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trictFirstAndLastChars="0" saveSubsetFonts="1" autoCompressPictures="0">
  <p:sldMasterIdLst>
    <p:sldMasterId id="2147483658" r:id="rId1"/>
    <p:sldMasterId id="2147483659" r:id="rId2"/>
  </p:sldMasterIdLst>
  <p:notesMasterIdLst>
    <p:notesMasterId r:id="rId16"/>
  </p:notesMasterIdLst>
  <p:sldIdLst>
    <p:sldId id="793" r:id="rId3"/>
    <p:sldId id="259" r:id="rId4"/>
    <p:sldId id="762" r:id="rId5"/>
    <p:sldId id="1921" r:id="rId6"/>
    <p:sldId id="826" r:id="rId7"/>
    <p:sldId id="1920" r:id="rId8"/>
    <p:sldId id="1918" r:id="rId9"/>
    <p:sldId id="1893" r:id="rId10"/>
    <p:sldId id="360" r:id="rId11"/>
    <p:sldId id="783" r:id="rId12"/>
    <p:sldId id="780" r:id="rId13"/>
    <p:sldId id="1919" r:id="rId14"/>
    <p:sldId id="763"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الغلاف" id="{2F77F3F5-282E-49FD-9F17-8C37EF340D6C}">
          <p14:sldIdLst>
            <p14:sldId id="793"/>
          </p14:sldIdLst>
        </p14:section>
        <p14:section name="المقدمة" id="{ECF71D1A-8AFD-4BA9-AAF2-752EC15DA565}">
          <p14:sldIdLst>
            <p14:sldId id="259"/>
            <p14:sldId id="762"/>
            <p14:sldId id="1921"/>
            <p14:sldId id="826"/>
          </p14:sldIdLst>
        </p14:section>
        <p14:section name="اهداف ومؤشرات ومتغيرات المسح القادم" id="{D2AC0E83-4C49-4CF9-A64D-31C3D4BAA2F0}">
          <p14:sldIdLst>
            <p14:sldId id="1920"/>
            <p14:sldId id="1918"/>
            <p14:sldId id="1893"/>
            <p14:sldId id="360"/>
            <p14:sldId id="783"/>
            <p14:sldId id="780"/>
            <p14:sldId id="1919"/>
            <p14:sldId id="763"/>
          </p14:sldIdLst>
        </p14:section>
      </p14:sectionLst>
    </p:ext>
    <p:ext uri="{EFAFB233-063F-42B5-8137-9DF3F51BA10A}">
      <p15:sldGuideLst xmlns:p15="http://schemas.microsoft.com/office/powerpoint/2012/main">
        <p15:guide id="1" orient="horz" pos="2961">
          <p15:clr>
            <a:srgbClr val="A4A3A4"/>
          </p15:clr>
        </p15:guide>
        <p15:guide id="2" orient="horz" pos="513">
          <p15:clr>
            <a:srgbClr val="A4A3A4"/>
          </p15:clr>
        </p15:guide>
        <p15:guide id="3" orient="horz" pos="440">
          <p15:clr>
            <a:srgbClr val="A4A3A4"/>
          </p15:clr>
        </p15:guide>
        <p15:guide id="4" orient="horz" pos="3118">
          <p15:clr>
            <a:srgbClr val="A4A3A4"/>
          </p15:clr>
        </p15:guide>
        <p15:guide id="5" orient="horz" pos="752">
          <p15:clr>
            <a:srgbClr val="A4A3A4"/>
          </p15:clr>
        </p15:guide>
        <p15:guide id="6" pos="5339">
          <p15:clr>
            <a:srgbClr val="A4A3A4"/>
          </p15:clr>
        </p15:guide>
        <p15:guide id="7" pos="44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san M. Alshehri" initials="HMA" lastIdx="2" clrIdx="0">
    <p:extLst>
      <p:ext uri="{19B8F6BF-5375-455C-9EA6-DF929625EA0E}">
        <p15:presenceInfo xmlns:p15="http://schemas.microsoft.com/office/powerpoint/2012/main" userId="S::hmshehri@stats.gov.sa::01113ae8-35bd-4a1a-a2a7-26ccb8a9f0a5" providerId="AD"/>
      </p:ext>
    </p:extLst>
  </p:cmAuthor>
  <p:cmAuthor id="2" name="hp" initials="h" lastIdx="1" clrIdx="1">
    <p:extLst>
      <p:ext uri="{19B8F6BF-5375-455C-9EA6-DF929625EA0E}">
        <p15:presenceInfo xmlns:p15="http://schemas.microsoft.com/office/powerpoint/2012/main" userId="hp" providerId="None"/>
      </p:ext>
    </p:extLst>
  </p:cmAuthor>
  <p:cmAuthor id="3" name="Amani Saed Al - Qahtani" initials="ASA-Q" lastIdx="1" clrIdx="2">
    <p:extLst>
      <p:ext uri="{19B8F6BF-5375-455C-9EA6-DF929625EA0E}">
        <p15:presenceInfo xmlns:p15="http://schemas.microsoft.com/office/powerpoint/2012/main" userId="S-1-5-21-2168475543-2583107539-1022374347-50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1F6"/>
    <a:srgbClr val="FCFDFE"/>
    <a:srgbClr val="F9FBFD"/>
    <a:srgbClr val="F3F7FB"/>
    <a:srgbClr val="9CE1CF"/>
    <a:srgbClr val="14B2D2"/>
    <a:srgbClr val="C5DAED"/>
    <a:srgbClr val="000099"/>
    <a:srgbClr val="D8DDE6"/>
    <a:srgbClr val="D8E6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96D58CD-FC64-457E-A6E7-0CCB2CA481CF}">
  <a:tblStyle styleId="{B96D58CD-FC64-457E-A6E7-0CCB2CA481CF}"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1AC17DE7-EA0D-4580-9F0B-2870E4FCE327}" styleName="Table_1">
    <a:wholeTbl>
      <a:tcTxStyle b="off" i="off">
        <a:font>
          <a:latin typeface="Frutiger LT Arabic 55 Roman"/>
          <a:ea typeface="Frutiger LT Arabic 55 Roman"/>
          <a:cs typeface="Frutiger LT Arabic 55 Roman"/>
        </a:font>
        <a:schemeClr val="dk1"/>
      </a:tcTxStyle>
      <a:tcStyle>
        <a:tcBdr>
          <a:left>
            <a:ln w="9525" cap="flat" cmpd="sng">
              <a:solidFill>
                <a:schemeClr val="accent6"/>
              </a:solidFill>
              <a:prstDash val="solid"/>
              <a:round/>
              <a:headEnd type="none" w="sm" len="sm"/>
              <a:tailEnd type="none" w="sm" len="sm"/>
            </a:ln>
          </a:left>
          <a:right>
            <a:ln w="9525" cap="flat" cmpd="sng">
              <a:solidFill>
                <a:schemeClr val="accent6"/>
              </a:solidFill>
              <a:prstDash val="solid"/>
              <a:round/>
              <a:headEnd type="none" w="sm" len="sm"/>
              <a:tailEnd type="none" w="sm" len="sm"/>
            </a:ln>
          </a:right>
          <a:top>
            <a:ln w="9525" cap="flat" cmpd="sng">
              <a:solidFill>
                <a:schemeClr val="accent6"/>
              </a:solidFill>
              <a:prstDash val="solid"/>
              <a:round/>
              <a:headEnd type="none" w="sm" len="sm"/>
              <a:tailEnd type="none" w="sm" len="sm"/>
            </a:ln>
          </a:top>
          <a:bottom>
            <a:ln w="9525" cap="flat" cmpd="sng">
              <a:solidFill>
                <a:schemeClr val="accent6"/>
              </a:solidFill>
              <a:prstDash val="solid"/>
              <a:round/>
              <a:headEnd type="none" w="sm" len="sm"/>
              <a:tailEnd type="none" w="sm" len="sm"/>
            </a:ln>
          </a:bottom>
          <a:insideH>
            <a:ln w="9525" cap="flat" cmpd="sng">
              <a:solidFill>
                <a:schemeClr val="accent6"/>
              </a:solidFill>
              <a:prstDash val="solid"/>
              <a:round/>
              <a:headEnd type="none" w="sm" len="sm"/>
              <a:tailEnd type="none" w="sm" len="sm"/>
            </a:ln>
          </a:insideH>
          <a:insideV>
            <a:ln w="9525" cap="flat" cmpd="sng">
              <a:solidFill>
                <a:schemeClr val="accent6"/>
              </a:solidFill>
              <a:prstDash val="solid"/>
              <a:round/>
              <a:headEnd type="none" w="sm" len="sm"/>
              <a:tailEnd type="none" w="sm" len="sm"/>
            </a:ln>
          </a:insideV>
        </a:tcBdr>
        <a:fill>
          <a:solidFill>
            <a:srgbClr val="FFFFFF">
              <a:alpha val="0"/>
            </a:srgbClr>
          </a:solidFill>
        </a:fill>
      </a:tcStyle>
    </a:wholeTbl>
    <a:band1H>
      <a:tcTxStyle/>
      <a:tcStyle>
        <a:tcBdr/>
        <a:fill>
          <a:solidFill>
            <a:schemeClr val="accent6">
              <a:alpha val="40000"/>
            </a:schemeClr>
          </a:solidFill>
        </a:fill>
      </a:tcStyle>
    </a:band1H>
    <a:band2H>
      <a:tcTxStyle/>
      <a:tcStyle>
        <a:tcBdr/>
      </a:tcStyle>
    </a:band2H>
    <a:band1V>
      <a:tcTxStyle/>
      <a:tcStyle>
        <a:tcBdr>
          <a:top>
            <a:ln w="9525" cap="flat" cmpd="sng">
              <a:solidFill>
                <a:schemeClr val="accent6"/>
              </a:solidFill>
              <a:prstDash val="solid"/>
              <a:round/>
              <a:headEnd type="none" w="sm" len="sm"/>
              <a:tailEnd type="none" w="sm" len="sm"/>
            </a:ln>
          </a:top>
          <a:bottom>
            <a:ln w="9525" cap="flat" cmpd="sng">
              <a:solidFill>
                <a:schemeClr val="accent6"/>
              </a:solidFill>
              <a:prstDash val="solid"/>
              <a:round/>
              <a:headEnd type="none" w="sm" len="sm"/>
              <a:tailEnd type="none" w="sm" len="sm"/>
            </a:ln>
          </a:bottom>
        </a:tcBdr>
        <a:fill>
          <a:solidFill>
            <a:schemeClr val="accent6">
              <a:alpha val="40000"/>
            </a:schemeClr>
          </a:solidFill>
        </a:fill>
      </a:tcStyle>
    </a:band1V>
    <a:band2V>
      <a:tcTxStyle/>
      <a:tcStyle>
        <a:tcBdr/>
      </a:tcStyle>
    </a:band2V>
    <a:lastCol>
      <a:tcTxStyle b="on" i="off"/>
      <a:tcStyle>
        <a:tcBdr>
          <a:left>
            <a:ln w="9525" cap="flat" cmpd="sng">
              <a:solidFill>
                <a:schemeClr val="accent6"/>
              </a:solidFill>
              <a:prstDash val="solid"/>
              <a:round/>
              <a:headEnd type="none" w="sm" len="sm"/>
              <a:tailEnd type="none" w="sm" len="sm"/>
            </a:ln>
          </a:left>
          <a:right>
            <a:ln w="9525" cap="flat" cmpd="sng">
              <a:solidFill>
                <a:schemeClr val="accent6"/>
              </a:solidFill>
              <a:prstDash val="solid"/>
              <a:round/>
              <a:headEnd type="none" w="sm" len="sm"/>
              <a:tailEnd type="none" w="sm" len="sm"/>
            </a:ln>
          </a:right>
          <a:top>
            <a:ln w="9525" cap="flat" cmpd="sng">
              <a:solidFill>
                <a:schemeClr val="accent6"/>
              </a:solidFill>
              <a:prstDash val="solid"/>
              <a:round/>
              <a:headEnd type="none" w="sm" len="sm"/>
              <a:tailEnd type="none" w="sm" len="sm"/>
            </a:ln>
          </a:top>
          <a:bottom>
            <a:ln w="9525" cap="flat" cmpd="sng">
              <a:solidFill>
                <a:schemeClr val="accent6"/>
              </a:solidFill>
              <a:prstDash val="solid"/>
              <a:round/>
              <a:headEnd type="none" w="sm" len="sm"/>
              <a:tailEnd type="none" w="sm" len="sm"/>
            </a:ln>
          </a:bottom>
          <a:insideH>
            <a:ln w="9525" cap="flat" cmpd="sng">
              <a:solidFill>
                <a:schemeClr val="accent6"/>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tcStyle>
    </a:lastCol>
    <a:firstCol>
      <a:tcTxStyle b="on" i="off"/>
      <a:tcStyle>
        <a:tcBdr>
          <a:left>
            <a:ln w="9525" cap="flat" cmpd="sng">
              <a:solidFill>
                <a:schemeClr val="accent6"/>
              </a:solidFill>
              <a:prstDash val="solid"/>
              <a:round/>
              <a:headEnd type="none" w="sm" len="sm"/>
              <a:tailEnd type="none" w="sm" len="sm"/>
            </a:ln>
          </a:left>
          <a:right>
            <a:ln w="9525" cap="flat" cmpd="sng">
              <a:solidFill>
                <a:schemeClr val="accent6"/>
              </a:solidFill>
              <a:prstDash val="solid"/>
              <a:round/>
              <a:headEnd type="none" w="sm" len="sm"/>
              <a:tailEnd type="none" w="sm" len="sm"/>
            </a:ln>
          </a:right>
          <a:top>
            <a:ln w="9525" cap="flat" cmpd="sng">
              <a:solidFill>
                <a:schemeClr val="accent6"/>
              </a:solidFill>
              <a:prstDash val="solid"/>
              <a:round/>
              <a:headEnd type="none" w="sm" len="sm"/>
              <a:tailEnd type="none" w="sm" len="sm"/>
            </a:ln>
          </a:top>
          <a:bottom>
            <a:ln w="9525" cap="flat" cmpd="sng">
              <a:solidFill>
                <a:schemeClr val="accent6"/>
              </a:solidFill>
              <a:prstDash val="solid"/>
              <a:round/>
              <a:headEnd type="none" w="sm" len="sm"/>
              <a:tailEnd type="none" w="sm" len="sm"/>
            </a:ln>
          </a:bottom>
          <a:insideH>
            <a:ln w="9525" cap="flat" cmpd="sng">
              <a:solidFill>
                <a:schemeClr val="accent6"/>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tcStyle>
    </a:firstCol>
    <a:lastRow>
      <a:tcTxStyle b="on" i="off"/>
      <a:tcStyle>
        <a:tcBdr>
          <a:left>
            <a:ln w="9525" cap="flat" cmpd="sng">
              <a:solidFill>
                <a:schemeClr val="accent6"/>
              </a:solidFill>
              <a:prstDash val="solid"/>
              <a:round/>
              <a:headEnd type="none" w="sm" len="sm"/>
              <a:tailEnd type="none" w="sm" len="sm"/>
            </a:ln>
          </a:left>
          <a:right>
            <a:ln w="9525" cap="flat" cmpd="sng">
              <a:solidFill>
                <a:schemeClr val="accent6"/>
              </a:solidFill>
              <a:prstDash val="solid"/>
              <a:round/>
              <a:headEnd type="none" w="sm" len="sm"/>
              <a:tailEnd type="none" w="sm" len="sm"/>
            </a:ln>
          </a:right>
          <a:top>
            <a:ln w="9525" cap="flat" cmpd="sng">
              <a:solidFill>
                <a:schemeClr val="accent6"/>
              </a:solidFill>
              <a:prstDash val="solid"/>
              <a:round/>
              <a:headEnd type="none" w="sm" len="sm"/>
              <a:tailEnd type="none" w="sm" len="sm"/>
            </a:ln>
          </a:top>
          <a:bottom>
            <a:ln w="9525" cap="flat" cmpd="sng">
              <a:solidFill>
                <a:schemeClr val="accent6"/>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lastRow>
    <a:seCell>
      <a:tcTxStyle/>
      <a:tcStyle>
        <a:tcBdr/>
      </a:tcStyle>
    </a:seCell>
    <a:swCell>
      <a:tcTxStyle/>
      <a:tcStyle>
        <a:tcBdr/>
      </a:tcStyle>
    </a:swCell>
    <a:firstRow>
      <a:tcTxStyle b="on" i="off">
        <a:font>
          <a:latin typeface="Frutiger LT Arabic 55 Roman"/>
          <a:ea typeface="Frutiger LT Arabic 55 Roman"/>
          <a:cs typeface="Frutiger LT Arabic 55 Roman"/>
        </a:font>
        <a:schemeClr val="lt1"/>
      </a:tcTxStyle>
      <a:tcStyle>
        <a:tcBdr>
          <a:left>
            <a:ln w="9525" cap="flat" cmpd="sng">
              <a:solidFill>
                <a:schemeClr val="accent6"/>
              </a:solidFill>
              <a:prstDash val="solid"/>
              <a:round/>
              <a:headEnd type="none" w="sm" len="sm"/>
              <a:tailEnd type="none" w="sm" len="sm"/>
            </a:ln>
          </a:left>
          <a:right>
            <a:ln w="9525" cap="flat" cmpd="sng">
              <a:solidFill>
                <a:schemeClr val="accent6"/>
              </a:solidFill>
              <a:prstDash val="solid"/>
              <a:round/>
              <a:headEnd type="none" w="sm" len="sm"/>
              <a:tailEnd type="none" w="sm" len="sm"/>
            </a:ln>
          </a:right>
          <a:top>
            <a:ln w="9525" cap="flat" cmpd="sng">
              <a:solidFill>
                <a:schemeClr val="accent6"/>
              </a:solidFill>
              <a:prstDash val="solid"/>
              <a:round/>
              <a:headEnd type="none" w="sm" len="sm"/>
              <a:tailEnd type="none" w="sm" len="sm"/>
            </a:ln>
          </a:top>
          <a:bottom>
            <a:ln w="9525" cap="flat" cmpd="sng">
              <a:solidFill>
                <a:schemeClr val="lt1"/>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chemeClr val="accent6"/>
          </a:solidFill>
        </a:fill>
      </a:tcStyle>
    </a:firstRow>
    <a:neCell>
      <a:tcTxStyle/>
      <a:tcStyle>
        <a:tcBdr/>
      </a:tcStyle>
    </a:neCell>
    <a:nwCell>
      <a:tcTxStyle/>
      <a:tcStyle>
        <a:tcBdr/>
      </a:tcStyle>
    </a:nwCell>
  </a:tblStyle>
  <a:tblStyle styleId="{A8F06F88-BA0C-40D5-9527-19E693B77510}" styleName="Table_2">
    <a:wholeTbl>
      <a:tcTxStyle b="off" i="off">
        <a:font>
          <a:latin typeface="Frutiger LT Arabic 55 Roman"/>
          <a:ea typeface="Frutiger LT Arabic 55 Roman"/>
          <a:cs typeface="Frutiger LT Arabic 55 Roman"/>
        </a:font>
        <a:schemeClr val="lt1"/>
      </a:tcTxStyle>
      <a:tcStyle>
        <a:tcBdr>
          <a:left>
            <a:ln w="12700" cap="flat" cmpd="sng">
              <a:solidFill>
                <a:schemeClr val="accent5"/>
              </a:solidFill>
              <a:prstDash val="solid"/>
              <a:round/>
              <a:headEnd type="none" w="sm" len="sm"/>
              <a:tailEnd type="none" w="sm" len="sm"/>
            </a:ln>
          </a:left>
          <a:right>
            <a:ln w="12700" cap="flat" cmpd="sng">
              <a:solidFill>
                <a:schemeClr val="accent5"/>
              </a:solidFill>
              <a:prstDash val="solid"/>
              <a:round/>
              <a:headEnd type="none" w="sm" len="sm"/>
              <a:tailEnd type="none" w="sm" len="sm"/>
            </a:ln>
          </a:right>
          <a:top>
            <a:ln w="12700" cap="flat" cmpd="sng">
              <a:solidFill>
                <a:schemeClr val="accent5"/>
              </a:solidFill>
              <a:prstDash val="solid"/>
              <a:round/>
              <a:headEnd type="none" w="sm" len="sm"/>
              <a:tailEnd type="none" w="sm" len="sm"/>
            </a:ln>
          </a:top>
          <a:bottom>
            <a:ln w="12700" cap="flat" cmpd="sng">
              <a:solidFill>
                <a:schemeClr val="accent5"/>
              </a:solidFill>
              <a:prstDash val="solid"/>
              <a:round/>
              <a:headEnd type="none" w="sm" len="sm"/>
              <a:tailEnd type="none" w="sm" len="sm"/>
            </a:ln>
          </a:bottom>
          <a:insideH>
            <a:ln w="12700" cap="flat" cmpd="sng">
              <a:solidFill>
                <a:schemeClr val="accent5"/>
              </a:solidFill>
              <a:prstDash val="solid"/>
              <a:round/>
              <a:headEnd type="none" w="sm" len="sm"/>
              <a:tailEnd type="none" w="sm" len="sm"/>
            </a:ln>
          </a:insideH>
          <a:insideV>
            <a:ln w="12700" cap="flat" cmpd="sng">
              <a:solidFill>
                <a:schemeClr val="accent5"/>
              </a:solidFill>
              <a:prstDash val="solid"/>
              <a:round/>
              <a:headEnd type="none" w="sm" len="sm"/>
              <a:tailEnd type="none" w="sm" len="sm"/>
            </a:ln>
          </a:insideV>
        </a:tcBdr>
        <a:fill>
          <a:solidFill>
            <a:srgbClr val="FFFFFF">
              <a:alpha val="0"/>
            </a:srgbClr>
          </a:solidFill>
        </a:fill>
      </a:tcStyle>
    </a:wholeTbl>
    <a:band1H>
      <a:tcTxStyle/>
      <a:tcStyle>
        <a:tcBdr/>
        <a:fill>
          <a:solidFill>
            <a:schemeClr val="accent5">
              <a:alpha val="20000"/>
            </a:schemeClr>
          </a:solidFill>
        </a:fill>
      </a:tcStyle>
    </a:band1H>
    <a:band2H>
      <a:tcTxStyle/>
      <a:tcStyle>
        <a:tcBdr/>
      </a:tcStyle>
    </a:band2H>
    <a:band1V>
      <a:tcTxStyle/>
      <a:tcStyle>
        <a:tcBdr/>
        <a:fill>
          <a:solidFill>
            <a:schemeClr val="accent5">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5"/>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25400" cap="flat" cmpd="sng">
              <a:solidFill>
                <a:schemeClr val="accent5"/>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 styleId="{76DB5F03-8A59-4530-B7E9-A547A57F3716}" styleName="Table_3">
    <a:wholeTbl>
      <a:tcTxStyle b="off" i="off">
        <a:font>
          <a:latin typeface="Frutiger LT Arabic 55 Roman"/>
          <a:ea typeface="Frutiger LT Arabic 55 Roman"/>
          <a:cs typeface="Frutiger LT Arabic 55 Roman"/>
        </a:font>
        <a:schemeClr val="lt1"/>
      </a:tcTxStyle>
      <a:tcStyle>
        <a:tcBdr>
          <a:left>
            <a:ln w="12700" cap="flat" cmpd="sng">
              <a:solidFill>
                <a:schemeClr val="accent6"/>
              </a:solidFill>
              <a:prstDash val="solid"/>
              <a:round/>
              <a:headEnd type="none" w="sm" len="sm"/>
              <a:tailEnd type="none" w="sm" len="sm"/>
            </a:ln>
          </a:left>
          <a:right>
            <a:ln w="12700" cap="flat" cmpd="sng">
              <a:solidFill>
                <a:schemeClr val="accent6"/>
              </a:solidFill>
              <a:prstDash val="solid"/>
              <a:round/>
              <a:headEnd type="none" w="sm" len="sm"/>
              <a:tailEnd type="none" w="sm" len="sm"/>
            </a:ln>
          </a:right>
          <a:top>
            <a:ln w="12700" cap="flat" cmpd="sng">
              <a:solidFill>
                <a:schemeClr val="accent6"/>
              </a:solidFill>
              <a:prstDash val="solid"/>
              <a:round/>
              <a:headEnd type="none" w="sm" len="sm"/>
              <a:tailEnd type="none" w="sm" len="sm"/>
            </a:ln>
          </a:top>
          <a:bottom>
            <a:ln w="12700" cap="flat" cmpd="sng">
              <a:solidFill>
                <a:schemeClr val="accent6"/>
              </a:solidFill>
              <a:prstDash val="solid"/>
              <a:round/>
              <a:headEnd type="none" w="sm" len="sm"/>
              <a:tailEnd type="none" w="sm" len="sm"/>
            </a:ln>
          </a:bottom>
          <a:insideH>
            <a:ln w="12700" cap="flat" cmpd="sng">
              <a:solidFill>
                <a:schemeClr val="accent6"/>
              </a:solidFill>
              <a:prstDash val="solid"/>
              <a:round/>
              <a:headEnd type="none" w="sm" len="sm"/>
              <a:tailEnd type="none" w="sm" len="sm"/>
            </a:ln>
          </a:insideH>
          <a:insideV>
            <a:ln w="12700" cap="flat" cmpd="sng">
              <a:solidFill>
                <a:schemeClr val="accent6"/>
              </a:solidFill>
              <a:prstDash val="solid"/>
              <a:round/>
              <a:headEnd type="none" w="sm" len="sm"/>
              <a:tailEnd type="none" w="sm" len="sm"/>
            </a:ln>
          </a:insideV>
        </a:tcBdr>
        <a:fill>
          <a:solidFill>
            <a:srgbClr val="FFFFFF">
              <a:alpha val="0"/>
            </a:srgbClr>
          </a:solidFill>
        </a:fill>
      </a:tcStyle>
    </a:wholeTbl>
    <a:band1H>
      <a:tcTxStyle/>
      <a:tcStyle>
        <a:tcBdr/>
        <a:fill>
          <a:solidFill>
            <a:schemeClr val="accent6">
              <a:alpha val="20000"/>
            </a:schemeClr>
          </a:solidFill>
        </a:fill>
      </a:tcStyle>
    </a:band1H>
    <a:band2H>
      <a:tcTxStyle/>
      <a:tcStyle>
        <a:tcBdr/>
      </a:tcStyle>
    </a:band2H>
    <a:band1V>
      <a:tcTxStyle/>
      <a:tcStyle>
        <a:tcBdr/>
        <a:fill>
          <a:solidFill>
            <a:schemeClr val="accent6">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6"/>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25400" cap="flat" cmpd="sng">
              <a:solidFill>
                <a:schemeClr val="accent6"/>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764" autoAdjust="0"/>
    <p:restoredTop sz="92010" autoAdjust="0"/>
  </p:normalViewPr>
  <p:slideViewPr>
    <p:cSldViewPr snapToGrid="0">
      <p:cViewPr varScale="1">
        <p:scale>
          <a:sx n="149" d="100"/>
          <a:sy n="149" d="100"/>
        </p:scale>
        <p:origin x="126" y="108"/>
      </p:cViewPr>
      <p:guideLst>
        <p:guide orient="horz" pos="2961"/>
        <p:guide orient="horz" pos="513"/>
        <p:guide orient="horz" pos="440"/>
        <p:guide orient="horz" pos="3118"/>
        <p:guide orient="horz" pos="752"/>
        <p:guide pos="5339"/>
        <p:guide pos="44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976"/>
    </p:cViewPr>
  </p:sorterViewPr>
  <p:notesViewPr>
    <p:cSldViewPr snapToGrid="0">
      <p:cViewPr varScale="1">
        <p:scale>
          <a:sx n="84" d="100"/>
          <a:sy n="84" d="100"/>
        </p:scale>
        <p:origin x="319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ar-SA"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9135090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ar-SA"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2029254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ar-SA" sz="1200" b="0" i="0" u="none" strike="noStrike" cap="none" smtClean="0">
                <a:solidFill>
                  <a:schemeClr val="dk1"/>
                </a:solidFill>
                <a:latin typeface="Calibri"/>
                <a:ea typeface="Calibri"/>
                <a:cs typeface="Calibri"/>
                <a:sym typeface="Calibri"/>
              </a:rPr>
              <a:t>3</a:t>
            </a:fld>
            <a:endParaRPr lang="ar-S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68381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3" name="Google Shape;103;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ar-SA"/>
              <a:t>13</a:t>
            </a:fld>
            <a:endParaRPr/>
          </a:p>
        </p:txBody>
      </p:sp>
    </p:spTree>
    <p:extLst>
      <p:ext uri="{BB962C8B-B14F-4D97-AF65-F5344CB8AC3E}">
        <p14:creationId xmlns:p14="http://schemas.microsoft.com/office/powerpoint/2010/main" val="1257796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48"/>
        <p:cNvGrpSpPr/>
        <p:nvPr/>
      </p:nvGrpSpPr>
      <p:grpSpPr>
        <a:xfrm>
          <a:off x="0" y="0"/>
          <a:ext cx="0" cy="0"/>
          <a:chOff x="0" y="0"/>
          <a:chExt cx="0" cy="0"/>
        </a:xfrm>
      </p:grpSpPr>
      <p:sp>
        <p:nvSpPr>
          <p:cNvPr id="49" name="Google Shape;49;p6"/>
          <p:cNvSpPr txBox="1">
            <a:spLocks noGrp="1"/>
          </p:cNvSpPr>
          <p:nvPr>
            <p:ph type="title"/>
          </p:nvPr>
        </p:nvSpPr>
        <p:spPr>
          <a:xfrm>
            <a:off x="2437208" y="182750"/>
            <a:ext cx="6009521" cy="506404"/>
          </a:xfrm>
          <a:prstGeom prst="rect">
            <a:avLst/>
          </a:prstGeom>
          <a:noFill/>
          <a:ln>
            <a:noFill/>
          </a:ln>
        </p:spPr>
        <p:txBody>
          <a:bodyPr spcFirstLastPara="1" wrap="square" lIns="0" tIns="0" rIns="0" bIns="0" anchor="b" anchorCtr="0">
            <a:noAutofit/>
          </a:bodyPr>
          <a:lstStyle>
            <a:lvl1pPr lvl="0" algn="r" rtl="1">
              <a:spcBef>
                <a:spcPts val="0"/>
              </a:spcBef>
              <a:spcAft>
                <a:spcPts val="0"/>
              </a:spcAft>
              <a:buClr>
                <a:srgbClr val="8392A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6"/>
          <p:cNvSpPr txBox="1">
            <a:spLocks noGrp="1"/>
          </p:cNvSpPr>
          <p:nvPr>
            <p:ph type="dt" idx="10"/>
          </p:nvPr>
        </p:nvSpPr>
        <p:spPr>
          <a:xfrm>
            <a:off x="6342063" y="4759520"/>
            <a:ext cx="2133600" cy="273844"/>
          </a:xfrm>
          <a:prstGeom prst="rect">
            <a:avLst/>
          </a:prstGeom>
          <a:noFill/>
          <a:ln>
            <a:noFill/>
          </a:ln>
        </p:spPr>
        <p:txBody>
          <a:bodyPr spcFirstLastPara="1" wrap="square" lIns="0" tIns="45700" rIns="91425" bIns="45700" anchor="ctr" anchorCtr="0">
            <a:noAutofit/>
          </a:bodyPr>
          <a:lstStyle>
            <a:lvl1pPr lvl="0" algn="r"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6"/>
          <p:cNvSpPr txBox="1">
            <a:spLocks noGrp="1"/>
          </p:cNvSpPr>
          <p:nvPr>
            <p:ph type="ftr" idx="11"/>
          </p:nvPr>
        </p:nvSpPr>
        <p:spPr>
          <a:xfrm>
            <a:off x="2750032" y="4759520"/>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6"/>
          <p:cNvSpPr txBox="1">
            <a:spLocks noGrp="1"/>
          </p:cNvSpPr>
          <p:nvPr>
            <p:ph type="sldNum" idx="12"/>
          </p:nvPr>
        </p:nvSpPr>
        <p:spPr>
          <a:xfrm>
            <a:off x="715963" y="4759520"/>
            <a:ext cx="2133600" cy="273844"/>
          </a:xfrm>
          <a:prstGeom prst="rect">
            <a:avLst/>
          </a:prstGeom>
          <a:noFill/>
          <a:ln>
            <a:noFill/>
          </a:ln>
        </p:spPr>
        <p:txBody>
          <a:bodyPr spcFirstLastPara="1" wrap="square" lIns="0" tIns="45700" rIns="0"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SA"/>
              <a:t>‹#›</a:t>
            </a:fld>
            <a:endParaRPr/>
          </a:p>
        </p:txBody>
      </p:sp>
      <p:sp>
        <p:nvSpPr>
          <p:cNvPr id="53" name="Google Shape;53;p6"/>
          <p:cNvSpPr txBox="1">
            <a:spLocks noGrp="1"/>
          </p:cNvSpPr>
          <p:nvPr>
            <p:ph type="body" idx="1"/>
          </p:nvPr>
        </p:nvSpPr>
        <p:spPr>
          <a:xfrm>
            <a:off x="4698641" y="1849438"/>
            <a:ext cx="3748088" cy="920750"/>
          </a:xfrm>
          <a:prstGeom prst="rect">
            <a:avLst/>
          </a:prstGeom>
          <a:noFill/>
          <a:ln>
            <a:noFill/>
          </a:ln>
        </p:spPr>
        <p:txBody>
          <a:bodyPr spcFirstLastPara="1" wrap="square" lIns="0" tIns="0" rIns="0" bIns="0" anchor="b" anchorCtr="0">
            <a:noAutofit/>
          </a:bodyPr>
          <a:lstStyle>
            <a:lvl1pPr marL="457200" lvl="0" indent="-228600" algn="r" rtl="1">
              <a:spcBef>
                <a:spcPts val="600"/>
              </a:spcBef>
              <a:spcAft>
                <a:spcPts val="0"/>
              </a:spcAft>
              <a:buClr>
                <a:schemeClr val="dk1"/>
              </a:buClr>
              <a:buSzPts val="2400"/>
              <a:buNone/>
              <a:defRPr sz="2400">
                <a:solidFill>
                  <a:schemeClr val="dk1"/>
                </a:solidFill>
              </a:defRPr>
            </a:lvl1pPr>
            <a:lvl2pPr marL="914400" lvl="1" indent="-228600" algn="r" rtl="1">
              <a:spcBef>
                <a:spcPts val="600"/>
              </a:spcBef>
              <a:spcAft>
                <a:spcPts val="0"/>
              </a:spcAft>
              <a:buClr>
                <a:schemeClr val="lt1"/>
              </a:buClr>
              <a:buSzPts val="1800"/>
              <a:buNone/>
              <a:defRPr/>
            </a:lvl2pPr>
            <a:lvl3pPr marL="1371600" lvl="2" indent="-342900" algn="r" rtl="1">
              <a:spcBef>
                <a:spcPts val="600"/>
              </a:spcBef>
              <a:spcAft>
                <a:spcPts val="0"/>
              </a:spcAft>
              <a:buClr>
                <a:schemeClr val="lt1"/>
              </a:buClr>
              <a:buSzPts val="1800"/>
              <a:buChar char="-"/>
              <a:defRPr/>
            </a:lvl3pPr>
            <a:lvl4pPr marL="1828800" lvl="3" indent="-342900" algn="r" rtl="1">
              <a:spcBef>
                <a:spcPts val="600"/>
              </a:spcBef>
              <a:spcAft>
                <a:spcPts val="0"/>
              </a:spcAft>
              <a:buClr>
                <a:schemeClr val="lt1"/>
              </a:buClr>
              <a:buSzPts val="1800"/>
              <a:buChar char="–"/>
              <a:defRPr/>
            </a:lvl4pPr>
            <a:lvl5pPr marL="2286000" lvl="4" indent="-342900" algn="r" rtl="1">
              <a:spcBef>
                <a:spcPts val="60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cxnSp>
        <p:nvCxnSpPr>
          <p:cNvPr id="54" name="Google Shape;54;p6"/>
          <p:cNvCxnSpPr/>
          <p:nvPr/>
        </p:nvCxnSpPr>
        <p:spPr>
          <a:xfrm>
            <a:off x="705114" y="3044631"/>
            <a:ext cx="7741615" cy="0"/>
          </a:xfrm>
          <a:prstGeom prst="straightConnector1">
            <a:avLst/>
          </a:prstGeom>
          <a:noFill/>
          <a:ln w="38100" cap="flat" cmpd="sng">
            <a:solidFill>
              <a:schemeClr val="lt2"/>
            </a:solidFill>
            <a:prstDash val="solid"/>
            <a:round/>
            <a:headEnd type="none" w="sm" len="sm"/>
            <a:tailEnd type="none" w="sm" len="sm"/>
          </a:ln>
        </p:spPr>
      </p:cxnSp>
      <p:sp>
        <p:nvSpPr>
          <p:cNvPr id="55" name="Google Shape;55;p6"/>
          <p:cNvSpPr txBox="1">
            <a:spLocks noGrp="1"/>
          </p:cNvSpPr>
          <p:nvPr>
            <p:ph type="body" idx="2"/>
          </p:nvPr>
        </p:nvSpPr>
        <p:spPr>
          <a:xfrm>
            <a:off x="4698641" y="3275954"/>
            <a:ext cx="3748088" cy="920750"/>
          </a:xfrm>
          <a:prstGeom prst="rect">
            <a:avLst/>
          </a:prstGeom>
          <a:noFill/>
          <a:ln>
            <a:noFill/>
          </a:ln>
        </p:spPr>
        <p:txBody>
          <a:bodyPr spcFirstLastPara="1" wrap="square" lIns="0" tIns="0" rIns="0" bIns="0" anchor="t" anchorCtr="0">
            <a:noAutofit/>
          </a:bodyPr>
          <a:lstStyle>
            <a:lvl1pPr marL="457200" lvl="0" indent="-228600" algn="r" rtl="1">
              <a:spcBef>
                <a:spcPts val="600"/>
              </a:spcBef>
              <a:spcAft>
                <a:spcPts val="0"/>
              </a:spcAft>
              <a:buClr>
                <a:schemeClr val="lt2"/>
              </a:buClr>
              <a:buSzPts val="1400"/>
              <a:buNone/>
              <a:defRPr sz="1400">
                <a:solidFill>
                  <a:schemeClr val="lt2"/>
                </a:solidFill>
              </a:defRPr>
            </a:lvl1pPr>
            <a:lvl2pPr marL="914400" lvl="1" indent="-228600" algn="r" rtl="1">
              <a:spcBef>
                <a:spcPts val="600"/>
              </a:spcBef>
              <a:spcAft>
                <a:spcPts val="0"/>
              </a:spcAft>
              <a:buClr>
                <a:schemeClr val="lt1"/>
              </a:buClr>
              <a:buSzPts val="1800"/>
              <a:buNone/>
              <a:defRPr/>
            </a:lvl2pPr>
            <a:lvl3pPr marL="1371600" lvl="2" indent="-342900" algn="r" rtl="1">
              <a:spcBef>
                <a:spcPts val="600"/>
              </a:spcBef>
              <a:spcAft>
                <a:spcPts val="0"/>
              </a:spcAft>
              <a:buClr>
                <a:schemeClr val="lt1"/>
              </a:buClr>
              <a:buSzPts val="1800"/>
              <a:buChar char="-"/>
              <a:defRPr/>
            </a:lvl3pPr>
            <a:lvl4pPr marL="1828800" lvl="3" indent="-342900" algn="r" rtl="1">
              <a:spcBef>
                <a:spcPts val="600"/>
              </a:spcBef>
              <a:spcAft>
                <a:spcPts val="0"/>
              </a:spcAft>
              <a:buClr>
                <a:schemeClr val="lt1"/>
              </a:buClr>
              <a:buSzPts val="1800"/>
              <a:buChar char="–"/>
              <a:defRPr/>
            </a:lvl4pPr>
            <a:lvl5pPr marL="2286000" lvl="4" indent="-342900" algn="r" rtl="1">
              <a:spcBef>
                <a:spcPts val="60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Full Image">
    <p:spTree>
      <p:nvGrpSpPr>
        <p:cNvPr id="1" name=""/>
        <p:cNvGrpSpPr/>
        <p:nvPr/>
      </p:nvGrpSpPr>
      <p:grpSpPr>
        <a:xfrm>
          <a:off x="0" y="0"/>
          <a:ext cx="0" cy="0"/>
          <a:chOff x="0" y="0"/>
          <a:chExt cx="0" cy="0"/>
        </a:xfrm>
      </p:grpSpPr>
      <p:sp>
        <p:nvSpPr>
          <p:cNvPr id="13" name="Picture Placeholder 18"/>
          <p:cNvSpPr>
            <a:spLocks noGrp="1"/>
          </p:cNvSpPr>
          <p:nvPr>
            <p:ph type="pic" sz="quarter" idx="18"/>
          </p:nvPr>
        </p:nvSpPr>
        <p:spPr>
          <a:xfrm>
            <a:off x="707381" y="1135063"/>
            <a:ext cx="7768281" cy="3397250"/>
          </a:xfrm>
        </p:spPr>
        <p:txBody>
          <a:bodyPr/>
          <a:lstStyle/>
          <a:p>
            <a:endParaRPr lang="en-US"/>
          </a:p>
        </p:txBody>
      </p:sp>
      <p:sp>
        <p:nvSpPr>
          <p:cNvPr id="2" name="Title 1"/>
          <p:cNvSpPr>
            <a:spLocks noGrp="1"/>
          </p:cNvSpPr>
          <p:nvPr>
            <p:ph type="title"/>
          </p:nvPr>
        </p:nvSpPr>
        <p:spPr>
          <a:xfrm>
            <a:off x="2466143" y="182751"/>
            <a:ext cx="6009521" cy="506404"/>
          </a:xfrm>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715963" y="4759521"/>
            <a:ext cx="2133600" cy="273844"/>
          </a:xfrm>
          <a:prstGeom prst="rect">
            <a:avLst/>
          </a:prstGeom>
        </p:spPr>
        <p:txBody>
          <a:bodyPr/>
          <a:lstStyle/>
          <a:p>
            <a:fld id="{57E19BB5-A75A-6D4C-937E-7FA306BBF927}" type="slidenum">
              <a:rPr lang="en-US" smtClean="0"/>
              <a:pPr/>
              <a:t>‹#›</a:t>
            </a:fld>
            <a:endParaRPr lang="en-US"/>
          </a:p>
        </p:txBody>
      </p:sp>
      <p:sp>
        <p:nvSpPr>
          <p:cNvPr id="11" name="Text Placeholder 14"/>
          <p:cNvSpPr>
            <a:spLocks noGrp="1"/>
          </p:cNvSpPr>
          <p:nvPr>
            <p:ph type="body" sz="quarter" idx="17" hasCustomPrompt="1"/>
          </p:nvPr>
        </p:nvSpPr>
        <p:spPr>
          <a:xfrm>
            <a:off x="4679864" y="3992596"/>
            <a:ext cx="3636963" cy="365125"/>
          </a:xfrm>
        </p:spPr>
        <p:txBody>
          <a:bodyPr anchor="ctr">
            <a:normAutofit/>
          </a:bodyPr>
          <a:lstStyle>
            <a:lvl1pPr>
              <a:defRPr sz="1100"/>
            </a:lvl1pPr>
          </a:lstStyle>
          <a:p>
            <a:pPr lvl="0"/>
            <a:r>
              <a:rPr lang="ro-RO" dirty="0"/>
              <a:t>Lorem ipsum dolor sit amet, consectetur adipiscing elit. Praesent in ante sodales, ornare ligula sed, feugiat eros.</a:t>
            </a:r>
            <a:endParaRPr lang="en-US" dirty="0"/>
          </a:p>
        </p:txBody>
      </p:sp>
    </p:spTree>
    <p:extLst>
      <p:ext uri="{BB962C8B-B14F-4D97-AF65-F5344CB8AC3E}">
        <p14:creationId xmlns:p14="http://schemas.microsoft.com/office/powerpoint/2010/main" val="3445149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ext Onl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ar-SA" noProof="0" dirty="0"/>
              <a:t>عنوان العرض</a:t>
            </a:r>
            <a:endParaRPr lang="x-none" noProof="0" dirty="0"/>
          </a:p>
        </p:txBody>
      </p:sp>
      <p:sp>
        <p:nvSpPr>
          <p:cNvPr id="3" name="Date Placeholder 2"/>
          <p:cNvSpPr>
            <a:spLocks noGrp="1"/>
          </p:cNvSpPr>
          <p:nvPr>
            <p:ph type="dt" sz="half" idx="16"/>
          </p:nvPr>
        </p:nvSpPr>
        <p:spPr/>
        <p:txBody>
          <a:bodyPr/>
          <a:lstStyle/>
          <a:p>
            <a:endParaRPr lang="en-US"/>
          </a:p>
        </p:txBody>
      </p:sp>
      <p:sp>
        <p:nvSpPr>
          <p:cNvPr id="4" name="Footer Placeholder 3"/>
          <p:cNvSpPr>
            <a:spLocks noGrp="1"/>
          </p:cNvSpPr>
          <p:nvPr>
            <p:ph type="ftr" sz="quarter" idx="17"/>
          </p:nvPr>
        </p:nvSpPr>
        <p:spPr/>
        <p:txBody>
          <a:bodyPr/>
          <a:lstStyle/>
          <a:p>
            <a:endParaRPr lang="en-US" dirty="0"/>
          </a:p>
        </p:txBody>
      </p:sp>
      <p:sp>
        <p:nvSpPr>
          <p:cNvPr id="5" name="Slide Number Placeholder 4"/>
          <p:cNvSpPr>
            <a:spLocks noGrp="1"/>
          </p:cNvSpPr>
          <p:nvPr>
            <p:ph type="sldNum" sz="quarter" idx="18"/>
          </p:nvPr>
        </p:nvSpPr>
        <p:spPr/>
        <p:txBody>
          <a:bodyPr/>
          <a:lstStyle/>
          <a:p>
            <a:fld id="{424D25EF-9502-084C-AE9A-054DF3B00308}" type="slidenum">
              <a:rPr lang="en-US" smtClean="0"/>
              <a:pPr/>
              <a:t>‹#›</a:t>
            </a:fld>
            <a:endParaRPr lang="en-US" dirty="0"/>
          </a:p>
        </p:txBody>
      </p:sp>
      <p:sp>
        <p:nvSpPr>
          <p:cNvPr id="13" name="Text Placeholder 12"/>
          <p:cNvSpPr>
            <a:spLocks noGrp="1"/>
          </p:cNvSpPr>
          <p:nvPr>
            <p:ph type="body" sz="quarter" idx="19" hasCustomPrompt="1"/>
          </p:nvPr>
        </p:nvSpPr>
        <p:spPr>
          <a:xfrm>
            <a:off x="4698644" y="1063229"/>
            <a:ext cx="3748447" cy="921544"/>
          </a:xfrm>
        </p:spPr>
        <p:txBody>
          <a:bodyPr>
            <a:normAutofit/>
          </a:bodyPr>
          <a:lstStyle>
            <a:lvl1pPr>
              <a:lnSpc>
                <a:spcPct val="100000"/>
              </a:lnSpc>
              <a:defRPr sz="1219"/>
            </a:lvl1pPr>
          </a:lstStyle>
          <a:p>
            <a:pPr lvl="0"/>
            <a:r>
              <a:rPr lang="ar-SA" dirty="0"/>
              <a:t>النص الرئيسي هنا</a:t>
            </a:r>
            <a:endParaRPr lang="en-US" dirty="0"/>
          </a:p>
        </p:txBody>
      </p:sp>
      <p:sp>
        <p:nvSpPr>
          <p:cNvPr id="15" name="Text Placeholder 14"/>
          <p:cNvSpPr>
            <a:spLocks noGrp="1"/>
          </p:cNvSpPr>
          <p:nvPr>
            <p:ph type="body" sz="quarter" idx="20" hasCustomPrompt="1"/>
          </p:nvPr>
        </p:nvSpPr>
        <p:spPr>
          <a:xfrm>
            <a:off x="4698644" y="2099072"/>
            <a:ext cx="3748447" cy="1500188"/>
          </a:xfrm>
        </p:spPr>
        <p:txBody>
          <a:bodyPr>
            <a:normAutofit/>
          </a:bodyPr>
          <a:lstStyle>
            <a:lvl1pPr>
              <a:lnSpc>
                <a:spcPct val="100000"/>
              </a:lnSpc>
              <a:defRPr sz="1097">
                <a:solidFill>
                  <a:schemeClr val="tx1"/>
                </a:solidFill>
              </a:defRPr>
            </a:lvl1pPr>
            <a:lvl2pPr>
              <a:defRPr baseline="0"/>
            </a:lvl2pPr>
          </a:lstStyle>
          <a:p>
            <a:pPr lvl="0"/>
            <a:r>
              <a:rPr lang="ar-SA" dirty="0"/>
              <a:t>النص الفرعي هنا</a:t>
            </a:r>
            <a:endParaRPr lang="en-US" dirty="0"/>
          </a:p>
        </p:txBody>
      </p:sp>
      <p:sp>
        <p:nvSpPr>
          <p:cNvPr id="17" name="Text Placeholder 16"/>
          <p:cNvSpPr>
            <a:spLocks noGrp="1"/>
          </p:cNvSpPr>
          <p:nvPr>
            <p:ph type="body" sz="quarter" idx="21" hasCustomPrompt="1"/>
          </p:nvPr>
        </p:nvSpPr>
        <p:spPr>
          <a:xfrm>
            <a:off x="712789" y="2099076"/>
            <a:ext cx="3751263" cy="2315765"/>
          </a:xfrm>
        </p:spPr>
        <p:txBody>
          <a:bodyPr>
            <a:noAutofit/>
          </a:bodyPr>
          <a:lstStyle>
            <a:lvl1pPr>
              <a:lnSpc>
                <a:spcPct val="150000"/>
              </a:lnSpc>
              <a:spcBef>
                <a:spcPts val="366"/>
              </a:spcBef>
              <a:defRPr sz="975">
                <a:solidFill>
                  <a:schemeClr val="tx1"/>
                </a:solidFill>
              </a:defRPr>
            </a:lvl1pPr>
            <a:lvl2pPr marL="140275" marR="0" indent="-140275" algn="r" defTabSz="278613" rtl="1" eaLnBrk="1" fontAlgn="auto" latinLnBrk="0" hangingPunct="1">
              <a:lnSpc>
                <a:spcPct val="100000"/>
              </a:lnSpc>
              <a:spcBef>
                <a:spcPts val="1097"/>
              </a:spcBef>
              <a:spcAft>
                <a:spcPts val="0"/>
              </a:spcAft>
              <a:buClr>
                <a:schemeClr val="bg1"/>
              </a:buClr>
              <a:buSzPct val="70000"/>
              <a:buFont typeface="Wingdings" charset="2"/>
              <a:buChar char="u"/>
              <a:tabLst/>
              <a:defRPr baseline="0"/>
            </a:lvl2pPr>
          </a:lstStyle>
          <a:p>
            <a:pPr marL="0" marR="0" lvl="0" indent="-140275" algn="r" defTabSz="278613" rtl="1" eaLnBrk="1" fontAlgn="auto" latinLnBrk="0" hangingPunct="1">
              <a:lnSpc>
                <a:spcPct val="100000"/>
              </a:lnSpc>
              <a:spcBef>
                <a:spcPts val="1097"/>
              </a:spcBef>
              <a:spcAft>
                <a:spcPts val="0"/>
              </a:spcAft>
              <a:buClr>
                <a:schemeClr val="bg1"/>
              </a:buClr>
              <a:buSzPct val="70000"/>
              <a:buFont typeface="Wingdings" charset="2"/>
              <a:buChar char="u"/>
              <a:tabLst/>
              <a:defRPr/>
            </a:pPr>
            <a:r>
              <a:rPr lang="ar-SA" noProof="0" dirty="0" err="1"/>
              <a:t>قأئمة</a:t>
            </a:r>
            <a:r>
              <a:rPr lang="ar-SA" noProof="0" dirty="0"/>
              <a:t> النقاط الرئيسية</a:t>
            </a:r>
            <a:endParaRPr lang="x-none" noProof="0" dirty="0"/>
          </a:p>
        </p:txBody>
      </p:sp>
    </p:spTree>
    <p:extLst>
      <p:ext uri="{BB962C8B-B14F-4D97-AF65-F5344CB8AC3E}">
        <p14:creationId xmlns:p14="http://schemas.microsoft.com/office/powerpoint/2010/main" val="394490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FE760B-42FC-F043-8758-DE061AD02FEA}" type="datetime1">
              <a:rPr lang="en-US" smtClean="0"/>
              <a:pPr/>
              <a:t>5/22/2022</a:t>
            </a:fld>
            <a:endParaRPr lang="en-US" dirty="0"/>
          </a:p>
        </p:txBody>
      </p:sp>
      <p:sp>
        <p:nvSpPr>
          <p:cNvPr id="4" name="Footer Placeholder 3"/>
          <p:cNvSpPr>
            <a:spLocks noGrp="1"/>
          </p:cNvSpPr>
          <p:nvPr>
            <p:ph type="ftr" sz="quarter" idx="11"/>
          </p:nvPr>
        </p:nvSpPr>
        <p:spPr/>
        <p:txBody>
          <a:bodyPr/>
          <a:lstStyle/>
          <a:p>
            <a:r>
              <a:rPr lang="en-US" dirty="0"/>
              <a:t>stats.gov.sa</a:t>
            </a:r>
          </a:p>
        </p:txBody>
      </p:sp>
      <p:sp>
        <p:nvSpPr>
          <p:cNvPr id="5" name="Slide Number Placeholder 4"/>
          <p:cNvSpPr>
            <a:spLocks noGrp="1"/>
          </p:cNvSpPr>
          <p:nvPr>
            <p:ph type="sldNum" sz="quarter" idx="12"/>
          </p:nvPr>
        </p:nvSpPr>
        <p:spPr>
          <a:xfrm>
            <a:off x="715963" y="4759520"/>
            <a:ext cx="2133600" cy="273844"/>
          </a:xfrm>
          <a:prstGeom prst="rect">
            <a:avLst/>
          </a:prstGeom>
        </p:spPr>
        <p:txBody>
          <a:bodyPr/>
          <a:lstStyle/>
          <a:p>
            <a:fld id="{57E19BB5-A75A-6D4C-937E-7FA306BBF927}" type="slidenum">
              <a:rPr lang="en-US" smtClean="0"/>
              <a:pPr/>
              <a:t>‹#›</a:t>
            </a:fld>
            <a:endParaRPr lang="en-US" dirty="0"/>
          </a:p>
        </p:txBody>
      </p:sp>
      <p:sp>
        <p:nvSpPr>
          <p:cNvPr id="8" name="Content Placeholder 7"/>
          <p:cNvSpPr>
            <a:spLocks noGrp="1"/>
          </p:cNvSpPr>
          <p:nvPr>
            <p:ph sz="quarter" idx="13" hasCustomPrompt="1"/>
          </p:nvPr>
        </p:nvSpPr>
        <p:spPr>
          <a:xfrm>
            <a:off x="4698641" y="1849438"/>
            <a:ext cx="3748088" cy="920750"/>
          </a:xfrm>
        </p:spPr>
        <p:txBody>
          <a:bodyPr anchor="b">
            <a:normAutofit/>
          </a:bodyPr>
          <a:lstStyle>
            <a:lvl1pPr>
              <a:defRPr sz="2400">
                <a:solidFill>
                  <a:schemeClr val="bg1"/>
                </a:solidFill>
              </a:defRPr>
            </a:lvl1pPr>
          </a:lstStyle>
          <a:p>
            <a:pPr lvl="0"/>
            <a:r>
              <a:rPr lang="ro-RO" dirty="0"/>
              <a:t>Chapter Title</a:t>
            </a:r>
            <a:endParaRPr lang="en-US" dirty="0"/>
          </a:p>
        </p:txBody>
      </p:sp>
      <p:cxnSp>
        <p:nvCxnSpPr>
          <p:cNvPr id="11" name="Straight Connector 10"/>
          <p:cNvCxnSpPr/>
          <p:nvPr userDrawn="1"/>
        </p:nvCxnSpPr>
        <p:spPr>
          <a:xfrm>
            <a:off x="705114" y="3044631"/>
            <a:ext cx="7741615" cy="0"/>
          </a:xfrm>
          <a:prstGeom prst="line">
            <a:avLst/>
          </a:prstGeom>
          <a:ln w="3810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Content Placeholder 7"/>
          <p:cNvSpPr>
            <a:spLocks noGrp="1"/>
          </p:cNvSpPr>
          <p:nvPr>
            <p:ph sz="quarter" idx="14" hasCustomPrompt="1"/>
          </p:nvPr>
        </p:nvSpPr>
        <p:spPr>
          <a:xfrm>
            <a:off x="4698641" y="3275954"/>
            <a:ext cx="3748088" cy="920750"/>
          </a:xfrm>
        </p:spPr>
        <p:txBody>
          <a:bodyPr anchor="t">
            <a:normAutofit/>
          </a:bodyPr>
          <a:lstStyle>
            <a:lvl1pPr>
              <a:defRPr sz="1400">
                <a:solidFill>
                  <a:schemeClr val="tx2"/>
                </a:solidFill>
              </a:defRPr>
            </a:lvl1pPr>
          </a:lstStyle>
          <a:p>
            <a:pPr lvl="0"/>
            <a:r>
              <a:rPr lang="en-US" dirty="0"/>
              <a:t>LOREM IPSUM DOLOR SIT AMET, CONSECTETUR </a:t>
            </a:r>
          </a:p>
        </p:txBody>
      </p:sp>
    </p:spTree>
    <p:extLst>
      <p:ext uri="{BB962C8B-B14F-4D97-AF65-F5344CB8AC3E}">
        <p14:creationId xmlns:p14="http://schemas.microsoft.com/office/powerpoint/2010/main" val="3787172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FE760B-42FC-F043-8758-DE061AD02FEA}" type="datetime1">
              <a:rPr lang="en-US" smtClean="0"/>
              <a:pPr/>
              <a:t>5/22/2022</a:t>
            </a:fld>
            <a:endParaRPr lang="en-US" dirty="0"/>
          </a:p>
        </p:txBody>
      </p:sp>
      <p:sp>
        <p:nvSpPr>
          <p:cNvPr id="4" name="Footer Placeholder 3"/>
          <p:cNvSpPr>
            <a:spLocks noGrp="1"/>
          </p:cNvSpPr>
          <p:nvPr>
            <p:ph type="ftr" sz="quarter" idx="11"/>
          </p:nvPr>
        </p:nvSpPr>
        <p:spPr/>
        <p:txBody>
          <a:bodyPr/>
          <a:lstStyle/>
          <a:p>
            <a:r>
              <a:rPr lang="en-US" dirty="0"/>
              <a:t>stats.gov.sa</a:t>
            </a:r>
          </a:p>
        </p:txBody>
      </p:sp>
      <p:sp>
        <p:nvSpPr>
          <p:cNvPr id="5" name="Slide Number Placeholder 4"/>
          <p:cNvSpPr>
            <a:spLocks noGrp="1"/>
          </p:cNvSpPr>
          <p:nvPr>
            <p:ph type="sldNum" sz="quarter" idx="12"/>
          </p:nvPr>
        </p:nvSpPr>
        <p:spPr>
          <a:xfrm>
            <a:off x="715963" y="4759520"/>
            <a:ext cx="2133600" cy="273844"/>
          </a:xfrm>
          <a:prstGeom prst="rect">
            <a:avLst/>
          </a:prstGeom>
        </p:spPr>
        <p:txBody>
          <a:bodyPr/>
          <a:lstStyle/>
          <a:p>
            <a:fld id="{57E19BB5-A75A-6D4C-937E-7FA306BBF927}" type="slidenum">
              <a:rPr lang="en-US" smtClean="0"/>
              <a:pPr/>
              <a:t>‹#›</a:t>
            </a:fld>
            <a:endParaRPr lang="en-US" dirty="0"/>
          </a:p>
        </p:txBody>
      </p:sp>
      <p:sp>
        <p:nvSpPr>
          <p:cNvPr id="9" name="Content Placeholder 7"/>
          <p:cNvSpPr>
            <a:spLocks noGrp="1"/>
          </p:cNvSpPr>
          <p:nvPr>
            <p:ph sz="quarter" idx="14" hasCustomPrompt="1"/>
          </p:nvPr>
        </p:nvSpPr>
        <p:spPr>
          <a:xfrm>
            <a:off x="4698641" y="1732050"/>
            <a:ext cx="3748088" cy="2385268"/>
          </a:xfrm>
        </p:spPr>
        <p:txBody>
          <a:bodyPr>
            <a:spAutoFit/>
          </a:bodyPr>
          <a:lstStyle>
            <a:lvl2pPr>
              <a:tabLst>
                <a:tab pos="3546475" algn="r"/>
              </a:tabLst>
              <a:defRPr baseline="0">
                <a:solidFill>
                  <a:srgbClr val="8392A2"/>
                </a:solidFill>
              </a:defRPr>
            </a:lvl2pPr>
          </a:lstStyle>
          <a:p>
            <a:pPr lvl="1"/>
            <a:r>
              <a:rPr lang="fr-FR" dirty="0"/>
              <a:t>Sed ut </a:t>
            </a:r>
            <a:r>
              <a:rPr lang="fr-FR" dirty="0" err="1"/>
              <a:t>perspiciatis</a:t>
            </a:r>
            <a:r>
              <a:rPr lang="fr-FR" dirty="0"/>
              <a:t> 	1</a:t>
            </a:r>
          </a:p>
          <a:p>
            <a:pPr lvl="1"/>
            <a:r>
              <a:rPr lang="fr-FR" dirty="0" err="1"/>
              <a:t>Doloremque</a:t>
            </a:r>
            <a:r>
              <a:rPr lang="fr-FR" dirty="0"/>
              <a:t> </a:t>
            </a:r>
            <a:r>
              <a:rPr lang="fr-FR" dirty="0" err="1"/>
              <a:t>laudantiumv</a:t>
            </a:r>
            <a:r>
              <a:rPr lang="fr-FR" dirty="0"/>
              <a:t> 	2</a:t>
            </a:r>
          </a:p>
          <a:p>
            <a:pPr lvl="1"/>
            <a:r>
              <a:rPr lang="fr-FR" dirty="0" err="1"/>
              <a:t>Eritatis</a:t>
            </a:r>
            <a:r>
              <a:rPr lang="fr-FR" dirty="0"/>
              <a:t> et quasi 	3</a:t>
            </a:r>
          </a:p>
          <a:p>
            <a:pPr lvl="1"/>
            <a:r>
              <a:rPr lang="fr-FR" dirty="0" err="1"/>
              <a:t>Nemo</a:t>
            </a:r>
            <a:r>
              <a:rPr lang="fr-FR" dirty="0"/>
              <a:t> </a:t>
            </a:r>
            <a:r>
              <a:rPr lang="fr-FR" dirty="0" err="1"/>
              <a:t>enim</a:t>
            </a:r>
            <a:r>
              <a:rPr lang="fr-FR" dirty="0"/>
              <a:t> </a:t>
            </a:r>
            <a:r>
              <a:rPr lang="fr-FR" dirty="0" err="1"/>
              <a:t>ipsam</a:t>
            </a:r>
            <a:r>
              <a:rPr lang="fr-FR" dirty="0"/>
              <a:t> 	4</a:t>
            </a:r>
          </a:p>
          <a:p>
            <a:pPr lvl="1"/>
            <a:r>
              <a:rPr lang="fr-FR" dirty="0"/>
              <a:t>Sed ut </a:t>
            </a:r>
            <a:r>
              <a:rPr lang="fr-FR" dirty="0" err="1"/>
              <a:t>perspiciatis</a:t>
            </a:r>
            <a:r>
              <a:rPr lang="fr-FR" dirty="0"/>
              <a:t> 	5</a:t>
            </a:r>
          </a:p>
          <a:p>
            <a:pPr lvl="1"/>
            <a:r>
              <a:rPr lang="fr-FR" dirty="0"/>
              <a:t>Sed ut </a:t>
            </a:r>
            <a:r>
              <a:rPr lang="fr-FR" dirty="0" err="1"/>
              <a:t>perspiciatis</a:t>
            </a:r>
            <a:r>
              <a:rPr lang="fr-FR" dirty="0"/>
              <a:t> 	6</a:t>
            </a:r>
          </a:p>
          <a:p>
            <a:pPr lvl="1"/>
            <a:r>
              <a:rPr lang="fr-FR" dirty="0" err="1"/>
              <a:t>Doloremque</a:t>
            </a:r>
            <a:r>
              <a:rPr lang="fr-FR" dirty="0"/>
              <a:t> </a:t>
            </a:r>
            <a:r>
              <a:rPr lang="fr-FR" dirty="0" err="1"/>
              <a:t>laudantiumv</a:t>
            </a:r>
            <a:r>
              <a:rPr lang="fr-FR" dirty="0"/>
              <a:t> 	7</a:t>
            </a:r>
          </a:p>
          <a:p>
            <a:pPr lvl="1"/>
            <a:r>
              <a:rPr lang="fr-FR" dirty="0" err="1"/>
              <a:t>Eritatis</a:t>
            </a:r>
            <a:r>
              <a:rPr lang="fr-FR" dirty="0"/>
              <a:t> et quasi 	8</a:t>
            </a:r>
          </a:p>
          <a:p>
            <a:pPr lvl="1"/>
            <a:r>
              <a:rPr lang="fr-FR" dirty="0" err="1"/>
              <a:t>Nemo</a:t>
            </a:r>
            <a:r>
              <a:rPr lang="fr-FR" dirty="0"/>
              <a:t> </a:t>
            </a:r>
            <a:r>
              <a:rPr lang="fr-FR" dirty="0" err="1"/>
              <a:t>enim</a:t>
            </a:r>
            <a:r>
              <a:rPr lang="fr-FR" dirty="0"/>
              <a:t> </a:t>
            </a:r>
            <a:r>
              <a:rPr lang="fr-FR" dirty="0" err="1"/>
              <a:t>ipsam</a:t>
            </a:r>
            <a:r>
              <a:rPr lang="fr-FR" dirty="0"/>
              <a:t> 	9</a:t>
            </a:r>
          </a:p>
          <a:p>
            <a:pPr lvl="1"/>
            <a:r>
              <a:rPr lang="fr-FR" dirty="0"/>
              <a:t>Sed ut </a:t>
            </a:r>
            <a:r>
              <a:rPr lang="fr-FR" dirty="0" err="1"/>
              <a:t>perspiciatis</a:t>
            </a:r>
            <a:r>
              <a:rPr lang="fr-FR" dirty="0"/>
              <a:t> 	9</a:t>
            </a:r>
            <a:endParaRPr lang="en-US" dirty="0"/>
          </a:p>
        </p:txBody>
      </p:sp>
      <p:sp>
        <p:nvSpPr>
          <p:cNvPr id="12" name="TextBox 11"/>
          <p:cNvSpPr txBox="1"/>
          <p:nvPr userDrawn="1"/>
        </p:nvSpPr>
        <p:spPr>
          <a:xfrm>
            <a:off x="7707673" y="1070829"/>
            <a:ext cx="764633" cy="230832"/>
          </a:xfrm>
          <a:prstGeom prst="rect">
            <a:avLst/>
          </a:prstGeom>
          <a:noFill/>
        </p:spPr>
        <p:txBody>
          <a:bodyPr wrap="none" lIns="0" tIns="0" rIns="0" bIns="0" rtlCol="0">
            <a:spAutoFit/>
          </a:bodyPr>
          <a:lstStyle/>
          <a:p>
            <a:pPr marL="0" marR="0" lvl="0" indent="0" algn="l" defTabSz="457200" rtl="0" eaLnBrk="1" fontAlgn="auto" latinLnBrk="0" hangingPunct="1">
              <a:lnSpc>
                <a:spcPct val="100000"/>
              </a:lnSpc>
              <a:spcBef>
                <a:spcPts val="600"/>
              </a:spcBef>
              <a:spcAft>
                <a:spcPts val="0"/>
              </a:spcAft>
              <a:buClrTx/>
              <a:buSzTx/>
              <a:buFont typeface="Arial"/>
              <a:buNone/>
              <a:tabLst/>
              <a:defRPr/>
            </a:pPr>
            <a:r>
              <a:rPr kumimoji="0" lang="ar-IQ" sz="1500" b="0" i="0" u="none" strike="noStrike" kern="1200" cap="none" spc="0" normalizeH="0" baseline="0" noProof="0" dirty="0">
                <a:ln>
                  <a:noFill/>
                </a:ln>
                <a:solidFill>
                  <a:srgbClr val="3DB682"/>
                </a:solidFill>
                <a:effectLst/>
                <a:uLnTx/>
                <a:uFillTx/>
                <a:latin typeface="Neo Sans Arabic"/>
                <a:ea typeface="+mn-ea"/>
                <a:cs typeface="Neo Sans Arabic"/>
              </a:rPr>
              <a:t>المحتويات</a:t>
            </a:r>
          </a:p>
        </p:txBody>
      </p:sp>
    </p:spTree>
    <p:extLst>
      <p:ext uri="{BB962C8B-B14F-4D97-AF65-F5344CB8AC3E}">
        <p14:creationId xmlns:p14="http://schemas.microsoft.com/office/powerpoint/2010/main" val="2821918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FE760B-42FC-F043-8758-DE061AD02FEA}" type="datetime1">
              <a:rPr lang="en-US" smtClean="0"/>
              <a:pPr/>
              <a:t>5/22/2022</a:t>
            </a:fld>
            <a:endParaRPr lang="en-US" dirty="0"/>
          </a:p>
        </p:txBody>
      </p:sp>
      <p:sp>
        <p:nvSpPr>
          <p:cNvPr id="4" name="Footer Placeholder 3"/>
          <p:cNvSpPr>
            <a:spLocks noGrp="1"/>
          </p:cNvSpPr>
          <p:nvPr>
            <p:ph type="ftr" sz="quarter" idx="11"/>
          </p:nvPr>
        </p:nvSpPr>
        <p:spPr/>
        <p:txBody>
          <a:bodyPr/>
          <a:lstStyle/>
          <a:p>
            <a:r>
              <a:rPr lang="en-US" dirty="0"/>
              <a:t>stats.gov.sa</a:t>
            </a:r>
          </a:p>
        </p:txBody>
      </p:sp>
      <p:sp>
        <p:nvSpPr>
          <p:cNvPr id="5" name="Slide Number Placeholder 4"/>
          <p:cNvSpPr>
            <a:spLocks noGrp="1"/>
          </p:cNvSpPr>
          <p:nvPr>
            <p:ph type="sldNum" sz="quarter" idx="12"/>
          </p:nvPr>
        </p:nvSpPr>
        <p:spPr>
          <a:xfrm>
            <a:off x="715963" y="4759520"/>
            <a:ext cx="2133600" cy="273844"/>
          </a:xfrm>
          <a:prstGeom prst="rect">
            <a:avLst/>
          </a:prstGeom>
        </p:spPr>
        <p:txBody>
          <a:bodyPr/>
          <a:lstStyle/>
          <a:p>
            <a:fld id="{57E19BB5-A75A-6D4C-937E-7FA306BBF927}" type="slidenum">
              <a:rPr lang="en-US" smtClean="0"/>
              <a:pPr/>
              <a:t>‹#›</a:t>
            </a:fld>
            <a:endParaRPr lang="en-US" dirty="0"/>
          </a:p>
        </p:txBody>
      </p:sp>
      <p:sp>
        <p:nvSpPr>
          <p:cNvPr id="15" name="Text Placeholder 14"/>
          <p:cNvSpPr>
            <a:spLocks noGrp="1"/>
          </p:cNvSpPr>
          <p:nvPr>
            <p:ph type="body" sz="quarter" idx="15" hasCustomPrompt="1"/>
          </p:nvPr>
        </p:nvSpPr>
        <p:spPr>
          <a:xfrm>
            <a:off x="715963" y="3468687"/>
            <a:ext cx="3636963" cy="365125"/>
          </a:xfrm>
        </p:spPr>
        <p:txBody>
          <a:bodyPr anchor="ctr">
            <a:normAutofit/>
          </a:bodyPr>
          <a:lstStyle>
            <a:lvl1pPr>
              <a:defRPr sz="1100"/>
            </a:lvl1pPr>
          </a:lstStyle>
          <a:p>
            <a:pPr lvl="0"/>
            <a:r>
              <a:rPr lang="ro-RO" dirty="0"/>
              <a:t>Lorem ipsum dolor sit amet, consectetur adipiscing elit. Praesent in ante sodales, ornare ligula sed, feugiat eros.</a:t>
            </a:r>
            <a:endParaRPr lang="en-US" dirty="0"/>
          </a:p>
        </p:txBody>
      </p:sp>
      <p:cxnSp>
        <p:nvCxnSpPr>
          <p:cNvPr id="17" name="Straight Connector 16"/>
          <p:cNvCxnSpPr/>
          <p:nvPr userDrawn="1"/>
        </p:nvCxnSpPr>
        <p:spPr>
          <a:xfrm>
            <a:off x="4511677" y="3468687"/>
            <a:ext cx="0" cy="36512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9" name="Picture Placeholder 18"/>
          <p:cNvSpPr>
            <a:spLocks noGrp="1"/>
          </p:cNvSpPr>
          <p:nvPr>
            <p:ph type="pic" sz="quarter" idx="16"/>
          </p:nvPr>
        </p:nvSpPr>
        <p:spPr>
          <a:xfrm>
            <a:off x="715963" y="1135063"/>
            <a:ext cx="3795714" cy="2135187"/>
          </a:xfrm>
        </p:spPr>
        <p:txBody>
          <a:bodyPr/>
          <a:lstStyle/>
          <a:p>
            <a:endParaRPr lang="en-US" dirty="0"/>
          </a:p>
        </p:txBody>
      </p:sp>
      <p:sp>
        <p:nvSpPr>
          <p:cNvPr id="11" name="Content Placeholder 7"/>
          <p:cNvSpPr>
            <a:spLocks noGrp="1"/>
          </p:cNvSpPr>
          <p:nvPr>
            <p:ph sz="quarter" idx="13" hasCustomPrompt="1"/>
          </p:nvPr>
        </p:nvSpPr>
        <p:spPr>
          <a:xfrm>
            <a:off x="4699000" y="1063626"/>
            <a:ext cx="3748088" cy="920750"/>
          </a:xfrm>
        </p:spPr>
        <p:txBody>
          <a:bodyPr/>
          <a:lstStyle/>
          <a:p>
            <a:pPr lvl="0"/>
            <a:r>
              <a:rPr lang="ro-RO" dirty="0"/>
              <a:t>Lorem ipsum dolor sit amet, consectetur adipiscing elit. Praesent in ante sodales, ornare ligula sed, feugiat eros.</a:t>
            </a:r>
            <a:endParaRPr lang="en-US" dirty="0"/>
          </a:p>
        </p:txBody>
      </p:sp>
      <p:sp>
        <p:nvSpPr>
          <p:cNvPr id="12" name="Content Placeholder 7"/>
          <p:cNvSpPr>
            <a:spLocks noGrp="1"/>
          </p:cNvSpPr>
          <p:nvPr>
            <p:ph sz="quarter" idx="14" hasCustomPrompt="1"/>
          </p:nvPr>
        </p:nvSpPr>
        <p:spPr>
          <a:xfrm>
            <a:off x="4699000" y="2099446"/>
            <a:ext cx="3748088" cy="1692771"/>
          </a:xfrm>
        </p:spPr>
        <p:txBody>
          <a:bodyPr>
            <a:spAutoFit/>
          </a:bodyPr>
          <a:lstStyle>
            <a:lvl2pPr>
              <a:defRPr>
                <a:latin typeface="Frutiger LT Arabic 55 Roman"/>
                <a:cs typeface="Frutiger LT Arabic 55 Roman"/>
              </a:defRPr>
            </a:lvl2pPr>
          </a:lstStyle>
          <a:p>
            <a:pPr lvl="1"/>
            <a:r>
              <a:rPr lang="it-IT" dirty="0" err="1"/>
              <a:t>Lorem</a:t>
            </a:r>
            <a:r>
              <a:rPr lang="it-IT" dirty="0"/>
              <a:t> </a:t>
            </a:r>
            <a:r>
              <a:rPr lang="it-IT" dirty="0" err="1"/>
              <a:t>ipsum</a:t>
            </a:r>
            <a:r>
              <a:rPr lang="it-IT" dirty="0"/>
              <a:t> </a:t>
            </a:r>
            <a:r>
              <a:rPr lang="it-IT" dirty="0" err="1"/>
              <a:t>dolor</a:t>
            </a:r>
            <a:r>
              <a:rPr lang="it-IT" dirty="0"/>
              <a:t> </a:t>
            </a:r>
            <a:r>
              <a:rPr lang="it-IT" dirty="0" err="1"/>
              <a:t>sit</a:t>
            </a:r>
            <a:r>
              <a:rPr lang="it-IT" dirty="0"/>
              <a:t> </a:t>
            </a:r>
            <a:r>
              <a:rPr lang="it-IT" dirty="0" err="1"/>
              <a:t>amet</a:t>
            </a:r>
            <a:r>
              <a:rPr lang="it-IT" dirty="0"/>
              <a:t>, </a:t>
            </a:r>
            <a:r>
              <a:rPr lang="it-IT" dirty="0" err="1"/>
              <a:t>consectetur</a:t>
            </a:r>
            <a:r>
              <a:rPr lang="it-IT" dirty="0"/>
              <a:t> </a:t>
            </a:r>
            <a:r>
              <a:rPr lang="it-IT" dirty="0" err="1"/>
              <a:t>adipiscing</a:t>
            </a:r>
            <a:r>
              <a:rPr lang="it-IT" dirty="0"/>
              <a:t> </a:t>
            </a:r>
            <a:r>
              <a:rPr lang="it-IT" dirty="0" err="1"/>
              <a:t>elit</a:t>
            </a:r>
            <a:r>
              <a:rPr lang="it-IT" dirty="0"/>
              <a:t>. </a:t>
            </a:r>
            <a:r>
              <a:rPr lang="it-IT" dirty="0" err="1"/>
              <a:t>Praesent</a:t>
            </a:r>
            <a:r>
              <a:rPr lang="it-IT" dirty="0"/>
              <a:t> in ante </a:t>
            </a:r>
            <a:r>
              <a:rPr lang="it-IT" dirty="0" err="1"/>
              <a:t>sodales</a:t>
            </a:r>
            <a:r>
              <a:rPr lang="it-IT" dirty="0"/>
              <a:t>, ornare ligula </a:t>
            </a:r>
            <a:r>
              <a:rPr lang="it-IT" dirty="0" err="1"/>
              <a:t>sed</a:t>
            </a:r>
            <a:r>
              <a:rPr lang="it-IT" dirty="0"/>
              <a:t>, </a:t>
            </a:r>
            <a:r>
              <a:rPr lang="it-IT" dirty="0" err="1"/>
              <a:t>feugiat</a:t>
            </a:r>
            <a:r>
              <a:rPr lang="it-IT" dirty="0"/>
              <a:t> eros. </a:t>
            </a:r>
            <a:r>
              <a:rPr lang="it-IT" dirty="0" err="1"/>
              <a:t>Suspendisse</a:t>
            </a:r>
            <a:r>
              <a:rPr lang="it-IT" dirty="0"/>
              <a:t> </a:t>
            </a:r>
            <a:r>
              <a:rPr lang="it-IT" dirty="0" err="1"/>
              <a:t>eget</a:t>
            </a:r>
            <a:r>
              <a:rPr lang="it-IT" dirty="0"/>
              <a:t> </a:t>
            </a:r>
            <a:r>
              <a:rPr lang="it-IT" dirty="0" err="1"/>
              <a:t>augue</a:t>
            </a:r>
            <a:r>
              <a:rPr lang="it-IT" dirty="0"/>
              <a:t> </a:t>
            </a:r>
            <a:r>
              <a:rPr lang="it-IT" dirty="0" err="1"/>
              <a:t>tellus</a:t>
            </a:r>
            <a:r>
              <a:rPr lang="it-IT" dirty="0"/>
              <a:t>. </a:t>
            </a:r>
            <a:r>
              <a:rPr lang="it-IT" dirty="0" err="1"/>
              <a:t>Aenean</a:t>
            </a:r>
            <a:r>
              <a:rPr lang="it-IT" dirty="0"/>
              <a:t> </a:t>
            </a:r>
            <a:r>
              <a:rPr lang="it-IT" dirty="0" err="1"/>
              <a:t>sollicitudin</a:t>
            </a:r>
            <a:r>
              <a:rPr lang="it-IT" dirty="0"/>
              <a:t> massa </a:t>
            </a:r>
            <a:r>
              <a:rPr lang="it-IT" dirty="0" err="1"/>
              <a:t>nec</a:t>
            </a:r>
            <a:r>
              <a:rPr lang="it-IT" dirty="0"/>
              <a:t> </a:t>
            </a:r>
            <a:r>
              <a:rPr lang="it-IT" dirty="0" err="1"/>
              <a:t>enim</a:t>
            </a:r>
            <a:r>
              <a:rPr lang="it-IT" dirty="0"/>
              <a:t> </a:t>
            </a:r>
            <a:r>
              <a:rPr lang="it-IT" dirty="0" err="1"/>
              <a:t>sodales</a:t>
            </a:r>
            <a:r>
              <a:rPr lang="it-IT" dirty="0"/>
              <a:t> </a:t>
            </a:r>
            <a:r>
              <a:rPr lang="it-IT" dirty="0" err="1"/>
              <a:t>efficitur</a:t>
            </a:r>
            <a:r>
              <a:rPr lang="it-IT" dirty="0"/>
              <a:t>. </a:t>
            </a:r>
            <a:r>
              <a:rPr lang="it-IT" dirty="0" err="1"/>
              <a:t>Nullam</a:t>
            </a:r>
            <a:r>
              <a:rPr lang="it-IT" dirty="0"/>
              <a:t> non ex id </a:t>
            </a:r>
            <a:r>
              <a:rPr lang="it-IT" dirty="0" err="1"/>
              <a:t>arcu</a:t>
            </a:r>
            <a:r>
              <a:rPr lang="it-IT" dirty="0"/>
              <a:t> </a:t>
            </a:r>
            <a:r>
              <a:rPr lang="it-IT" dirty="0" err="1"/>
              <a:t>ultrices</a:t>
            </a:r>
            <a:r>
              <a:rPr lang="it-IT" dirty="0"/>
              <a:t> </a:t>
            </a:r>
            <a:r>
              <a:rPr lang="it-IT" dirty="0" err="1"/>
              <a:t>imperdiet</a:t>
            </a:r>
            <a:r>
              <a:rPr lang="it-IT" dirty="0"/>
              <a:t> </a:t>
            </a:r>
            <a:r>
              <a:rPr lang="it-IT" dirty="0" err="1"/>
              <a:t>eget</a:t>
            </a:r>
            <a:r>
              <a:rPr lang="it-IT" dirty="0"/>
              <a:t> </a:t>
            </a:r>
            <a:r>
              <a:rPr lang="it-IT" dirty="0" err="1"/>
              <a:t>bibendum</a:t>
            </a:r>
            <a:r>
              <a:rPr lang="it-IT" dirty="0"/>
              <a:t> massa. </a:t>
            </a:r>
            <a:r>
              <a:rPr lang="it-IT" dirty="0" err="1"/>
              <a:t>Proin</a:t>
            </a:r>
            <a:r>
              <a:rPr lang="it-IT" dirty="0"/>
              <a:t> </a:t>
            </a:r>
            <a:r>
              <a:rPr lang="it-IT" dirty="0" err="1"/>
              <a:t>feugiat</a:t>
            </a:r>
            <a:r>
              <a:rPr lang="it-IT" dirty="0"/>
              <a:t> id </a:t>
            </a:r>
            <a:r>
              <a:rPr lang="it-IT" dirty="0" err="1"/>
              <a:t>metus</a:t>
            </a:r>
            <a:r>
              <a:rPr lang="it-IT" dirty="0"/>
              <a:t> </a:t>
            </a:r>
            <a:r>
              <a:rPr lang="it-IT" dirty="0" err="1"/>
              <a:t>ac</a:t>
            </a:r>
            <a:r>
              <a:rPr lang="it-IT" dirty="0"/>
              <a:t> </a:t>
            </a:r>
            <a:r>
              <a:rPr lang="it-IT" dirty="0" err="1"/>
              <a:t>ullamcorper</a:t>
            </a:r>
            <a:r>
              <a:rPr lang="it-IT" dirty="0"/>
              <a:t>. Ut </a:t>
            </a:r>
            <a:r>
              <a:rPr lang="it-IT" dirty="0" err="1"/>
              <a:t>dictum</a:t>
            </a:r>
            <a:r>
              <a:rPr lang="it-IT" dirty="0"/>
              <a:t> mi </a:t>
            </a:r>
            <a:r>
              <a:rPr lang="it-IT" dirty="0" err="1"/>
              <a:t>quis</a:t>
            </a:r>
            <a:r>
              <a:rPr lang="it-IT" dirty="0"/>
              <a:t> ante </a:t>
            </a:r>
            <a:r>
              <a:rPr lang="it-IT" dirty="0" err="1"/>
              <a:t>tempus</a:t>
            </a:r>
            <a:r>
              <a:rPr lang="it-IT" dirty="0"/>
              <a:t>, in </a:t>
            </a:r>
            <a:r>
              <a:rPr lang="it-IT" dirty="0" err="1"/>
              <a:t>faucibus</a:t>
            </a:r>
            <a:r>
              <a:rPr lang="it-IT" dirty="0"/>
              <a:t> nulla </a:t>
            </a:r>
            <a:r>
              <a:rPr lang="it-IT" dirty="0" err="1"/>
              <a:t>mattis</a:t>
            </a:r>
            <a:r>
              <a:rPr lang="it-IT" dirty="0"/>
              <a:t>. </a:t>
            </a:r>
            <a:r>
              <a:rPr lang="it-IT" dirty="0" err="1"/>
              <a:t>Sed</a:t>
            </a:r>
            <a:r>
              <a:rPr lang="it-IT" dirty="0"/>
              <a:t> </a:t>
            </a:r>
            <a:r>
              <a:rPr lang="it-IT" dirty="0" err="1"/>
              <a:t>tempor</a:t>
            </a:r>
            <a:r>
              <a:rPr lang="it-IT" dirty="0"/>
              <a:t> </a:t>
            </a:r>
            <a:r>
              <a:rPr lang="it-IT" dirty="0" err="1"/>
              <a:t>feugiat</a:t>
            </a:r>
            <a:r>
              <a:rPr lang="it-IT" dirty="0"/>
              <a:t> </a:t>
            </a:r>
            <a:r>
              <a:rPr lang="it-IT" dirty="0" err="1"/>
              <a:t>nisi</a:t>
            </a:r>
            <a:r>
              <a:rPr lang="it-IT" dirty="0"/>
              <a:t> </a:t>
            </a:r>
            <a:r>
              <a:rPr lang="it-IT" dirty="0" err="1"/>
              <a:t>eget</a:t>
            </a:r>
            <a:r>
              <a:rPr lang="it-IT" dirty="0"/>
              <a:t> </a:t>
            </a:r>
            <a:r>
              <a:rPr lang="it-IT" dirty="0" err="1"/>
              <a:t>aliquam</a:t>
            </a:r>
            <a:r>
              <a:rPr lang="it-IT" dirty="0"/>
              <a:t>. </a:t>
            </a:r>
            <a:r>
              <a:rPr lang="it-IT" dirty="0" err="1"/>
              <a:t>Mauris</a:t>
            </a:r>
            <a:r>
              <a:rPr lang="it-IT" dirty="0"/>
              <a:t> </a:t>
            </a:r>
            <a:r>
              <a:rPr lang="it-IT" dirty="0" err="1"/>
              <a:t>eleifend</a:t>
            </a:r>
            <a:r>
              <a:rPr lang="it-IT" dirty="0"/>
              <a:t> </a:t>
            </a:r>
            <a:r>
              <a:rPr lang="it-IT" dirty="0" err="1"/>
              <a:t>felis</a:t>
            </a:r>
            <a:r>
              <a:rPr lang="it-IT" dirty="0"/>
              <a:t> eros, </a:t>
            </a:r>
            <a:r>
              <a:rPr lang="it-IT" dirty="0" err="1"/>
              <a:t>sollicitudin</a:t>
            </a:r>
            <a:r>
              <a:rPr lang="it-IT" dirty="0"/>
              <a:t> </a:t>
            </a:r>
            <a:r>
              <a:rPr lang="it-IT" dirty="0" err="1"/>
              <a:t>sodales</a:t>
            </a:r>
            <a:r>
              <a:rPr lang="it-IT" dirty="0"/>
              <a:t> </a:t>
            </a:r>
            <a:r>
              <a:rPr lang="it-IT" dirty="0" err="1"/>
              <a:t>sapien</a:t>
            </a:r>
            <a:r>
              <a:rPr lang="it-IT" dirty="0"/>
              <a:t> molestie </a:t>
            </a:r>
            <a:r>
              <a:rPr lang="it-IT" dirty="0" err="1"/>
              <a:t>quis</a:t>
            </a:r>
            <a:r>
              <a:rPr lang="it-IT" dirty="0"/>
              <a:t>. </a:t>
            </a:r>
            <a:r>
              <a:rPr lang="it-IT" dirty="0" err="1"/>
              <a:t>Nullam</a:t>
            </a:r>
            <a:r>
              <a:rPr lang="it-IT" dirty="0"/>
              <a:t> pulvinar </a:t>
            </a:r>
            <a:r>
              <a:rPr lang="it-IT" dirty="0" err="1"/>
              <a:t>ipsum</a:t>
            </a:r>
            <a:r>
              <a:rPr lang="it-IT" dirty="0"/>
              <a:t> </a:t>
            </a:r>
            <a:r>
              <a:rPr lang="it-IT" dirty="0" err="1"/>
              <a:t>at</a:t>
            </a:r>
            <a:r>
              <a:rPr lang="it-IT" dirty="0"/>
              <a:t> ligula cursus, </a:t>
            </a:r>
            <a:r>
              <a:rPr lang="it-IT" dirty="0" err="1"/>
              <a:t>sed</a:t>
            </a:r>
            <a:r>
              <a:rPr lang="it-IT" dirty="0"/>
              <a:t> </a:t>
            </a:r>
            <a:r>
              <a:rPr lang="it-IT" dirty="0" err="1"/>
              <a:t>consectetur</a:t>
            </a:r>
            <a:r>
              <a:rPr lang="it-IT" dirty="0"/>
              <a:t> </a:t>
            </a:r>
            <a:r>
              <a:rPr lang="it-IT" dirty="0" err="1"/>
              <a:t>arcu</a:t>
            </a:r>
            <a:r>
              <a:rPr lang="it-IT" dirty="0"/>
              <a:t> </a:t>
            </a:r>
            <a:r>
              <a:rPr lang="it-IT" dirty="0" err="1"/>
              <a:t>tempor</a:t>
            </a:r>
            <a:r>
              <a:rPr lang="it-IT" dirty="0"/>
              <a:t>.</a:t>
            </a:r>
            <a:endParaRPr lang="en-US" dirty="0"/>
          </a:p>
        </p:txBody>
      </p:sp>
    </p:spTree>
    <p:extLst>
      <p:ext uri="{BB962C8B-B14F-4D97-AF65-F5344CB8AC3E}">
        <p14:creationId xmlns:p14="http://schemas.microsoft.com/office/powerpoint/2010/main" val="21869685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On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FE760B-42FC-F043-8758-DE061AD02FEA}" type="datetime1">
              <a:rPr lang="en-US" smtClean="0"/>
              <a:pPr/>
              <a:t>5/22/2022</a:t>
            </a:fld>
            <a:endParaRPr lang="en-US" dirty="0"/>
          </a:p>
        </p:txBody>
      </p:sp>
      <p:sp>
        <p:nvSpPr>
          <p:cNvPr id="4" name="Footer Placeholder 3"/>
          <p:cNvSpPr>
            <a:spLocks noGrp="1"/>
          </p:cNvSpPr>
          <p:nvPr>
            <p:ph type="ftr" sz="quarter" idx="11"/>
          </p:nvPr>
        </p:nvSpPr>
        <p:spPr/>
        <p:txBody>
          <a:bodyPr/>
          <a:lstStyle/>
          <a:p>
            <a:r>
              <a:rPr lang="en-US" dirty="0"/>
              <a:t>stats.gov.sa</a:t>
            </a:r>
          </a:p>
        </p:txBody>
      </p:sp>
      <p:sp>
        <p:nvSpPr>
          <p:cNvPr id="5" name="Slide Number Placeholder 4"/>
          <p:cNvSpPr>
            <a:spLocks noGrp="1"/>
          </p:cNvSpPr>
          <p:nvPr>
            <p:ph type="sldNum" sz="quarter" idx="12"/>
          </p:nvPr>
        </p:nvSpPr>
        <p:spPr>
          <a:xfrm>
            <a:off x="715963" y="4759520"/>
            <a:ext cx="2133600" cy="273844"/>
          </a:xfrm>
          <a:prstGeom prst="rect">
            <a:avLst/>
          </a:prstGeom>
        </p:spPr>
        <p:txBody>
          <a:bodyPr/>
          <a:lstStyle/>
          <a:p>
            <a:fld id="{57E19BB5-A75A-6D4C-937E-7FA306BBF927}" type="slidenum">
              <a:rPr lang="en-US" smtClean="0"/>
              <a:pPr/>
              <a:t>‹#›</a:t>
            </a:fld>
            <a:endParaRPr lang="en-US" dirty="0"/>
          </a:p>
        </p:txBody>
      </p:sp>
      <p:sp>
        <p:nvSpPr>
          <p:cNvPr id="11" name="Content Placeholder 7"/>
          <p:cNvSpPr>
            <a:spLocks noGrp="1"/>
          </p:cNvSpPr>
          <p:nvPr>
            <p:ph sz="quarter" idx="15" hasCustomPrompt="1"/>
          </p:nvPr>
        </p:nvSpPr>
        <p:spPr>
          <a:xfrm>
            <a:off x="715963" y="2099446"/>
            <a:ext cx="3748088" cy="1748654"/>
          </a:xfrm>
        </p:spPr>
        <p:txBody>
          <a:bodyPr>
            <a:noAutofit/>
          </a:bodyPr>
          <a:lstStyle>
            <a:lvl2pPr marL="230188" marR="0" indent="-230188" algn="r" defTabSz="457200" rtl="1" eaLnBrk="1" fontAlgn="auto" latinLnBrk="0" hangingPunct="1">
              <a:lnSpc>
                <a:spcPct val="100000"/>
              </a:lnSpc>
              <a:spcBef>
                <a:spcPts val="1800"/>
              </a:spcBef>
              <a:spcAft>
                <a:spcPts val="0"/>
              </a:spcAft>
              <a:buClr>
                <a:schemeClr val="bg1"/>
              </a:buClr>
              <a:buSzPct val="70000"/>
              <a:buFont typeface="Wingdings" charset="2"/>
              <a:buChar char="u"/>
              <a:tabLst/>
              <a:defRPr sz="1300">
                <a:latin typeface="Frutiger LT Arabic 55 Roman"/>
                <a:cs typeface="Frutiger LT Arabic 55 Roman"/>
              </a:defRPr>
            </a:lvl2pPr>
          </a:lstStyle>
          <a:p>
            <a:pPr lvl="1"/>
            <a:r>
              <a:rPr lang="is-IS" dirty="0"/>
              <a:t>Sed ultricies semper velit, ut vestibulum nisi bibendum sit amet.</a:t>
            </a:r>
          </a:p>
          <a:p>
            <a:pPr marL="230188" marR="0" lvl="1" indent="-230188" algn="r" defTabSz="457200" rtl="1" eaLnBrk="1" fontAlgn="auto" latinLnBrk="0" hangingPunct="1">
              <a:lnSpc>
                <a:spcPct val="100000"/>
              </a:lnSpc>
              <a:spcBef>
                <a:spcPts val="1800"/>
              </a:spcBef>
              <a:spcAft>
                <a:spcPts val="0"/>
              </a:spcAft>
              <a:buClr>
                <a:schemeClr val="bg1"/>
              </a:buClr>
              <a:buSzPct val="70000"/>
              <a:buFont typeface="Wingdings" charset="2"/>
              <a:buChar char="u"/>
              <a:tabLst/>
              <a:defRPr/>
            </a:pPr>
            <a:r>
              <a:rPr lang="is-IS" dirty="0"/>
              <a:t>Sed ultricies semper velit, ut vestibulum nisi bibendum sit amet.</a:t>
            </a:r>
          </a:p>
          <a:p>
            <a:pPr marL="230188" marR="0" lvl="1" indent="-230188" algn="r" defTabSz="457200" rtl="1" eaLnBrk="1" fontAlgn="auto" latinLnBrk="0" hangingPunct="1">
              <a:lnSpc>
                <a:spcPct val="100000"/>
              </a:lnSpc>
              <a:spcBef>
                <a:spcPts val="1800"/>
              </a:spcBef>
              <a:spcAft>
                <a:spcPts val="0"/>
              </a:spcAft>
              <a:buClr>
                <a:schemeClr val="bg1"/>
              </a:buClr>
              <a:buSzPct val="70000"/>
              <a:buFont typeface="Wingdings" charset="2"/>
              <a:buChar char="u"/>
              <a:tabLst/>
              <a:defRPr/>
            </a:pPr>
            <a:r>
              <a:rPr lang="is-IS" dirty="0"/>
              <a:t>Sed ultricies semper velit, ut vestibulum nisi bibendum sit amet.</a:t>
            </a:r>
          </a:p>
        </p:txBody>
      </p:sp>
      <p:sp>
        <p:nvSpPr>
          <p:cNvPr id="10" name="Content Placeholder 7"/>
          <p:cNvSpPr>
            <a:spLocks noGrp="1"/>
          </p:cNvSpPr>
          <p:nvPr>
            <p:ph sz="quarter" idx="13" hasCustomPrompt="1"/>
          </p:nvPr>
        </p:nvSpPr>
        <p:spPr>
          <a:xfrm>
            <a:off x="4698641" y="1063626"/>
            <a:ext cx="3748088" cy="920750"/>
          </a:xfrm>
        </p:spPr>
        <p:txBody>
          <a:bodyPr/>
          <a:lstStyle/>
          <a:p>
            <a:pPr lvl="0"/>
            <a:r>
              <a:rPr lang="ro-RO" dirty="0"/>
              <a:t>Lorem ipsum dolor sit amet, consectetur adipiscing elit. Praesent in ante sodales, ornare ligula sed, feugiat eros.</a:t>
            </a:r>
            <a:endParaRPr lang="en-US" dirty="0"/>
          </a:p>
        </p:txBody>
      </p:sp>
      <p:sp>
        <p:nvSpPr>
          <p:cNvPr id="12" name="Content Placeholder 7"/>
          <p:cNvSpPr>
            <a:spLocks noGrp="1"/>
          </p:cNvSpPr>
          <p:nvPr>
            <p:ph sz="quarter" idx="14" hasCustomPrompt="1"/>
          </p:nvPr>
        </p:nvSpPr>
        <p:spPr>
          <a:xfrm>
            <a:off x="4698641" y="2099446"/>
            <a:ext cx="3748088" cy="1692771"/>
          </a:xfrm>
        </p:spPr>
        <p:txBody>
          <a:bodyPr>
            <a:spAutoFit/>
          </a:bodyPr>
          <a:lstStyle>
            <a:lvl2pPr>
              <a:defRPr>
                <a:latin typeface="Frutiger LT Arabic 55 Roman"/>
                <a:cs typeface="Frutiger LT Arabic 55 Roman"/>
              </a:defRPr>
            </a:lvl2pPr>
          </a:lstStyle>
          <a:p>
            <a:pPr lvl="1"/>
            <a:r>
              <a:rPr lang="it-IT" dirty="0" err="1"/>
              <a:t>Lorem</a:t>
            </a:r>
            <a:r>
              <a:rPr lang="it-IT" dirty="0"/>
              <a:t> </a:t>
            </a:r>
            <a:r>
              <a:rPr lang="it-IT" dirty="0" err="1"/>
              <a:t>ipsum</a:t>
            </a:r>
            <a:r>
              <a:rPr lang="it-IT" dirty="0"/>
              <a:t> </a:t>
            </a:r>
            <a:r>
              <a:rPr lang="it-IT" dirty="0" err="1"/>
              <a:t>dolor</a:t>
            </a:r>
            <a:r>
              <a:rPr lang="it-IT" dirty="0"/>
              <a:t> </a:t>
            </a:r>
            <a:r>
              <a:rPr lang="it-IT" dirty="0" err="1"/>
              <a:t>sit</a:t>
            </a:r>
            <a:r>
              <a:rPr lang="it-IT" dirty="0"/>
              <a:t> </a:t>
            </a:r>
            <a:r>
              <a:rPr lang="it-IT" dirty="0" err="1"/>
              <a:t>amet</a:t>
            </a:r>
            <a:r>
              <a:rPr lang="it-IT" dirty="0"/>
              <a:t>, </a:t>
            </a:r>
            <a:r>
              <a:rPr lang="it-IT" dirty="0" err="1"/>
              <a:t>consectetur</a:t>
            </a:r>
            <a:r>
              <a:rPr lang="it-IT" dirty="0"/>
              <a:t> </a:t>
            </a:r>
            <a:r>
              <a:rPr lang="it-IT" dirty="0" err="1"/>
              <a:t>adipiscing</a:t>
            </a:r>
            <a:r>
              <a:rPr lang="it-IT" dirty="0"/>
              <a:t> </a:t>
            </a:r>
            <a:r>
              <a:rPr lang="it-IT" dirty="0" err="1"/>
              <a:t>elit</a:t>
            </a:r>
            <a:r>
              <a:rPr lang="it-IT" dirty="0"/>
              <a:t>. </a:t>
            </a:r>
            <a:r>
              <a:rPr lang="it-IT" dirty="0" err="1"/>
              <a:t>Praesent</a:t>
            </a:r>
            <a:r>
              <a:rPr lang="it-IT" dirty="0"/>
              <a:t> in ante </a:t>
            </a:r>
            <a:r>
              <a:rPr lang="it-IT" dirty="0" err="1"/>
              <a:t>sodales</a:t>
            </a:r>
            <a:r>
              <a:rPr lang="it-IT" dirty="0"/>
              <a:t>, ornare ligula </a:t>
            </a:r>
            <a:r>
              <a:rPr lang="it-IT" dirty="0" err="1"/>
              <a:t>sed</a:t>
            </a:r>
            <a:r>
              <a:rPr lang="it-IT" dirty="0"/>
              <a:t>, </a:t>
            </a:r>
            <a:r>
              <a:rPr lang="it-IT" dirty="0" err="1"/>
              <a:t>feugiat</a:t>
            </a:r>
            <a:r>
              <a:rPr lang="it-IT" dirty="0"/>
              <a:t> eros. </a:t>
            </a:r>
            <a:r>
              <a:rPr lang="it-IT" dirty="0" err="1"/>
              <a:t>Suspendisse</a:t>
            </a:r>
            <a:r>
              <a:rPr lang="it-IT" dirty="0"/>
              <a:t> </a:t>
            </a:r>
            <a:r>
              <a:rPr lang="it-IT" dirty="0" err="1"/>
              <a:t>eget</a:t>
            </a:r>
            <a:r>
              <a:rPr lang="it-IT" dirty="0"/>
              <a:t> </a:t>
            </a:r>
            <a:r>
              <a:rPr lang="it-IT" dirty="0" err="1"/>
              <a:t>augue</a:t>
            </a:r>
            <a:r>
              <a:rPr lang="it-IT" dirty="0"/>
              <a:t> </a:t>
            </a:r>
            <a:r>
              <a:rPr lang="it-IT" dirty="0" err="1"/>
              <a:t>tellus</a:t>
            </a:r>
            <a:r>
              <a:rPr lang="it-IT" dirty="0"/>
              <a:t>. </a:t>
            </a:r>
            <a:r>
              <a:rPr lang="it-IT" dirty="0" err="1"/>
              <a:t>Aenean</a:t>
            </a:r>
            <a:r>
              <a:rPr lang="it-IT" dirty="0"/>
              <a:t> </a:t>
            </a:r>
            <a:r>
              <a:rPr lang="it-IT" dirty="0" err="1"/>
              <a:t>sollicitudin</a:t>
            </a:r>
            <a:r>
              <a:rPr lang="it-IT" dirty="0"/>
              <a:t> massa </a:t>
            </a:r>
            <a:r>
              <a:rPr lang="it-IT" dirty="0" err="1"/>
              <a:t>nec</a:t>
            </a:r>
            <a:r>
              <a:rPr lang="it-IT" dirty="0"/>
              <a:t> </a:t>
            </a:r>
            <a:r>
              <a:rPr lang="it-IT" dirty="0" err="1"/>
              <a:t>enim</a:t>
            </a:r>
            <a:r>
              <a:rPr lang="it-IT" dirty="0"/>
              <a:t> </a:t>
            </a:r>
            <a:r>
              <a:rPr lang="it-IT" dirty="0" err="1"/>
              <a:t>sodales</a:t>
            </a:r>
            <a:r>
              <a:rPr lang="it-IT" dirty="0"/>
              <a:t> </a:t>
            </a:r>
            <a:r>
              <a:rPr lang="it-IT" dirty="0" err="1"/>
              <a:t>efficitur</a:t>
            </a:r>
            <a:r>
              <a:rPr lang="it-IT" dirty="0"/>
              <a:t>. </a:t>
            </a:r>
            <a:r>
              <a:rPr lang="it-IT" dirty="0" err="1"/>
              <a:t>Nullam</a:t>
            </a:r>
            <a:r>
              <a:rPr lang="it-IT" dirty="0"/>
              <a:t> non ex id </a:t>
            </a:r>
            <a:r>
              <a:rPr lang="it-IT" dirty="0" err="1"/>
              <a:t>arcu</a:t>
            </a:r>
            <a:r>
              <a:rPr lang="it-IT" dirty="0"/>
              <a:t> </a:t>
            </a:r>
            <a:r>
              <a:rPr lang="it-IT" dirty="0" err="1"/>
              <a:t>ultrices</a:t>
            </a:r>
            <a:r>
              <a:rPr lang="it-IT" dirty="0"/>
              <a:t> </a:t>
            </a:r>
            <a:r>
              <a:rPr lang="it-IT" dirty="0" err="1"/>
              <a:t>imperdiet</a:t>
            </a:r>
            <a:r>
              <a:rPr lang="it-IT" dirty="0"/>
              <a:t> </a:t>
            </a:r>
            <a:r>
              <a:rPr lang="it-IT" dirty="0" err="1"/>
              <a:t>eget</a:t>
            </a:r>
            <a:r>
              <a:rPr lang="it-IT" dirty="0"/>
              <a:t> </a:t>
            </a:r>
            <a:r>
              <a:rPr lang="it-IT" dirty="0" err="1"/>
              <a:t>bibendum</a:t>
            </a:r>
            <a:r>
              <a:rPr lang="it-IT" dirty="0"/>
              <a:t> massa. </a:t>
            </a:r>
            <a:r>
              <a:rPr lang="it-IT" dirty="0" err="1"/>
              <a:t>Proin</a:t>
            </a:r>
            <a:r>
              <a:rPr lang="it-IT" dirty="0"/>
              <a:t> </a:t>
            </a:r>
            <a:r>
              <a:rPr lang="it-IT" dirty="0" err="1"/>
              <a:t>feugiat</a:t>
            </a:r>
            <a:r>
              <a:rPr lang="it-IT" dirty="0"/>
              <a:t> id </a:t>
            </a:r>
            <a:r>
              <a:rPr lang="it-IT" dirty="0" err="1"/>
              <a:t>metus</a:t>
            </a:r>
            <a:r>
              <a:rPr lang="it-IT" dirty="0"/>
              <a:t> </a:t>
            </a:r>
            <a:r>
              <a:rPr lang="it-IT" dirty="0" err="1"/>
              <a:t>ac</a:t>
            </a:r>
            <a:r>
              <a:rPr lang="it-IT" dirty="0"/>
              <a:t> </a:t>
            </a:r>
            <a:r>
              <a:rPr lang="it-IT" dirty="0" err="1"/>
              <a:t>ullamcorper</a:t>
            </a:r>
            <a:r>
              <a:rPr lang="it-IT" dirty="0"/>
              <a:t>. Ut </a:t>
            </a:r>
            <a:r>
              <a:rPr lang="it-IT" dirty="0" err="1"/>
              <a:t>dictum</a:t>
            </a:r>
            <a:r>
              <a:rPr lang="it-IT" dirty="0"/>
              <a:t> mi </a:t>
            </a:r>
            <a:r>
              <a:rPr lang="it-IT" dirty="0" err="1"/>
              <a:t>quis</a:t>
            </a:r>
            <a:r>
              <a:rPr lang="it-IT" dirty="0"/>
              <a:t> ante </a:t>
            </a:r>
            <a:r>
              <a:rPr lang="it-IT" dirty="0" err="1"/>
              <a:t>tempus</a:t>
            </a:r>
            <a:r>
              <a:rPr lang="it-IT" dirty="0"/>
              <a:t>, in </a:t>
            </a:r>
            <a:r>
              <a:rPr lang="it-IT" dirty="0" err="1"/>
              <a:t>faucibus</a:t>
            </a:r>
            <a:r>
              <a:rPr lang="it-IT" dirty="0"/>
              <a:t> nulla </a:t>
            </a:r>
            <a:r>
              <a:rPr lang="it-IT" dirty="0" err="1"/>
              <a:t>mattis</a:t>
            </a:r>
            <a:r>
              <a:rPr lang="it-IT" dirty="0"/>
              <a:t>. </a:t>
            </a:r>
            <a:r>
              <a:rPr lang="it-IT" dirty="0" err="1"/>
              <a:t>Sed</a:t>
            </a:r>
            <a:r>
              <a:rPr lang="it-IT" dirty="0"/>
              <a:t> </a:t>
            </a:r>
            <a:r>
              <a:rPr lang="it-IT" dirty="0" err="1"/>
              <a:t>tempor</a:t>
            </a:r>
            <a:r>
              <a:rPr lang="it-IT" dirty="0"/>
              <a:t> </a:t>
            </a:r>
            <a:r>
              <a:rPr lang="it-IT" dirty="0" err="1"/>
              <a:t>feugiat</a:t>
            </a:r>
            <a:r>
              <a:rPr lang="it-IT" dirty="0"/>
              <a:t> </a:t>
            </a:r>
            <a:r>
              <a:rPr lang="it-IT" dirty="0" err="1"/>
              <a:t>nisi</a:t>
            </a:r>
            <a:r>
              <a:rPr lang="it-IT" dirty="0"/>
              <a:t> </a:t>
            </a:r>
            <a:r>
              <a:rPr lang="it-IT" dirty="0" err="1"/>
              <a:t>eget</a:t>
            </a:r>
            <a:r>
              <a:rPr lang="it-IT" dirty="0"/>
              <a:t> </a:t>
            </a:r>
            <a:r>
              <a:rPr lang="it-IT" dirty="0" err="1"/>
              <a:t>aliquam</a:t>
            </a:r>
            <a:r>
              <a:rPr lang="it-IT" dirty="0"/>
              <a:t>. </a:t>
            </a:r>
            <a:r>
              <a:rPr lang="it-IT" dirty="0" err="1"/>
              <a:t>Mauris</a:t>
            </a:r>
            <a:r>
              <a:rPr lang="it-IT" dirty="0"/>
              <a:t> </a:t>
            </a:r>
            <a:r>
              <a:rPr lang="it-IT" dirty="0" err="1"/>
              <a:t>eleifend</a:t>
            </a:r>
            <a:r>
              <a:rPr lang="it-IT" dirty="0"/>
              <a:t> </a:t>
            </a:r>
            <a:r>
              <a:rPr lang="it-IT" dirty="0" err="1"/>
              <a:t>felis</a:t>
            </a:r>
            <a:r>
              <a:rPr lang="it-IT" dirty="0"/>
              <a:t> eros, </a:t>
            </a:r>
            <a:r>
              <a:rPr lang="it-IT" dirty="0" err="1"/>
              <a:t>sollicitudin</a:t>
            </a:r>
            <a:r>
              <a:rPr lang="it-IT" dirty="0"/>
              <a:t> </a:t>
            </a:r>
            <a:r>
              <a:rPr lang="it-IT" dirty="0" err="1"/>
              <a:t>sodales</a:t>
            </a:r>
            <a:r>
              <a:rPr lang="it-IT" dirty="0"/>
              <a:t> </a:t>
            </a:r>
            <a:r>
              <a:rPr lang="it-IT" dirty="0" err="1"/>
              <a:t>sapien</a:t>
            </a:r>
            <a:r>
              <a:rPr lang="it-IT" dirty="0"/>
              <a:t> molestie </a:t>
            </a:r>
            <a:r>
              <a:rPr lang="it-IT" dirty="0" err="1"/>
              <a:t>quis</a:t>
            </a:r>
            <a:r>
              <a:rPr lang="it-IT" dirty="0"/>
              <a:t>. </a:t>
            </a:r>
            <a:r>
              <a:rPr lang="it-IT" dirty="0" err="1"/>
              <a:t>Nullam</a:t>
            </a:r>
            <a:r>
              <a:rPr lang="it-IT" dirty="0"/>
              <a:t> pulvinar </a:t>
            </a:r>
            <a:r>
              <a:rPr lang="it-IT" dirty="0" err="1"/>
              <a:t>ipsum</a:t>
            </a:r>
            <a:r>
              <a:rPr lang="it-IT" dirty="0"/>
              <a:t> </a:t>
            </a:r>
            <a:r>
              <a:rPr lang="it-IT" dirty="0" err="1"/>
              <a:t>at</a:t>
            </a:r>
            <a:r>
              <a:rPr lang="it-IT" dirty="0"/>
              <a:t> ligula cursus, </a:t>
            </a:r>
            <a:r>
              <a:rPr lang="it-IT" dirty="0" err="1"/>
              <a:t>sed</a:t>
            </a:r>
            <a:r>
              <a:rPr lang="it-IT" dirty="0"/>
              <a:t> </a:t>
            </a:r>
            <a:r>
              <a:rPr lang="it-IT" dirty="0" err="1"/>
              <a:t>consectetur</a:t>
            </a:r>
            <a:r>
              <a:rPr lang="it-IT" dirty="0"/>
              <a:t> </a:t>
            </a:r>
            <a:r>
              <a:rPr lang="it-IT" dirty="0" err="1"/>
              <a:t>arcu</a:t>
            </a:r>
            <a:r>
              <a:rPr lang="it-IT" dirty="0"/>
              <a:t> </a:t>
            </a:r>
            <a:r>
              <a:rPr lang="it-IT" dirty="0" err="1"/>
              <a:t>tempor</a:t>
            </a:r>
            <a:r>
              <a:rPr lang="it-IT" dirty="0"/>
              <a:t>.</a:t>
            </a:r>
            <a:endParaRPr lang="en-US" dirty="0"/>
          </a:p>
        </p:txBody>
      </p:sp>
    </p:spTree>
    <p:extLst>
      <p:ext uri="{BB962C8B-B14F-4D97-AF65-F5344CB8AC3E}">
        <p14:creationId xmlns:p14="http://schemas.microsoft.com/office/powerpoint/2010/main" val="9480803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n Image">
    <p:spTree>
      <p:nvGrpSpPr>
        <p:cNvPr id="1" name=""/>
        <p:cNvGrpSpPr/>
        <p:nvPr/>
      </p:nvGrpSpPr>
      <p:grpSpPr>
        <a:xfrm>
          <a:off x="0" y="0"/>
          <a:ext cx="0" cy="0"/>
          <a:chOff x="0" y="0"/>
          <a:chExt cx="0" cy="0"/>
        </a:xfrm>
      </p:grpSpPr>
      <p:sp>
        <p:nvSpPr>
          <p:cNvPr id="2" name="Title 1"/>
          <p:cNvSpPr>
            <a:spLocks noGrp="1"/>
          </p:cNvSpPr>
          <p:nvPr>
            <p:ph type="title"/>
          </p:nvPr>
        </p:nvSpPr>
        <p:spPr>
          <a:xfrm>
            <a:off x="2437567" y="182750"/>
            <a:ext cx="6009521" cy="506404"/>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CFE760B-42FC-F043-8758-DE061AD02FEA}" type="datetime1">
              <a:rPr lang="en-US" smtClean="0"/>
              <a:pPr/>
              <a:t>5/22/2022</a:t>
            </a:fld>
            <a:endParaRPr lang="en-US" dirty="0"/>
          </a:p>
        </p:txBody>
      </p:sp>
      <p:sp>
        <p:nvSpPr>
          <p:cNvPr id="4" name="Footer Placeholder 3"/>
          <p:cNvSpPr>
            <a:spLocks noGrp="1"/>
          </p:cNvSpPr>
          <p:nvPr>
            <p:ph type="ftr" sz="quarter" idx="11"/>
          </p:nvPr>
        </p:nvSpPr>
        <p:spPr/>
        <p:txBody>
          <a:bodyPr/>
          <a:lstStyle/>
          <a:p>
            <a:r>
              <a:rPr lang="en-US" dirty="0"/>
              <a:t>stats.gov.sa</a:t>
            </a:r>
          </a:p>
        </p:txBody>
      </p:sp>
      <p:sp>
        <p:nvSpPr>
          <p:cNvPr id="5" name="Slide Number Placeholder 4"/>
          <p:cNvSpPr>
            <a:spLocks noGrp="1"/>
          </p:cNvSpPr>
          <p:nvPr>
            <p:ph type="sldNum" sz="quarter" idx="12"/>
          </p:nvPr>
        </p:nvSpPr>
        <p:spPr>
          <a:xfrm>
            <a:off x="715963" y="4759520"/>
            <a:ext cx="2133600" cy="273844"/>
          </a:xfrm>
          <a:prstGeom prst="rect">
            <a:avLst/>
          </a:prstGeom>
        </p:spPr>
        <p:txBody>
          <a:bodyPr/>
          <a:lstStyle/>
          <a:p>
            <a:fld id="{57E19BB5-A75A-6D4C-937E-7FA306BBF927}" type="slidenum">
              <a:rPr lang="en-US" smtClean="0"/>
              <a:pPr/>
              <a:t>‹#›</a:t>
            </a:fld>
            <a:endParaRPr lang="en-US" dirty="0"/>
          </a:p>
        </p:txBody>
      </p:sp>
      <p:sp>
        <p:nvSpPr>
          <p:cNvPr id="15" name="Text Placeholder 14"/>
          <p:cNvSpPr>
            <a:spLocks noGrp="1"/>
          </p:cNvSpPr>
          <p:nvPr>
            <p:ph type="body" sz="quarter" idx="15" hasCustomPrompt="1"/>
          </p:nvPr>
        </p:nvSpPr>
        <p:spPr>
          <a:xfrm>
            <a:off x="4657725" y="3992595"/>
            <a:ext cx="3636963" cy="365125"/>
          </a:xfrm>
        </p:spPr>
        <p:txBody>
          <a:bodyPr anchor="ctr">
            <a:normAutofit/>
          </a:bodyPr>
          <a:lstStyle>
            <a:lvl1pPr>
              <a:defRPr sz="1100"/>
            </a:lvl1pPr>
          </a:lstStyle>
          <a:p>
            <a:pPr lvl="0"/>
            <a:r>
              <a:rPr lang="ro-RO" dirty="0"/>
              <a:t>Lorem ipsum dolor sit amet, consectetur adipiscing elit. Praesent in ante sodales, ornare ligula sed, feugiat eros.</a:t>
            </a:r>
            <a:endParaRPr lang="en-US" dirty="0"/>
          </a:p>
        </p:txBody>
      </p:sp>
      <p:cxnSp>
        <p:nvCxnSpPr>
          <p:cNvPr id="17" name="Straight Connector 16"/>
          <p:cNvCxnSpPr/>
          <p:nvPr userDrawn="1"/>
        </p:nvCxnSpPr>
        <p:spPr>
          <a:xfrm>
            <a:off x="4514850" y="3992595"/>
            <a:ext cx="0" cy="36512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9" name="Picture Placeholder 18"/>
          <p:cNvSpPr>
            <a:spLocks noGrp="1"/>
          </p:cNvSpPr>
          <p:nvPr>
            <p:ph type="pic" sz="quarter" idx="16"/>
          </p:nvPr>
        </p:nvSpPr>
        <p:spPr>
          <a:xfrm>
            <a:off x="4651374" y="1135063"/>
            <a:ext cx="3795714" cy="2579687"/>
          </a:xfrm>
        </p:spPr>
        <p:txBody>
          <a:bodyPr/>
          <a:lstStyle/>
          <a:p>
            <a:endParaRPr lang="en-US" dirty="0"/>
          </a:p>
        </p:txBody>
      </p:sp>
      <p:sp>
        <p:nvSpPr>
          <p:cNvPr id="11" name="Text Placeholder 14"/>
          <p:cNvSpPr>
            <a:spLocks noGrp="1"/>
          </p:cNvSpPr>
          <p:nvPr>
            <p:ph type="body" sz="quarter" idx="17" hasCustomPrompt="1"/>
          </p:nvPr>
        </p:nvSpPr>
        <p:spPr>
          <a:xfrm>
            <a:off x="713733" y="3992595"/>
            <a:ext cx="3636963" cy="365125"/>
          </a:xfrm>
        </p:spPr>
        <p:txBody>
          <a:bodyPr anchor="ctr">
            <a:normAutofit/>
          </a:bodyPr>
          <a:lstStyle>
            <a:lvl1pPr>
              <a:defRPr sz="1100"/>
            </a:lvl1pPr>
          </a:lstStyle>
          <a:p>
            <a:pPr lvl="0"/>
            <a:r>
              <a:rPr lang="ro-RO" dirty="0"/>
              <a:t>Lorem ipsum dolor sit amet, consectetur adipiscing elit. Praesent in ante sodales, ornare ligula sed, feugiat eros.</a:t>
            </a:r>
            <a:endParaRPr lang="en-US" dirty="0"/>
          </a:p>
        </p:txBody>
      </p:sp>
      <p:cxnSp>
        <p:nvCxnSpPr>
          <p:cNvPr id="12" name="Straight Connector 11"/>
          <p:cNvCxnSpPr/>
          <p:nvPr userDrawn="1"/>
        </p:nvCxnSpPr>
        <p:spPr>
          <a:xfrm>
            <a:off x="8447088" y="3992595"/>
            <a:ext cx="0" cy="365125"/>
          </a:xfrm>
          <a:prstGeom prst="line">
            <a:avLst/>
          </a:prstGeom>
          <a:ln w="381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3" name="Picture Placeholder 18"/>
          <p:cNvSpPr>
            <a:spLocks noGrp="1"/>
          </p:cNvSpPr>
          <p:nvPr>
            <p:ph type="pic" sz="quarter" idx="18"/>
          </p:nvPr>
        </p:nvSpPr>
        <p:spPr>
          <a:xfrm>
            <a:off x="707382" y="1135063"/>
            <a:ext cx="3795714" cy="2579687"/>
          </a:xfrm>
        </p:spPr>
        <p:txBody>
          <a:bodyPr/>
          <a:lstStyle/>
          <a:p>
            <a:endParaRPr lang="en-US" dirty="0"/>
          </a:p>
        </p:txBody>
      </p:sp>
    </p:spTree>
    <p:extLst>
      <p:ext uri="{BB962C8B-B14F-4D97-AF65-F5344CB8AC3E}">
        <p14:creationId xmlns:p14="http://schemas.microsoft.com/office/powerpoint/2010/main" val="17459385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13" name="Picture Placeholder 18"/>
          <p:cNvSpPr>
            <a:spLocks noGrp="1"/>
          </p:cNvSpPr>
          <p:nvPr>
            <p:ph type="pic" sz="quarter" idx="18"/>
          </p:nvPr>
        </p:nvSpPr>
        <p:spPr>
          <a:xfrm>
            <a:off x="707381" y="1135063"/>
            <a:ext cx="7768281" cy="3397250"/>
          </a:xfrm>
        </p:spPr>
        <p:txBody>
          <a:bodyPr/>
          <a:lstStyle/>
          <a:p>
            <a:endParaRPr lang="en-US" dirty="0"/>
          </a:p>
        </p:txBody>
      </p:sp>
      <p:sp>
        <p:nvSpPr>
          <p:cNvPr id="2" name="Title 1"/>
          <p:cNvSpPr>
            <a:spLocks noGrp="1"/>
          </p:cNvSpPr>
          <p:nvPr>
            <p:ph type="title"/>
          </p:nvPr>
        </p:nvSpPr>
        <p:spPr>
          <a:xfrm>
            <a:off x="2466142" y="182750"/>
            <a:ext cx="6009521" cy="506404"/>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CFE760B-42FC-F043-8758-DE061AD02FEA}" type="datetime1">
              <a:rPr lang="en-US" smtClean="0"/>
              <a:pPr/>
              <a:t>5/22/2022</a:t>
            </a:fld>
            <a:endParaRPr lang="en-US" dirty="0"/>
          </a:p>
        </p:txBody>
      </p:sp>
      <p:sp>
        <p:nvSpPr>
          <p:cNvPr id="4" name="Footer Placeholder 3"/>
          <p:cNvSpPr>
            <a:spLocks noGrp="1"/>
          </p:cNvSpPr>
          <p:nvPr>
            <p:ph type="ftr" sz="quarter" idx="11"/>
          </p:nvPr>
        </p:nvSpPr>
        <p:spPr/>
        <p:txBody>
          <a:bodyPr/>
          <a:lstStyle/>
          <a:p>
            <a:r>
              <a:rPr lang="en-US" dirty="0"/>
              <a:t>stats.gov.sa</a:t>
            </a:r>
          </a:p>
        </p:txBody>
      </p:sp>
      <p:sp>
        <p:nvSpPr>
          <p:cNvPr id="5" name="Slide Number Placeholder 4"/>
          <p:cNvSpPr>
            <a:spLocks noGrp="1"/>
          </p:cNvSpPr>
          <p:nvPr>
            <p:ph type="sldNum" sz="quarter" idx="12"/>
          </p:nvPr>
        </p:nvSpPr>
        <p:spPr>
          <a:xfrm>
            <a:off x="715963" y="4759520"/>
            <a:ext cx="2133600" cy="273844"/>
          </a:xfrm>
          <a:prstGeom prst="rect">
            <a:avLst/>
          </a:prstGeom>
        </p:spPr>
        <p:txBody>
          <a:bodyPr/>
          <a:lstStyle/>
          <a:p>
            <a:fld id="{57E19BB5-A75A-6D4C-937E-7FA306BBF927}" type="slidenum">
              <a:rPr lang="en-US" smtClean="0"/>
              <a:pPr/>
              <a:t>‹#›</a:t>
            </a:fld>
            <a:endParaRPr lang="en-US" dirty="0"/>
          </a:p>
        </p:txBody>
      </p:sp>
      <p:sp>
        <p:nvSpPr>
          <p:cNvPr id="11" name="Text Placeholder 14"/>
          <p:cNvSpPr>
            <a:spLocks noGrp="1"/>
          </p:cNvSpPr>
          <p:nvPr>
            <p:ph type="body" sz="quarter" idx="17" hasCustomPrompt="1"/>
          </p:nvPr>
        </p:nvSpPr>
        <p:spPr>
          <a:xfrm>
            <a:off x="4679863" y="3992595"/>
            <a:ext cx="3636963" cy="365125"/>
          </a:xfrm>
        </p:spPr>
        <p:txBody>
          <a:bodyPr anchor="ctr">
            <a:normAutofit/>
          </a:bodyPr>
          <a:lstStyle>
            <a:lvl1pPr>
              <a:defRPr sz="1100"/>
            </a:lvl1pPr>
          </a:lstStyle>
          <a:p>
            <a:pPr lvl="0"/>
            <a:r>
              <a:rPr lang="ro-RO" dirty="0"/>
              <a:t>Lorem ipsum dolor sit amet, consectetur adipiscing elit. Praesent in ante sodales, ornare ligula sed, feugiat eros.</a:t>
            </a:r>
            <a:endParaRPr lang="en-US" dirty="0"/>
          </a:p>
        </p:txBody>
      </p:sp>
    </p:spTree>
    <p:extLst>
      <p:ext uri="{BB962C8B-B14F-4D97-AF65-F5344CB8AC3E}">
        <p14:creationId xmlns:p14="http://schemas.microsoft.com/office/powerpoint/2010/main" val="35028363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ull Background Image">
    <p:bg>
      <p:bgPr>
        <a:solidFill>
          <a:schemeClr val="tx2">
            <a:lumMod val="50000"/>
          </a:schemeClr>
        </a:solidFill>
        <a:effectLst/>
      </p:bgPr>
    </p:bg>
    <p:spTree>
      <p:nvGrpSpPr>
        <p:cNvPr id="1" name=""/>
        <p:cNvGrpSpPr/>
        <p:nvPr/>
      </p:nvGrpSpPr>
      <p:grpSpPr>
        <a:xfrm>
          <a:off x="0" y="0"/>
          <a:ext cx="0" cy="0"/>
          <a:chOff x="0" y="0"/>
          <a:chExt cx="0" cy="0"/>
        </a:xfrm>
      </p:grpSpPr>
      <p:sp>
        <p:nvSpPr>
          <p:cNvPr id="13" name="Picture Placeholder 18"/>
          <p:cNvSpPr>
            <a:spLocks noGrp="1"/>
          </p:cNvSpPr>
          <p:nvPr>
            <p:ph type="pic" sz="quarter" idx="18"/>
          </p:nvPr>
        </p:nvSpPr>
        <p:spPr>
          <a:xfrm>
            <a:off x="0" y="0"/>
            <a:ext cx="9143999" cy="5143499"/>
          </a:xfrm>
        </p:spPr>
        <p:txBody>
          <a:bodyPr/>
          <a:lstStyle/>
          <a:p>
            <a:endParaRPr lang="en-US" dirty="0"/>
          </a:p>
        </p:txBody>
      </p:sp>
      <p:sp>
        <p:nvSpPr>
          <p:cNvPr id="6" name="Rectangle 5"/>
          <p:cNvSpPr/>
          <p:nvPr userDrawn="1"/>
        </p:nvSpPr>
        <p:spPr>
          <a:xfrm>
            <a:off x="7204969" y="0"/>
            <a:ext cx="1781273" cy="758746"/>
          </a:xfrm>
          <a:prstGeom prst="rect">
            <a:avLst/>
          </a:prstGeom>
          <a:solidFill>
            <a:schemeClr val="tx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466142" y="182750"/>
            <a:ext cx="6009521" cy="506404"/>
          </a:xfrm>
        </p:spPr>
        <p:txBody>
          <a:bodyPr/>
          <a:lstStyle>
            <a:lvl1pPr>
              <a:defRPr>
                <a:solidFill>
                  <a:srgbClr val="FFFFFF"/>
                </a:solidFill>
              </a:defRPr>
            </a:lvl1pPr>
          </a:lstStyle>
          <a:p>
            <a:r>
              <a:rPr lang="en-US" dirty="0"/>
              <a:t>Click to edit Master title style</a:t>
            </a:r>
          </a:p>
        </p:txBody>
      </p:sp>
      <p:sp>
        <p:nvSpPr>
          <p:cNvPr id="3" name="Date Placeholder 2"/>
          <p:cNvSpPr>
            <a:spLocks noGrp="1"/>
          </p:cNvSpPr>
          <p:nvPr>
            <p:ph type="dt" sz="half" idx="10"/>
          </p:nvPr>
        </p:nvSpPr>
        <p:spPr/>
        <p:txBody>
          <a:bodyPr/>
          <a:lstStyle>
            <a:lvl1pPr>
              <a:defRPr>
                <a:solidFill>
                  <a:srgbClr val="FFFFFF"/>
                </a:solidFill>
              </a:defRPr>
            </a:lvl1pPr>
          </a:lstStyle>
          <a:p>
            <a:fld id="{2CFE760B-42FC-F043-8758-DE061AD02FEA}" type="datetime1">
              <a:rPr lang="en-US" smtClean="0"/>
              <a:pPr/>
              <a:t>5/22/2022</a:t>
            </a:fld>
            <a:endParaRPr lang="en-US" dirty="0"/>
          </a:p>
        </p:txBody>
      </p:sp>
      <p:sp>
        <p:nvSpPr>
          <p:cNvPr id="4" name="Footer Placeholder 3"/>
          <p:cNvSpPr>
            <a:spLocks noGrp="1"/>
          </p:cNvSpPr>
          <p:nvPr>
            <p:ph type="ftr" sz="quarter" idx="11"/>
          </p:nvPr>
        </p:nvSpPr>
        <p:spPr/>
        <p:txBody>
          <a:bodyPr/>
          <a:lstStyle>
            <a:lvl1pPr>
              <a:defRPr>
                <a:solidFill>
                  <a:srgbClr val="FFFFFF"/>
                </a:solidFill>
              </a:defRPr>
            </a:lvl1pPr>
          </a:lstStyle>
          <a:p>
            <a:r>
              <a:rPr lang="en-US" dirty="0"/>
              <a:t>stats.gov.sa</a:t>
            </a:r>
          </a:p>
        </p:txBody>
      </p:sp>
      <p:sp>
        <p:nvSpPr>
          <p:cNvPr id="5" name="Slide Number Placeholder 4"/>
          <p:cNvSpPr>
            <a:spLocks noGrp="1"/>
          </p:cNvSpPr>
          <p:nvPr>
            <p:ph type="sldNum" sz="quarter" idx="12"/>
          </p:nvPr>
        </p:nvSpPr>
        <p:spPr>
          <a:xfrm>
            <a:off x="715963" y="4759520"/>
            <a:ext cx="2133600" cy="273844"/>
          </a:xfrm>
          <a:prstGeom prst="rect">
            <a:avLst/>
          </a:prstGeom>
        </p:spPr>
        <p:txBody>
          <a:bodyPr/>
          <a:lstStyle>
            <a:lvl1pPr>
              <a:defRPr>
                <a:solidFill>
                  <a:srgbClr val="FFFFFF"/>
                </a:solidFill>
              </a:defRPr>
            </a:lvl1pPr>
          </a:lstStyle>
          <a:p>
            <a:fld id="{57E19BB5-A75A-6D4C-937E-7FA306BBF927}" type="slidenum">
              <a:rPr lang="en-US" smtClean="0"/>
              <a:pPr/>
              <a:t>‹#›</a:t>
            </a:fld>
            <a:endParaRPr lang="en-US" dirty="0"/>
          </a:p>
        </p:txBody>
      </p:sp>
      <p:sp>
        <p:nvSpPr>
          <p:cNvPr id="11" name="Text Placeholder 14"/>
          <p:cNvSpPr>
            <a:spLocks noGrp="1"/>
          </p:cNvSpPr>
          <p:nvPr>
            <p:ph type="body" sz="quarter" idx="17" hasCustomPrompt="1"/>
          </p:nvPr>
        </p:nvSpPr>
        <p:spPr>
          <a:xfrm>
            <a:off x="4838700" y="3992595"/>
            <a:ext cx="3636963" cy="365125"/>
          </a:xfrm>
        </p:spPr>
        <p:txBody>
          <a:bodyPr anchor="ctr">
            <a:normAutofit/>
          </a:bodyPr>
          <a:lstStyle>
            <a:lvl1pPr>
              <a:defRPr sz="1100">
                <a:solidFill>
                  <a:srgbClr val="FFFFFF"/>
                </a:solidFill>
              </a:defRPr>
            </a:lvl1pPr>
          </a:lstStyle>
          <a:p>
            <a:pPr lvl="0"/>
            <a:r>
              <a:rPr lang="ro-RO" dirty="0"/>
              <a:t>Lorem ipsum dolor sit amet, consectetur adipiscing elit. Praesent in ante sodales, ornare ligula sed, feugiat eros.</a:t>
            </a:r>
            <a:endParaRPr lang="en-US" dirty="0"/>
          </a:p>
        </p:txBody>
      </p:sp>
      <p:pic>
        <p:nvPicPr>
          <p:cNvPr id="14" name="Picture 13"/>
          <p:cNvPicPr>
            <a:picLocks noChangeAspect="1"/>
          </p:cNvPicPr>
          <p:nvPr userDrawn="1"/>
        </p:nvPicPr>
        <p:blipFill>
          <a:blip r:embed="rId2"/>
          <a:stretch>
            <a:fillRect/>
          </a:stretch>
        </p:blipFill>
        <p:spPr>
          <a:xfrm>
            <a:off x="669599" y="208150"/>
            <a:ext cx="1371600" cy="457200"/>
          </a:xfrm>
          <a:prstGeom prst="rect">
            <a:avLst/>
          </a:prstGeom>
        </p:spPr>
      </p:pic>
    </p:spTree>
    <p:extLst>
      <p:ext uri="{BB962C8B-B14F-4D97-AF65-F5344CB8AC3E}">
        <p14:creationId xmlns:p14="http://schemas.microsoft.com/office/powerpoint/2010/main" val="3793705011"/>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2466142" y="182750"/>
            <a:ext cx="6009521" cy="506404"/>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2CFE760B-42FC-F043-8758-DE061AD02FEA}" type="datetime1">
              <a:rPr lang="en-US" smtClean="0"/>
              <a:pPr/>
              <a:t>5/22/2022</a:t>
            </a:fld>
            <a:endParaRPr lang="en-US" dirty="0"/>
          </a:p>
        </p:txBody>
      </p:sp>
      <p:sp>
        <p:nvSpPr>
          <p:cNvPr id="4" name="Footer Placeholder 3"/>
          <p:cNvSpPr>
            <a:spLocks noGrp="1"/>
          </p:cNvSpPr>
          <p:nvPr>
            <p:ph type="ftr" sz="quarter" idx="11"/>
          </p:nvPr>
        </p:nvSpPr>
        <p:spPr/>
        <p:txBody>
          <a:bodyPr/>
          <a:lstStyle/>
          <a:p>
            <a:r>
              <a:rPr lang="en-US" dirty="0"/>
              <a:t>stats.gov.sa</a:t>
            </a:r>
          </a:p>
        </p:txBody>
      </p:sp>
      <p:sp>
        <p:nvSpPr>
          <p:cNvPr id="5" name="Slide Number Placeholder 4"/>
          <p:cNvSpPr>
            <a:spLocks noGrp="1"/>
          </p:cNvSpPr>
          <p:nvPr>
            <p:ph type="sldNum" sz="quarter" idx="12"/>
          </p:nvPr>
        </p:nvSpPr>
        <p:spPr>
          <a:xfrm>
            <a:off x="715963" y="4759520"/>
            <a:ext cx="2133600" cy="273844"/>
          </a:xfrm>
          <a:prstGeom prst="rect">
            <a:avLst/>
          </a:prstGeom>
        </p:spPr>
        <p:txBody>
          <a:bodyPr/>
          <a:lstStyle/>
          <a:p>
            <a:fld id="{57E19BB5-A75A-6D4C-937E-7FA306BBF927}" type="slidenum">
              <a:rPr lang="en-US" smtClean="0"/>
              <a:pPr/>
              <a:t>‹#›</a:t>
            </a:fld>
            <a:endParaRPr lang="en-US" dirty="0"/>
          </a:p>
        </p:txBody>
      </p:sp>
      <p:sp>
        <p:nvSpPr>
          <p:cNvPr id="14" name="Chart Placeholder 6"/>
          <p:cNvSpPr>
            <a:spLocks noGrp="1"/>
          </p:cNvSpPr>
          <p:nvPr>
            <p:ph type="chart" sz="quarter" idx="19"/>
          </p:nvPr>
        </p:nvSpPr>
        <p:spPr>
          <a:xfrm>
            <a:off x="704850" y="1135063"/>
            <a:ext cx="7770813" cy="3397250"/>
          </a:xfrm>
        </p:spPr>
        <p:txBody>
          <a:bodyPr/>
          <a:lstStyle/>
          <a:p>
            <a:endParaRPr lang="en-US" dirty="0"/>
          </a:p>
        </p:txBody>
      </p:sp>
    </p:spTree>
    <p:extLst>
      <p:ext uri="{BB962C8B-B14F-4D97-AF65-F5344CB8AC3E}">
        <p14:creationId xmlns:p14="http://schemas.microsoft.com/office/powerpoint/2010/main" val="3152720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ntents">
  <p:cSld name="Contents">
    <p:spTree>
      <p:nvGrpSpPr>
        <p:cNvPr id="1" name="Shape 56"/>
        <p:cNvGrpSpPr/>
        <p:nvPr/>
      </p:nvGrpSpPr>
      <p:grpSpPr>
        <a:xfrm>
          <a:off x="0" y="0"/>
          <a:ext cx="0" cy="0"/>
          <a:chOff x="0" y="0"/>
          <a:chExt cx="0" cy="0"/>
        </a:xfrm>
      </p:grpSpPr>
      <p:sp>
        <p:nvSpPr>
          <p:cNvPr id="57" name="Google Shape;57;p7"/>
          <p:cNvSpPr txBox="1">
            <a:spLocks noGrp="1"/>
          </p:cNvSpPr>
          <p:nvPr>
            <p:ph type="title"/>
          </p:nvPr>
        </p:nvSpPr>
        <p:spPr>
          <a:xfrm>
            <a:off x="2437208" y="182750"/>
            <a:ext cx="6009521" cy="506404"/>
          </a:xfrm>
          <a:prstGeom prst="rect">
            <a:avLst/>
          </a:prstGeom>
          <a:noFill/>
          <a:ln>
            <a:noFill/>
          </a:ln>
        </p:spPr>
        <p:txBody>
          <a:bodyPr spcFirstLastPara="1" wrap="square" lIns="0" tIns="0" rIns="0" bIns="0" anchor="b" anchorCtr="0">
            <a:noAutofit/>
          </a:bodyPr>
          <a:lstStyle>
            <a:lvl1pPr lvl="0" algn="r" rtl="1">
              <a:spcBef>
                <a:spcPts val="0"/>
              </a:spcBef>
              <a:spcAft>
                <a:spcPts val="0"/>
              </a:spcAft>
              <a:buClr>
                <a:srgbClr val="8392A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7"/>
          <p:cNvSpPr txBox="1">
            <a:spLocks noGrp="1"/>
          </p:cNvSpPr>
          <p:nvPr>
            <p:ph type="dt" idx="10"/>
          </p:nvPr>
        </p:nvSpPr>
        <p:spPr>
          <a:xfrm>
            <a:off x="6342063" y="4759520"/>
            <a:ext cx="2133600" cy="273844"/>
          </a:xfrm>
          <a:prstGeom prst="rect">
            <a:avLst/>
          </a:prstGeom>
          <a:noFill/>
          <a:ln>
            <a:noFill/>
          </a:ln>
        </p:spPr>
        <p:txBody>
          <a:bodyPr spcFirstLastPara="1" wrap="square" lIns="0" tIns="45700" rIns="91425" bIns="45700" anchor="ctr" anchorCtr="0">
            <a:noAutofit/>
          </a:bodyPr>
          <a:lstStyle>
            <a:lvl1pPr lvl="0" algn="r"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7"/>
          <p:cNvSpPr txBox="1">
            <a:spLocks noGrp="1"/>
          </p:cNvSpPr>
          <p:nvPr>
            <p:ph type="ftr" idx="11"/>
          </p:nvPr>
        </p:nvSpPr>
        <p:spPr>
          <a:xfrm>
            <a:off x="2750032" y="4759520"/>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7"/>
          <p:cNvSpPr txBox="1">
            <a:spLocks noGrp="1"/>
          </p:cNvSpPr>
          <p:nvPr>
            <p:ph type="sldNum" idx="12"/>
          </p:nvPr>
        </p:nvSpPr>
        <p:spPr>
          <a:xfrm>
            <a:off x="715963" y="4759520"/>
            <a:ext cx="2133600" cy="273844"/>
          </a:xfrm>
          <a:prstGeom prst="rect">
            <a:avLst/>
          </a:prstGeom>
          <a:noFill/>
          <a:ln>
            <a:noFill/>
          </a:ln>
        </p:spPr>
        <p:txBody>
          <a:bodyPr spcFirstLastPara="1" wrap="square" lIns="0" tIns="45700" rIns="0"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SA"/>
              <a:t>‹#›</a:t>
            </a:fld>
            <a:endParaRPr/>
          </a:p>
        </p:txBody>
      </p:sp>
      <p:sp>
        <p:nvSpPr>
          <p:cNvPr id="61" name="Google Shape;61;p7"/>
          <p:cNvSpPr txBox="1">
            <a:spLocks noGrp="1"/>
          </p:cNvSpPr>
          <p:nvPr>
            <p:ph type="body" idx="1"/>
          </p:nvPr>
        </p:nvSpPr>
        <p:spPr>
          <a:xfrm>
            <a:off x="4698641" y="1732050"/>
            <a:ext cx="3748088" cy="2385268"/>
          </a:xfrm>
          <a:prstGeom prst="rect">
            <a:avLst/>
          </a:prstGeom>
          <a:noFill/>
          <a:ln>
            <a:noFill/>
          </a:ln>
        </p:spPr>
        <p:txBody>
          <a:bodyPr spcFirstLastPara="1" wrap="square" lIns="0" tIns="0" rIns="0" bIns="0" anchor="t" anchorCtr="0">
            <a:noAutofit/>
          </a:bodyPr>
          <a:lstStyle>
            <a:lvl1pPr marL="457200" lvl="0" indent="-228600" algn="r" rtl="1">
              <a:spcBef>
                <a:spcPts val="600"/>
              </a:spcBef>
              <a:spcAft>
                <a:spcPts val="0"/>
              </a:spcAft>
              <a:buClr>
                <a:srgbClr val="8392A2"/>
              </a:buClr>
              <a:buSzPts val="1800"/>
              <a:buNone/>
              <a:defRPr/>
            </a:lvl1pPr>
            <a:lvl2pPr marL="914400" lvl="1" indent="-228600" algn="r" rtl="1">
              <a:spcBef>
                <a:spcPts val="600"/>
              </a:spcBef>
              <a:spcAft>
                <a:spcPts val="0"/>
              </a:spcAft>
              <a:buClr>
                <a:srgbClr val="8392A2"/>
              </a:buClr>
              <a:buSzPts val="1100"/>
              <a:buNone/>
              <a:defRPr>
                <a:solidFill>
                  <a:srgbClr val="8392A2"/>
                </a:solidFill>
              </a:defRPr>
            </a:lvl2pPr>
            <a:lvl3pPr marL="1371600" lvl="2" indent="-342900" algn="r" rtl="1">
              <a:spcBef>
                <a:spcPts val="600"/>
              </a:spcBef>
              <a:spcAft>
                <a:spcPts val="0"/>
              </a:spcAft>
              <a:buClr>
                <a:schemeClr val="lt1"/>
              </a:buClr>
              <a:buSzPts val="1800"/>
              <a:buChar char="-"/>
              <a:defRPr/>
            </a:lvl3pPr>
            <a:lvl4pPr marL="1828800" lvl="3" indent="-342900" algn="r" rtl="1">
              <a:spcBef>
                <a:spcPts val="600"/>
              </a:spcBef>
              <a:spcAft>
                <a:spcPts val="0"/>
              </a:spcAft>
              <a:buClr>
                <a:schemeClr val="lt1"/>
              </a:buClr>
              <a:buSzPts val="1800"/>
              <a:buChar char="–"/>
              <a:defRPr/>
            </a:lvl4pPr>
            <a:lvl5pPr marL="2286000" lvl="4" indent="-342900" algn="r" rtl="1">
              <a:spcBef>
                <a:spcPts val="60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62" name="Google Shape;62;p7"/>
          <p:cNvSpPr txBox="1"/>
          <p:nvPr/>
        </p:nvSpPr>
        <p:spPr>
          <a:xfrm>
            <a:off x="7707673" y="1070829"/>
            <a:ext cx="764633" cy="230832"/>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3DB682"/>
              </a:buClr>
              <a:buSzPts val="1500"/>
              <a:buFont typeface="Arial"/>
              <a:buNone/>
            </a:pPr>
            <a:r>
              <a:rPr lang="ar-SA" sz="1500" b="0" i="0" u="none" strike="noStrike" cap="none">
                <a:solidFill>
                  <a:srgbClr val="3DB682"/>
                </a:solidFill>
                <a:latin typeface="Arial"/>
                <a:ea typeface="Arial"/>
                <a:cs typeface="Arial"/>
                <a:sym typeface="Arial"/>
              </a:rPr>
              <a:t>المحتويات</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ext and Image">
  <p:cSld name="Text and Image">
    <p:spTree>
      <p:nvGrpSpPr>
        <p:cNvPr id="1" name="Shape 63"/>
        <p:cNvGrpSpPr/>
        <p:nvPr/>
      </p:nvGrpSpPr>
      <p:grpSpPr>
        <a:xfrm>
          <a:off x="0" y="0"/>
          <a:ext cx="0" cy="0"/>
          <a:chOff x="0" y="0"/>
          <a:chExt cx="0" cy="0"/>
        </a:xfrm>
      </p:grpSpPr>
      <p:sp>
        <p:nvSpPr>
          <p:cNvPr id="64" name="Google Shape;64;p8"/>
          <p:cNvSpPr txBox="1">
            <a:spLocks noGrp="1"/>
          </p:cNvSpPr>
          <p:nvPr>
            <p:ph type="title"/>
          </p:nvPr>
        </p:nvSpPr>
        <p:spPr>
          <a:xfrm>
            <a:off x="2437208" y="182750"/>
            <a:ext cx="6009521" cy="506404"/>
          </a:xfrm>
          <a:prstGeom prst="rect">
            <a:avLst/>
          </a:prstGeom>
          <a:noFill/>
          <a:ln>
            <a:noFill/>
          </a:ln>
        </p:spPr>
        <p:txBody>
          <a:bodyPr spcFirstLastPara="1" wrap="square" lIns="0" tIns="0" rIns="0" bIns="0" anchor="b" anchorCtr="0">
            <a:noAutofit/>
          </a:bodyPr>
          <a:lstStyle>
            <a:lvl1pPr lvl="0" algn="r" rtl="1">
              <a:spcBef>
                <a:spcPts val="0"/>
              </a:spcBef>
              <a:spcAft>
                <a:spcPts val="0"/>
              </a:spcAft>
              <a:buClr>
                <a:srgbClr val="8392A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8"/>
          <p:cNvSpPr txBox="1">
            <a:spLocks noGrp="1"/>
          </p:cNvSpPr>
          <p:nvPr>
            <p:ph type="dt" idx="10"/>
          </p:nvPr>
        </p:nvSpPr>
        <p:spPr>
          <a:xfrm>
            <a:off x="6342063" y="4759520"/>
            <a:ext cx="2133600" cy="273844"/>
          </a:xfrm>
          <a:prstGeom prst="rect">
            <a:avLst/>
          </a:prstGeom>
          <a:noFill/>
          <a:ln>
            <a:noFill/>
          </a:ln>
        </p:spPr>
        <p:txBody>
          <a:bodyPr spcFirstLastPara="1" wrap="square" lIns="0" tIns="45700" rIns="91425" bIns="45700" anchor="ctr" anchorCtr="0">
            <a:noAutofit/>
          </a:bodyPr>
          <a:lstStyle>
            <a:lvl1pPr lvl="0" algn="r"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8"/>
          <p:cNvSpPr txBox="1">
            <a:spLocks noGrp="1"/>
          </p:cNvSpPr>
          <p:nvPr>
            <p:ph type="ftr" idx="11"/>
          </p:nvPr>
        </p:nvSpPr>
        <p:spPr>
          <a:xfrm>
            <a:off x="2750032" y="4759520"/>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8"/>
          <p:cNvSpPr txBox="1">
            <a:spLocks noGrp="1"/>
          </p:cNvSpPr>
          <p:nvPr>
            <p:ph type="sldNum" idx="12"/>
          </p:nvPr>
        </p:nvSpPr>
        <p:spPr>
          <a:xfrm>
            <a:off x="715963" y="4759520"/>
            <a:ext cx="2133600" cy="273844"/>
          </a:xfrm>
          <a:prstGeom prst="rect">
            <a:avLst/>
          </a:prstGeom>
          <a:noFill/>
          <a:ln>
            <a:noFill/>
          </a:ln>
        </p:spPr>
        <p:txBody>
          <a:bodyPr spcFirstLastPara="1" wrap="square" lIns="0" tIns="45700" rIns="0"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SA"/>
              <a:t>‹#›</a:t>
            </a:fld>
            <a:endParaRPr/>
          </a:p>
        </p:txBody>
      </p:sp>
      <p:sp>
        <p:nvSpPr>
          <p:cNvPr id="68" name="Google Shape;68;p8"/>
          <p:cNvSpPr txBox="1">
            <a:spLocks noGrp="1"/>
          </p:cNvSpPr>
          <p:nvPr>
            <p:ph type="body" idx="1"/>
          </p:nvPr>
        </p:nvSpPr>
        <p:spPr>
          <a:xfrm>
            <a:off x="715963" y="3468687"/>
            <a:ext cx="3636963" cy="365125"/>
          </a:xfrm>
          <a:prstGeom prst="rect">
            <a:avLst/>
          </a:prstGeom>
          <a:noFill/>
          <a:ln>
            <a:noFill/>
          </a:ln>
        </p:spPr>
        <p:txBody>
          <a:bodyPr spcFirstLastPara="1" wrap="square" lIns="0" tIns="0" rIns="0" bIns="0" anchor="ctr" anchorCtr="0">
            <a:noAutofit/>
          </a:bodyPr>
          <a:lstStyle>
            <a:lvl1pPr marL="457200" lvl="0" indent="-228600" algn="r" rtl="1">
              <a:spcBef>
                <a:spcPts val="600"/>
              </a:spcBef>
              <a:spcAft>
                <a:spcPts val="0"/>
              </a:spcAft>
              <a:buClr>
                <a:srgbClr val="8392A2"/>
              </a:buClr>
              <a:buSzPts val="1100"/>
              <a:buNone/>
              <a:defRPr sz="1100"/>
            </a:lvl1pPr>
            <a:lvl2pPr marL="914400" lvl="1" indent="-228600" algn="r" rtl="1">
              <a:spcBef>
                <a:spcPts val="600"/>
              </a:spcBef>
              <a:spcAft>
                <a:spcPts val="0"/>
              </a:spcAft>
              <a:buClr>
                <a:schemeClr val="lt1"/>
              </a:buClr>
              <a:buSzPts val="1800"/>
              <a:buNone/>
              <a:defRPr/>
            </a:lvl2pPr>
            <a:lvl3pPr marL="1371600" lvl="2" indent="-342900" algn="r" rtl="1">
              <a:spcBef>
                <a:spcPts val="600"/>
              </a:spcBef>
              <a:spcAft>
                <a:spcPts val="0"/>
              </a:spcAft>
              <a:buClr>
                <a:schemeClr val="lt1"/>
              </a:buClr>
              <a:buSzPts val="1800"/>
              <a:buChar char="-"/>
              <a:defRPr/>
            </a:lvl3pPr>
            <a:lvl4pPr marL="1828800" lvl="3" indent="-342900" algn="r" rtl="1">
              <a:spcBef>
                <a:spcPts val="600"/>
              </a:spcBef>
              <a:spcAft>
                <a:spcPts val="0"/>
              </a:spcAft>
              <a:buClr>
                <a:schemeClr val="lt1"/>
              </a:buClr>
              <a:buSzPts val="1800"/>
              <a:buChar char="–"/>
              <a:defRPr/>
            </a:lvl4pPr>
            <a:lvl5pPr marL="2286000" lvl="4" indent="-342900" algn="r" rtl="1">
              <a:spcBef>
                <a:spcPts val="60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cxnSp>
        <p:nvCxnSpPr>
          <p:cNvPr id="69" name="Google Shape;69;p8"/>
          <p:cNvCxnSpPr/>
          <p:nvPr/>
        </p:nvCxnSpPr>
        <p:spPr>
          <a:xfrm>
            <a:off x="4511677" y="3468687"/>
            <a:ext cx="0" cy="365125"/>
          </a:xfrm>
          <a:prstGeom prst="straightConnector1">
            <a:avLst/>
          </a:prstGeom>
          <a:noFill/>
          <a:ln w="38100" cap="flat" cmpd="sng">
            <a:solidFill>
              <a:schemeClr val="dk1"/>
            </a:solidFill>
            <a:prstDash val="solid"/>
            <a:round/>
            <a:headEnd type="none" w="sm" len="sm"/>
            <a:tailEnd type="none" w="sm" len="sm"/>
          </a:ln>
        </p:spPr>
      </p:cxnSp>
      <p:sp>
        <p:nvSpPr>
          <p:cNvPr id="70" name="Google Shape;70;p8"/>
          <p:cNvSpPr>
            <a:spLocks noGrp="1"/>
          </p:cNvSpPr>
          <p:nvPr>
            <p:ph type="pic" idx="2"/>
          </p:nvPr>
        </p:nvSpPr>
        <p:spPr>
          <a:xfrm>
            <a:off x="715963" y="1135063"/>
            <a:ext cx="3795714" cy="2135187"/>
          </a:xfrm>
          <a:prstGeom prst="rect">
            <a:avLst/>
          </a:prstGeom>
          <a:noFill/>
          <a:ln>
            <a:noFill/>
          </a:ln>
        </p:spPr>
        <p:txBody>
          <a:bodyPr spcFirstLastPara="1" wrap="square" lIns="0" tIns="0" rIns="0" bIns="0" anchor="t" anchorCtr="0">
            <a:noAutofit/>
          </a:bodyPr>
          <a:lstStyle>
            <a:lvl1pPr marR="0" lvl="0" algn="r" rtl="1">
              <a:spcBef>
                <a:spcPts val="600"/>
              </a:spcBef>
              <a:spcAft>
                <a:spcPts val="0"/>
              </a:spcAft>
              <a:buClr>
                <a:srgbClr val="8392A2"/>
              </a:buClr>
              <a:buSzPts val="1500"/>
              <a:buFont typeface="Arial"/>
              <a:buNone/>
              <a:defRPr sz="1500" b="0" i="0" u="none" strike="noStrike" cap="none">
                <a:solidFill>
                  <a:srgbClr val="8392A2"/>
                </a:solidFill>
                <a:latin typeface="Arial"/>
                <a:ea typeface="Arial"/>
                <a:cs typeface="Arial"/>
                <a:sym typeface="Arial"/>
              </a:defRPr>
            </a:lvl1pPr>
            <a:lvl2pPr marR="0" lvl="1" algn="r" rtl="1">
              <a:spcBef>
                <a:spcPts val="600"/>
              </a:spcBef>
              <a:spcAft>
                <a:spcPts val="0"/>
              </a:spcAft>
              <a:buClr>
                <a:schemeClr val="lt1"/>
              </a:buClr>
              <a:buSzPts val="1100"/>
              <a:buFont typeface="Arial"/>
              <a:buNone/>
              <a:defRPr sz="1100" b="0" i="0" u="none" strike="noStrike" cap="none">
                <a:solidFill>
                  <a:schemeClr val="lt1"/>
                </a:solidFill>
                <a:latin typeface="Arial"/>
                <a:ea typeface="Arial"/>
                <a:cs typeface="Arial"/>
                <a:sym typeface="Arial"/>
              </a:defRPr>
            </a:lvl2pPr>
            <a:lvl3pPr marR="0" lvl="2" algn="r" rtl="1">
              <a:spcBef>
                <a:spcPts val="600"/>
              </a:spcBef>
              <a:spcAft>
                <a:spcPts val="0"/>
              </a:spcAft>
              <a:buClr>
                <a:schemeClr val="lt1"/>
              </a:buClr>
              <a:buSzPts val="1100"/>
              <a:buFont typeface="Merriweather Sans"/>
              <a:buChar char="-"/>
              <a:defRPr sz="1100" b="0" i="0" u="none" strike="noStrike" cap="none">
                <a:solidFill>
                  <a:schemeClr val="lt1"/>
                </a:solidFill>
                <a:latin typeface="Arial"/>
                <a:ea typeface="Arial"/>
                <a:cs typeface="Arial"/>
                <a:sym typeface="Arial"/>
              </a:defRPr>
            </a:lvl3pPr>
            <a:lvl4pPr marR="0" lvl="3" algn="r" rtl="1">
              <a:spcBef>
                <a:spcPts val="600"/>
              </a:spcBef>
              <a:spcAft>
                <a:spcPts val="0"/>
              </a:spcAft>
              <a:buClr>
                <a:schemeClr val="lt1"/>
              </a:buClr>
              <a:buSzPts val="1050"/>
              <a:buFont typeface="Arial"/>
              <a:buChar char="–"/>
              <a:defRPr sz="1050" b="0" i="0" u="none" strike="noStrike" cap="none">
                <a:solidFill>
                  <a:schemeClr val="lt1"/>
                </a:solidFill>
                <a:latin typeface="Arial"/>
                <a:ea typeface="Arial"/>
                <a:cs typeface="Arial"/>
                <a:sym typeface="Arial"/>
              </a:defRPr>
            </a:lvl4pPr>
            <a:lvl5pPr marR="0" lvl="4" algn="r" rtl="1">
              <a:spcBef>
                <a:spcPts val="600"/>
              </a:spcBef>
              <a:spcAft>
                <a:spcPts val="0"/>
              </a:spcAft>
              <a:buClr>
                <a:schemeClr val="lt1"/>
              </a:buClr>
              <a:buSzPts val="1100"/>
              <a:buFont typeface="Noto Sans Symbols"/>
              <a:buChar char="▪"/>
              <a:defRPr sz="1100" b="0" i="0" u="none" strike="noStrike" cap="none">
                <a:solidFill>
                  <a:schemeClr val="lt1"/>
                </a:solidFill>
                <a:latin typeface="Arial"/>
                <a:ea typeface="Arial"/>
                <a:cs typeface="Arial"/>
                <a:sym typeface="Arial"/>
              </a:defRPr>
            </a:lvl5pPr>
            <a:lvl6pPr marR="0" lvl="5"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6pPr>
            <a:lvl7pPr marR="0" lvl="6"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7pPr>
            <a:lvl8pPr marR="0" lvl="7"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8pPr>
            <a:lvl9pPr marR="0" lvl="8"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9pPr>
          </a:lstStyle>
          <a:p>
            <a:endParaRPr/>
          </a:p>
        </p:txBody>
      </p:sp>
      <p:sp>
        <p:nvSpPr>
          <p:cNvPr id="71" name="Google Shape;71;p8"/>
          <p:cNvSpPr txBox="1">
            <a:spLocks noGrp="1"/>
          </p:cNvSpPr>
          <p:nvPr>
            <p:ph type="body" idx="3"/>
          </p:nvPr>
        </p:nvSpPr>
        <p:spPr>
          <a:xfrm>
            <a:off x="4699000" y="1063626"/>
            <a:ext cx="3748088" cy="920750"/>
          </a:xfrm>
          <a:prstGeom prst="rect">
            <a:avLst/>
          </a:prstGeom>
          <a:noFill/>
          <a:ln>
            <a:noFill/>
          </a:ln>
        </p:spPr>
        <p:txBody>
          <a:bodyPr spcFirstLastPara="1" wrap="square" lIns="0" tIns="0" rIns="0" bIns="0" anchor="t" anchorCtr="0">
            <a:noAutofit/>
          </a:bodyPr>
          <a:lstStyle>
            <a:lvl1pPr marL="457200" lvl="0" indent="-228600" algn="r" rtl="1">
              <a:spcBef>
                <a:spcPts val="600"/>
              </a:spcBef>
              <a:spcAft>
                <a:spcPts val="0"/>
              </a:spcAft>
              <a:buClr>
                <a:srgbClr val="8392A2"/>
              </a:buClr>
              <a:buSzPts val="1800"/>
              <a:buNone/>
              <a:defRPr/>
            </a:lvl1pPr>
            <a:lvl2pPr marL="914400" lvl="1" indent="-228600" algn="r" rtl="1">
              <a:spcBef>
                <a:spcPts val="600"/>
              </a:spcBef>
              <a:spcAft>
                <a:spcPts val="0"/>
              </a:spcAft>
              <a:buClr>
                <a:schemeClr val="lt1"/>
              </a:buClr>
              <a:buSzPts val="1800"/>
              <a:buNone/>
              <a:defRPr/>
            </a:lvl2pPr>
            <a:lvl3pPr marL="1371600" lvl="2" indent="-342900" algn="r" rtl="1">
              <a:spcBef>
                <a:spcPts val="600"/>
              </a:spcBef>
              <a:spcAft>
                <a:spcPts val="0"/>
              </a:spcAft>
              <a:buClr>
                <a:schemeClr val="lt1"/>
              </a:buClr>
              <a:buSzPts val="1800"/>
              <a:buChar char="-"/>
              <a:defRPr/>
            </a:lvl3pPr>
            <a:lvl4pPr marL="1828800" lvl="3" indent="-342900" algn="r" rtl="1">
              <a:spcBef>
                <a:spcPts val="600"/>
              </a:spcBef>
              <a:spcAft>
                <a:spcPts val="0"/>
              </a:spcAft>
              <a:buClr>
                <a:schemeClr val="lt1"/>
              </a:buClr>
              <a:buSzPts val="1800"/>
              <a:buChar char="–"/>
              <a:defRPr/>
            </a:lvl4pPr>
            <a:lvl5pPr marL="2286000" lvl="4" indent="-342900" algn="r" rtl="1">
              <a:spcBef>
                <a:spcPts val="60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
        <p:nvSpPr>
          <p:cNvPr id="72" name="Google Shape;72;p8"/>
          <p:cNvSpPr txBox="1">
            <a:spLocks noGrp="1"/>
          </p:cNvSpPr>
          <p:nvPr>
            <p:ph type="body" idx="4"/>
          </p:nvPr>
        </p:nvSpPr>
        <p:spPr>
          <a:xfrm>
            <a:off x="4699000" y="2099446"/>
            <a:ext cx="3748088" cy="1692771"/>
          </a:xfrm>
          <a:prstGeom prst="rect">
            <a:avLst/>
          </a:prstGeom>
          <a:noFill/>
          <a:ln>
            <a:noFill/>
          </a:ln>
        </p:spPr>
        <p:txBody>
          <a:bodyPr spcFirstLastPara="1" wrap="square" lIns="0" tIns="0" rIns="0" bIns="0" anchor="t" anchorCtr="0">
            <a:noAutofit/>
          </a:bodyPr>
          <a:lstStyle>
            <a:lvl1pPr marL="457200" lvl="0" indent="-228600" algn="r" rtl="1">
              <a:spcBef>
                <a:spcPts val="600"/>
              </a:spcBef>
              <a:spcAft>
                <a:spcPts val="0"/>
              </a:spcAft>
              <a:buClr>
                <a:srgbClr val="8392A2"/>
              </a:buClr>
              <a:buSzPts val="1800"/>
              <a:buNone/>
              <a:defRPr/>
            </a:lvl1pPr>
            <a:lvl2pPr marL="914400" lvl="1" indent="-228600" algn="r" rtl="1">
              <a:spcBef>
                <a:spcPts val="600"/>
              </a:spcBef>
              <a:spcAft>
                <a:spcPts val="0"/>
              </a:spcAft>
              <a:buClr>
                <a:schemeClr val="lt1"/>
              </a:buClr>
              <a:buSzPts val="1100"/>
              <a:buNone/>
              <a:defRPr>
                <a:latin typeface="Arial"/>
                <a:ea typeface="Arial"/>
                <a:cs typeface="Arial"/>
                <a:sym typeface="Arial"/>
              </a:defRPr>
            </a:lvl2pPr>
            <a:lvl3pPr marL="1371600" lvl="2" indent="-342900" algn="r" rtl="1">
              <a:spcBef>
                <a:spcPts val="600"/>
              </a:spcBef>
              <a:spcAft>
                <a:spcPts val="0"/>
              </a:spcAft>
              <a:buClr>
                <a:schemeClr val="lt1"/>
              </a:buClr>
              <a:buSzPts val="1800"/>
              <a:buChar char="-"/>
              <a:defRPr/>
            </a:lvl3pPr>
            <a:lvl4pPr marL="1828800" lvl="3" indent="-342900" algn="r" rtl="1">
              <a:spcBef>
                <a:spcPts val="600"/>
              </a:spcBef>
              <a:spcAft>
                <a:spcPts val="0"/>
              </a:spcAft>
              <a:buClr>
                <a:schemeClr val="lt1"/>
              </a:buClr>
              <a:buSzPts val="1800"/>
              <a:buChar char="–"/>
              <a:defRPr/>
            </a:lvl4pPr>
            <a:lvl5pPr marL="2286000" lvl="4" indent="-342900" algn="r" rtl="1">
              <a:spcBef>
                <a:spcPts val="60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Column Image">
  <p:cSld name="2 Column Image">
    <p:spTree>
      <p:nvGrpSpPr>
        <p:cNvPr id="1" name="Shape 81"/>
        <p:cNvGrpSpPr/>
        <p:nvPr/>
      </p:nvGrpSpPr>
      <p:grpSpPr>
        <a:xfrm>
          <a:off x="0" y="0"/>
          <a:ext cx="0" cy="0"/>
          <a:chOff x="0" y="0"/>
          <a:chExt cx="0" cy="0"/>
        </a:xfrm>
      </p:grpSpPr>
      <p:sp>
        <p:nvSpPr>
          <p:cNvPr id="82" name="Google Shape;82;p10"/>
          <p:cNvSpPr txBox="1">
            <a:spLocks noGrp="1"/>
          </p:cNvSpPr>
          <p:nvPr>
            <p:ph type="title"/>
          </p:nvPr>
        </p:nvSpPr>
        <p:spPr>
          <a:xfrm>
            <a:off x="2437567" y="182750"/>
            <a:ext cx="6009521" cy="506404"/>
          </a:xfrm>
          <a:prstGeom prst="rect">
            <a:avLst/>
          </a:prstGeom>
          <a:noFill/>
          <a:ln>
            <a:noFill/>
          </a:ln>
        </p:spPr>
        <p:txBody>
          <a:bodyPr spcFirstLastPara="1" wrap="square" lIns="0" tIns="0" rIns="0" bIns="0" anchor="b" anchorCtr="0">
            <a:noAutofit/>
          </a:bodyPr>
          <a:lstStyle>
            <a:lvl1pPr lvl="0" algn="r" rtl="1">
              <a:spcBef>
                <a:spcPts val="0"/>
              </a:spcBef>
              <a:spcAft>
                <a:spcPts val="0"/>
              </a:spcAft>
              <a:buClr>
                <a:srgbClr val="8392A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3" name="Google Shape;83;p10"/>
          <p:cNvSpPr txBox="1">
            <a:spLocks noGrp="1"/>
          </p:cNvSpPr>
          <p:nvPr>
            <p:ph type="dt" idx="10"/>
          </p:nvPr>
        </p:nvSpPr>
        <p:spPr>
          <a:xfrm>
            <a:off x="6342063" y="4759520"/>
            <a:ext cx="2133600" cy="273844"/>
          </a:xfrm>
          <a:prstGeom prst="rect">
            <a:avLst/>
          </a:prstGeom>
          <a:noFill/>
          <a:ln>
            <a:noFill/>
          </a:ln>
        </p:spPr>
        <p:txBody>
          <a:bodyPr spcFirstLastPara="1" wrap="square" lIns="0" tIns="45700" rIns="91425" bIns="45700" anchor="ctr" anchorCtr="0">
            <a:noAutofit/>
          </a:bodyPr>
          <a:lstStyle>
            <a:lvl1pPr lvl="0" algn="r"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0"/>
          <p:cNvSpPr txBox="1">
            <a:spLocks noGrp="1"/>
          </p:cNvSpPr>
          <p:nvPr>
            <p:ph type="ftr" idx="11"/>
          </p:nvPr>
        </p:nvSpPr>
        <p:spPr>
          <a:xfrm>
            <a:off x="2750032" y="4759520"/>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0"/>
          <p:cNvSpPr txBox="1">
            <a:spLocks noGrp="1"/>
          </p:cNvSpPr>
          <p:nvPr>
            <p:ph type="sldNum" idx="12"/>
          </p:nvPr>
        </p:nvSpPr>
        <p:spPr>
          <a:xfrm>
            <a:off x="715963" y="4759520"/>
            <a:ext cx="2133600" cy="273844"/>
          </a:xfrm>
          <a:prstGeom prst="rect">
            <a:avLst/>
          </a:prstGeom>
          <a:noFill/>
          <a:ln>
            <a:noFill/>
          </a:ln>
        </p:spPr>
        <p:txBody>
          <a:bodyPr spcFirstLastPara="1" wrap="square" lIns="0" tIns="45700" rIns="0"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SA"/>
              <a:t>‹#›</a:t>
            </a:fld>
            <a:endParaRPr/>
          </a:p>
        </p:txBody>
      </p:sp>
      <p:sp>
        <p:nvSpPr>
          <p:cNvPr id="86" name="Google Shape;86;p10"/>
          <p:cNvSpPr txBox="1">
            <a:spLocks noGrp="1"/>
          </p:cNvSpPr>
          <p:nvPr>
            <p:ph type="body" idx="1"/>
          </p:nvPr>
        </p:nvSpPr>
        <p:spPr>
          <a:xfrm>
            <a:off x="4657725" y="3992595"/>
            <a:ext cx="3636963" cy="365125"/>
          </a:xfrm>
          <a:prstGeom prst="rect">
            <a:avLst/>
          </a:prstGeom>
          <a:noFill/>
          <a:ln>
            <a:noFill/>
          </a:ln>
        </p:spPr>
        <p:txBody>
          <a:bodyPr spcFirstLastPara="1" wrap="square" lIns="0" tIns="0" rIns="0" bIns="0" anchor="ctr" anchorCtr="0">
            <a:noAutofit/>
          </a:bodyPr>
          <a:lstStyle>
            <a:lvl1pPr marL="457200" lvl="0" indent="-228600" algn="r" rtl="1">
              <a:spcBef>
                <a:spcPts val="600"/>
              </a:spcBef>
              <a:spcAft>
                <a:spcPts val="0"/>
              </a:spcAft>
              <a:buClr>
                <a:srgbClr val="8392A2"/>
              </a:buClr>
              <a:buSzPts val="1100"/>
              <a:buNone/>
              <a:defRPr sz="1100"/>
            </a:lvl1pPr>
            <a:lvl2pPr marL="914400" lvl="1" indent="-228600" algn="r" rtl="1">
              <a:spcBef>
                <a:spcPts val="600"/>
              </a:spcBef>
              <a:spcAft>
                <a:spcPts val="0"/>
              </a:spcAft>
              <a:buClr>
                <a:schemeClr val="lt1"/>
              </a:buClr>
              <a:buSzPts val="1800"/>
              <a:buNone/>
              <a:defRPr/>
            </a:lvl2pPr>
            <a:lvl3pPr marL="1371600" lvl="2" indent="-342900" algn="r" rtl="1">
              <a:spcBef>
                <a:spcPts val="600"/>
              </a:spcBef>
              <a:spcAft>
                <a:spcPts val="0"/>
              </a:spcAft>
              <a:buClr>
                <a:schemeClr val="lt1"/>
              </a:buClr>
              <a:buSzPts val="1800"/>
              <a:buChar char="-"/>
              <a:defRPr/>
            </a:lvl3pPr>
            <a:lvl4pPr marL="1828800" lvl="3" indent="-342900" algn="r" rtl="1">
              <a:spcBef>
                <a:spcPts val="600"/>
              </a:spcBef>
              <a:spcAft>
                <a:spcPts val="0"/>
              </a:spcAft>
              <a:buClr>
                <a:schemeClr val="lt1"/>
              </a:buClr>
              <a:buSzPts val="1800"/>
              <a:buChar char="–"/>
              <a:defRPr/>
            </a:lvl4pPr>
            <a:lvl5pPr marL="2286000" lvl="4" indent="-342900" algn="r" rtl="1">
              <a:spcBef>
                <a:spcPts val="60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cxnSp>
        <p:nvCxnSpPr>
          <p:cNvPr id="87" name="Google Shape;87;p10"/>
          <p:cNvCxnSpPr/>
          <p:nvPr/>
        </p:nvCxnSpPr>
        <p:spPr>
          <a:xfrm>
            <a:off x="4514850" y="3992595"/>
            <a:ext cx="0" cy="365125"/>
          </a:xfrm>
          <a:prstGeom prst="straightConnector1">
            <a:avLst/>
          </a:prstGeom>
          <a:noFill/>
          <a:ln w="38100" cap="flat" cmpd="sng">
            <a:solidFill>
              <a:schemeClr val="dk1"/>
            </a:solidFill>
            <a:prstDash val="solid"/>
            <a:round/>
            <a:headEnd type="none" w="sm" len="sm"/>
            <a:tailEnd type="none" w="sm" len="sm"/>
          </a:ln>
        </p:spPr>
      </p:cxnSp>
      <p:sp>
        <p:nvSpPr>
          <p:cNvPr id="88" name="Google Shape;88;p10"/>
          <p:cNvSpPr>
            <a:spLocks noGrp="1"/>
          </p:cNvSpPr>
          <p:nvPr>
            <p:ph type="pic" idx="2"/>
          </p:nvPr>
        </p:nvSpPr>
        <p:spPr>
          <a:xfrm>
            <a:off x="4651374" y="1135063"/>
            <a:ext cx="3795714" cy="2579687"/>
          </a:xfrm>
          <a:prstGeom prst="rect">
            <a:avLst/>
          </a:prstGeom>
          <a:noFill/>
          <a:ln>
            <a:noFill/>
          </a:ln>
        </p:spPr>
        <p:txBody>
          <a:bodyPr spcFirstLastPara="1" wrap="square" lIns="0" tIns="0" rIns="0" bIns="0" anchor="t" anchorCtr="0">
            <a:noAutofit/>
          </a:bodyPr>
          <a:lstStyle>
            <a:lvl1pPr marR="0" lvl="0" algn="r" rtl="1">
              <a:spcBef>
                <a:spcPts val="600"/>
              </a:spcBef>
              <a:spcAft>
                <a:spcPts val="0"/>
              </a:spcAft>
              <a:buClr>
                <a:srgbClr val="8392A2"/>
              </a:buClr>
              <a:buSzPts val="1500"/>
              <a:buFont typeface="Arial"/>
              <a:buNone/>
              <a:defRPr sz="1500" b="0" i="0" u="none" strike="noStrike" cap="none">
                <a:solidFill>
                  <a:srgbClr val="8392A2"/>
                </a:solidFill>
                <a:latin typeface="Arial"/>
                <a:ea typeface="Arial"/>
                <a:cs typeface="Arial"/>
                <a:sym typeface="Arial"/>
              </a:defRPr>
            </a:lvl1pPr>
            <a:lvl2pPr marR="0" lvl="1" algn="r" rtl="1">
              <a:spcBef>
                <a:spcPts val="600"/>
              </a:spcBef>
              <a:spcAft>
                <a:spcPts val="0"/>
              </a:spcAft>
              <a:buClr>
                <a:schemeClr val="lt1"/>
              </a:buClr>
              <a:buSzPts val="1100"/>
              <a:buFont typeface="Arial"/>
              <a:buNone/>
              <a:defRPr sz="1100" b="0" i="0" u="none" strike="noStrike" cap="none">
                <a:solidFill>
                  <a:schemeClr val="lt1"/>
                </a:solidFill>
                <a:latin typeface="Arial"/>
                <a:ea typeface="Arial"/>
                <a:cs typeface="Arial"/>
                <a:sym typeface="Arial"/>
              </a:defRPr>
            </a:lvl2pPr>
            <a:lvl3pPr marR="0" lvl="2" algn="r" rtl="1">
              <a:spcBef>
                <a:spcPts val="600"/>
              </a:spcBef>
              <a:spcAft>
                <a:spcPts val="0"/>
              </a:spcAft>
              <a:buClr>
                <a:schemeClr val="lt1"/>
              </a:buClr>
              <a:buSzPts val="1100"/>
              <a:buFont typeface="Merriweather Sans"/>
              <a:buChar char="-"/>
              <a:defRPr sz="1100" b="0" i="0" u="none" strike="noStrike" cap="none">
                <a:solidFill>
                  <a:schemeClr val="lt1"/>
                </a:solidFill>
                <a:latin typeface="Arial"/>
                <a:ea typeface="Arial"/>
                <a:cs typeface="Arial"/>
                <a:sym typeface="Arial"/>
              </a:defRPr>
            </a:lvl3pPr>
            <a:lvl4pPr marR="0" lvl="3" algn="r" rtl="1">
              <a:spcBef>
                <a:spcPts val="600"/>
              </a:spcBef>
              <a:spcAft>
                <a:spcPts val="0"/>
              </a:spcAft>
              <a:buClr>
                <a:schemeClr val="lt1"/>
              </a:buClr>
              <a:buSzPts val="1050"/>
              <a:buFont typeface="Arial"/>
              <a:buChar char="–"/>
              <a:defRPr sz="1050" b="0" i="0" u="none" strike="noStrike" cap="none">
                <a:solidFill>
                  <a:schemeClr val="lt1"/>
                </a:solidFill>
                <a:latin typeface="Arial"/>
                <a:ea typeface="Arial"/>
                <a:cs typeface="Arial"/>
                <a:sym typeface="Arial"/>
              </a:defRPr>
            </a:lvl4pPr>
            <a:lvl5pPr marR="0" lvl="4" algn="r" rtl="1">
              <a:spcBef>
                <a:spcPts val="600"/>
              </a:spcBef>
              <a:spcAft>
                <a:spcPts val="0"/>
              </a:spcAft>
              <a:buClr>
                <a:schemeClr val="lt1"/>
              </a:buClr>
              <a:buSzPts val="1100"/>
              <a:buFont typeface="Noto Sans Symbols"/>
              <a:buChar char="▪"/>
              <a:defRPr sz="1100" b="0" i="0" u="none" strike="noStrike" cap="none">
                <a:solidFill>
                  <a:schemeClr val="lt1"/>
                </a:solidFill>
                <a:latin typeface="Arial"/>
                <a:ea typeface="Arial"/>
                <a:cs typeface="Arial"/>
                <a:sym typeface="Arial"/>
              </a:defRPr>
            </a:lvl5pPr>
            <a:lvl6pPr marR="0" lvl="5"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6pPr>
            <a:lvl7pPr marR="0" lvl="6"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7pPr>
            <a:lvl8pPr marR="0" lvl="7"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8pPr>
            <a:lvl9pPr marR="0" lvl="8"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9pPr>
          </a:lstStyle>
          <a:p>
            <a:endParaRPr/>
          </a:p>
        </p:txBody>
      </p:sp>
      <p:sp>
        <p:nvSpPr>
          <p:cNvPr id="89" name="Google Shape;89;p10"/>
          <p:cNvSpPr txBox="1">
            <a:spLocks noGrp="1"/>
          </p:cNvSpPr>
          <p:nvPr>
            <p:ph type="body" idx="3"/>
          </p:nvPr>
        </p:nvSpPr>
        <p:spPr>
          <a:xfrm>
            <a:off x="713733" y="3992595"/>
            <a:ext cx="3636963" cy="365125"/>
          </a:xfrm>
          <a:prstGeom prst="rect">
            <a:avLst/>
          </a:prstGeom>
          <a:noFill/>
          <a:ln>
            <a:noFill/>
          </a:ln>
        </p:spPr>
        <p:txBody>
          <a:bodyPr spcFirstLastPara="1" wrap="square" lIns="0" tIns="0" rIns="0" bIns="0" anchor="ctr" anchorCtr="0">
            <a:noAutofit/>
          </a:bodyPr>
          <a:lstStyle>
            <a:lvl1pPr marL="457200" lvl="0" indent="-228600" algn="r" rtl="1">
              <a:spcBef>
                <a:spcPts val="600"/>
              </a:spcBef>
              <a:spcAft>
                <a:spcPts val="0"/>
              </a:spcAft>
              <a:buClr>
                <a:srgbClr val="8392A2"/>
              </a:buClr>
              <a:buSzPts val="1100"/>
              <a:buNone/>
              <a:defRPr sz="1100"/>
            </a:lvl1pPr>
            <a:lvl2pPr marL="914400" lvl="1" indent="-228600" algn="r" rtl="1">
              <a:spcBef>
                <a:spcPts val="600"/>
              </a:spcBef>
              <a:spcAft>
                <a:spcPts val="0"/>
              </a:spcAft>
              <a:buClr>
                <a:schemeClr val="lt1"/>
              </a:buClr>
              <a:buSzPts val="1800"/>
              <a:buNone/>
              <a:defRPr/>
            </a:lvl2pPr>
            <a:lvl3pPr marL="1371600" lvl="2" indent="-342900" algn="r" rtl="1">
              <a:spcBef>
                <a:spcPts val="600"/>
              </a:spcBef>
              <a:spcAft>
                <a:spcPts val="0"/>
              </a:spcAft>
              <a:buClr>
                <a:schemeClr val="lt1"/>
              </a:buClr>
              <a:buSzPts val="1800"/>
              <a:buChar char="-"/>
              <a:defRPr/>
            </a:lvl3pPr>
            <a:lvl4pPr marL="1828800" lvl="3" indent="-342900" algn="r" rtl="1">
              <a:spcBef>
                <a:spcPts val="600"/>
              </a:spcBef>
              <a:spcAft>
                <a:spcPts val="0"/>
              </a:spcAft>
              <a:buClr>
                <a:schemeClr val="lt1"/>
              </a:buClr>
              <a:buSzPts val="1800"/>
              <a:buChar char="–"/>
              <a:defRPr/>
            </a:lvl4pPr>
            <a:lvl5pPr marL="2286000" lvl="4" indent="-342900" algn="r" rtl="1">
              <a:spcBef>
                <a:spcPts val="600"/>
              </a:spcBef>
              <a:spcAft>
                <a:spcPts val="0"/>
              </a:spcAft>
              <a:buClr>
                <a:schemeClr val="lt1"/>
              </a:buClr>
              <a:buSzPts val="1800"/>
              <a:buChar char="▪"/>
              <a:defRPr/>
            </a:lvl5pPr>
            <a:lvl6pPr marL="2743200" lvl="5" indent="-342900" algn="l">
              <a:spcBef>
                <a:spcPts val="360"/>
              </a:spcBef>
              <a:spcAft>
                <a:spcPts val="0"/>
              </a:spcAft>
              <a:buClr>
                <a:schemeClr val="lt1"/>
              </a:buClr>
              <a:buSzPts val="1800"/>
              <a:buChar char="•"/>
              <a:defRPr/>
            </a:lvl6pPr>
            <a:lvl7pPr marL="3200400" lvl="6" indent="-342900" algn="l">
              <a:spcBef>
                <a:spcPts val="360"/>
              </a:spcBef>
              <a:spcAft>
                <a:spcPts val="0"/>
              </a:spcAft>
              <a:buClr>
                <a:schemeClr val="lt1"/>
              </a:buClr>
              <a:buSzPts val="1800"/>
              <a:buChar char="•"/>
              <a:defRPr/>
            </a:lvl7pPr>
            <a:lvl8pPr marL="3657600" lvl="7" indent="-342900" algn="l">
              <a:spcBef>
                <a:spcPts val="360"/>
              </a:spcBef>
              <a:spcAft>
                <a:spcPts val="0"/>
              </a:spcAft>
              <a:buClr>
                <a:schemeClr val="lt1"/>
              </a:buClr>
              <a:buSzPts val="1800"/>
              <a:buChar char="•"/>
              <a:defRPr/>
            </a:lvl8pPr>
            <a:lvl9pPr marL="4114800" lvl="8" indent="-342900" algn="l">
              <a:spcBef>
                <a:spcPts val="360"/>
              </a:spcBef>
              <a:spcAft>
                <a:spcPts val="0"/>
              </a:spcAft>
              <a:buClr>
                <a:schemeClr val="lt1"/>
              </a:buClr>
              <a:buSzPts val="1800"/>
              <a:buChar char="•"/>
              <a:defRPr/>
            </a:lvl9pPr>
          </a:lstStyle>
          <a:p>
            <a:endParaRPr/>
          </a:p>
        </p:txBody>
      </p:sp>
      <p:cxnSp>
        <p:nvCxnSpPr>
          <p:cNvPr id="90" name="Google Shape;90;p10"/>
          <p:cNvCxnSpPr/>
          <p:nvPr/>
        </p:nvCxnSpPr>
        <p:spPr>
          <a:xfrm>
            <a:off x="8447088" y="3992595"/>
            <a:ext cx="0" cy="365125"/>
          </a:xfrm>
          <a:prstGeom prst="straightConnector1">
            <a:avLst/>
          </a:prstGeom>
          <a:noFill/>
          <a:ln w="38100" cap="flat" cmpd="sng">
            <a:solidFill>
              <a:schemeClr val="dk1"/>
            </a:solidFill>
            <a:prstDash val="solid"/>
            <a:round/>
            <a:headEnd type="none" w="sm" len="sm"/>
            <a:tailEnd type="none" w="sm" len="sm"/>
          </a:ln>
        </p:spPr>
      </p:cxnSp>
      <p:sp>
        <p:nvSpPr>
          <p:cNvPr id="91" name="Google Shape;91;p10"/>
          <p:cNvSpPr>
            <a:spLocks noGrp="1"/>
          </p:cNvSpPr>
          <p:nvPr>
            <p:ph type="pic" idx="4"/>
          </p:nvPr>
        </p:nvSpPr>
        <p:spPr>
          <a:xfrm>
            <a:off x="707382" y="1135063"/>
            <a:ext cx="3795714" cy="2579687"/>
          </a:xfrm>
          <a:prstGeom prst="rect">
            <a:avLst/>
          </a:prstGeom>
          <a:noFill/>
          <a:ln>
            <a:noFill/>
          </a:ln>
        </p:spPr>
        <p:txBody>
          <a:bodyPr spcFirstLastPara="1" wrap="square" lIns="0" tIns="0" rIns="0" bIns="0" anchor="t" anchorCtr="0">
            <a:noAutofit/>
          </a:bodyPr>
          <a:lstStyle>
            <a:lvl1pPr marR="0" lvl="0" algn="r" rtl="1">
              <a:spcBef>
                <a:spcPts val="600"/>
              </a:spcBef>
              <a:spcAft>
                <a:spcPts val="0"/>
              </a:spcAft>
              <a:buClr>
                <a:srgbClr val="8392A2"/>
              </a:buClr>
              <a:buSzPts val="1500"/>
              <a:buFont typeface="Arial"/>
              <a:buNone/>
              <a:defRPr sz="1500" b="0" i="0" u="none" strike="noStrike" cap="none">
                <a:solidFill>
                  <a:srgbClr val="8392A2"/>
                </a:solidFill>
                <a:latin typeface="Arial"/>
                <a:ea typeface="Arial"/>
                <a:cs typeface="Arial"/>
                <a:sym typeface="Arial"/>
              </a:defRPr>
            </a:lvl1pPr>
            <a:lvl2pPr marR="0" lvl="1" algn="r" rtl="1">
              <a:spcBef>
                <a:spcPts val="600"/>
              </a:spcBef>
              <a:spcAft>
                <a:spcPts val="0"/>
              </a:spcAft>
              <a:buClr>
                <a:schemeClr val="lt1"/>
              </a:buClr>
              <a:buSzPts val="1100"/>
              <a:buFont typeface="Arial"/>
              <a:buNone/>
              <a:defRPr sz="1100" b="0" i="0" u="none" strike="noStrike" cap="none">
                <a:solidFill>
                  <a:schemeClr val="lt1"/>
                </a:solidFill>
                <a:latin typeface="Arial"/>
                <a:ea typeface="Arial"/>
                <a:cs typeface="Arial"/>
                <a:sym typeface="Arial"/>
              </a:defRPr>
            </a:lvl2pPr>
            <a:lvl3pPr marR="0" lvl="2" algn="r" rtl="1">
              <a:spcBef>
                <a:spcPts val="600"/>
              </a:spcBef>
              <a:spcAft>
                <a:spcPts val="0"/>
              </a:spcAft>
              <a:buClr>
                <a:schemeClr val="lt1"/>
              </a:buClr>
              <a:buSzPts val="1100"/>
              <a:buFont typeface="Merriweather Sans"/>
              <a:buChar char="-"/>
              <a:defRPr sz="1100" b="0" i="0" u="none" strike="noStrike" cap="none">
                <a:solidFill>
                  <a:schemeClr val="lt1"/>
                </a:solidFill>
                <a:latin typeface="Arial"/>
                <a:ea typeface="Arial"/>
                <a:cs typeface="Arial"/>
                <a:sym typeface="Arial"/>
              </a:defRPr>
            </a:lvl3pPr>
            <a:lvl4pPr marR="0" lvl="3" algn="r" rtl="1">
              <a:spcBef>
                <a:spcPts val="600"/>
              </a:spcBef>
              <a:spcAft>
                <a:spcPts val="0"/>
              </a:spcAft>
              <a:buClr>
                <a:schemeClr val="lt1"/>
              </a:buClr>
              <a:buSzPts val="1050"/>
              <a:buFont typeface="Arial"/>
              <a:buChar char="–"/>
              <a:defRPr sz="1050" b="0" i="0" u="none" strike="noStrike" cap="none">
                <a:solidFill>
                  <a:schemeClr val="lt1"/>
                </a:solidFill>
                <a:latin typeface="Arial"/>
                <a:ea typeface="Arial"/>
                <a:cs typeface="Arial"/>
                <a:sym typeface="Arial"/>
              </a:defRPr>
            </a:lvl4pPr>
            <a:lvl5pPr marR="0" lvl="4" algn="r" rtl="1">
              <a:spcBef>
                <a:spcPts val="600"/>
              </a:spcBef>
              <a:spcAft>
                <a:spcPts val="0"/>
              </a:spcAft>
              <a:buClr>
                <a:schemeClr val="lt1"/>
              </a:buClr>
              <a:buSzPts val="1100"/>
              <a:buFont typeface="Noto Sans Symbols"/>
              <a:buChar char="▪"/>
              <a:defRPr sz="1100" b="0" i="0" u="none" strike="noStrike" cap="none">
                <a:solidFill>
                  <a:schemeClr val="lt1"/>
                </a:solidFill>
                <a:latin typeface="Arial"/>
                <a:ea typeface="Arial"/>
                <a:cs typeface="Arial"/>
                <a:sym typeface="Arial"/>
              </a:defRPr>
            </a:lvl5pPr>
            <a:lvl6pPr marR="0" lvl="5"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6pPr>
            <a:lvl7pPr marR="0" lvl="6"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7pPr>
            <a:lvl8pPr marR="0" lvl="7"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8pPr>
            <a:lvl9pPr marR="0" lvl="8"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Full Background Image">
  <p:cSld name="Full Background Image">
    <p:bg>
      <p:bgPr>
        <a:solidFill>
          <a:srgbClr val="7F7F7F"/>
        </a:solidFill>
        <a:effectLst/>
      </p:bgPr>
    </p:bg>
    <p:spTree>
      <p:nvGrpSpPr>
        <p:cNvPr id="1" name="Shape 92"/>
        <p:cNvGrpSpPr/>
        <p:nvPr/>
      </p:nvGrpSpPr>
      <p:grpSpPr>
        <a:xfrm>
          <a:off x="0" y="0"/>
          <a:ext cx="0" cy="0"/>
          <a:chOff x="0" y="0"/>
          <a:chExt cx="0" cy="0"/>
        </a:xfrm>
      </p:grpSpPr>
      <p:sp>
        <p:nvSpPr>
          <p:cNvPr id="93" name="Google Shape;93;p11"/>
          <p:cNvSpPr>
            <a:spLocks noGrp="1"/>
          </p:cNvSpPr>
          <p:nvPr>
            <p:ph type="pic" idx="2"/>
          </p:nvPr>
        </p:nvSpPr>
        <p:spPr>
          <a:xfrm>
            <a:off x="0" y="0"/>
            <a:ext cx="9143999" cy="5143499"/>
          </a:xfrm>
          <a:prstGeom prst="rect">
            <a:avLst/>
          </a:prstGeom>
          <a:noFill/>
          <a:ln>
            <a:noFill/>
          </a:ln>
        </p:spPr>
        <p:txBody>
          <a:bodyPr spcFirstLastPara="1" wrap="square" lIns="0" tIns="0" rIns="0" bIns="0" anchor="t" anchorCtr="0">
            <a:noAutofit/>
          </a:bodyPr>
          <a:lstStyle>
            <a:lvl1pPr marR="0" lvl="0" algn="r" rtl="1">
              <a:spcBef>
                <a:spcPts val="600"/>
              </a:spcBef>
              <a:spcAft>
                <a:spcPts val="0"/>
              </a:spcAft>
              <a:buClr>
                <a:srgbClr val="8392A2"/>
              </a:buClr>
              <a:buSzPts val="1500"/>
              <a:buFont typeface="Arial"/>
              <a:buNone/>
              <a:defRPr sz="1500" b="0" i="0" u="none" strike="noStrike" cap="none">
                <a:solidFill>
                  <a:srgbClr val="8392A2"/>
                </a:solidFill>
                <a:latin typeface="Arial"/>
                <a:ea typeface="Arial"/>
                <a:cs typeface="Arial"/>
                <a:sym typeface="Arial"/>
              </a:defRPr>
            </a:lvl1pPr>
            <a:lvl2pPr marR="0" lvl="1" algn="r" rtl="1">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2pPr>
            <a:lvl3pPr marR="0" lvl="2" algn="r" rtl="1">
              <a:spcBef>
                <a:spcPts val="600"/>
              </a:spcBef>
              <a:spcAft>
                <a:spcPts val="0"/>
              </a:spcAft>
              <a:buClr>
                <a:schemeClr val="dk1"/>
              </a:buClr>
              <a:buSzPts val="1100"/>
              <a:buFont typeface="Merriweather Sans"/>
              <a:buChar char="-"/>
              <a:defRPr sz="1100" b="0" i="0" u="none" strike="noStrike" cap="none">
                <a:solidFill>
                  <a:schemeClr val="dk1"/>
                </a:solidFill>
                <a:latin typeface="Arial"/>
                <a:ea typeface="Arial"/>
                <a:cs typeface="Arial"/>
                <a:sym typeface="Arial"/>
              </a:defRPr>
            </a:lvl3pPr>
            <a:lvl4pPr marR="0" lvl="3" algn="r" rtl="1">
              <a:spcBef>
                <a:spcPts val="600"/>
              </a:spcBef>
              <a:spcAft>
                <a:spcPts val="0"/>
              </a:spcAft>
              <a:buClr>
                <a:schemeClr val="dk1"/>
              </a:buClr>
              <a:buSzPts val="1050"/>
              <a:buFont typeface="Arial"/>
              <a:buChar char="–"/>
              <a:defRPr sz="1050" b="0" i="0" u="none" strike="noStrike" cap="none">
                <a:solidFill>
                  <a:schemeClr val="dk1"/>
                </a:solidFill>
                <a:latin typeface="Arial"/>
                <a:ea typeface="Arial"/>
                <a:cs typeface="Arial"/>
                <a:sym typeface="Arial"/>
              </a:defRPr>
            </a:lvl4pPr>
            <a:lvl5pPr marR="0" lvl="4" algn="r" rtl="1">
              <a:spcBef>
                <a:spcPts val="600"/>
              </a:spcBef>
              <a:spcAft>
                <a:spcPts val="0"/>
              </a:spcAft>
              <a:buClr>
                <a:schemeClr val="dk1"/>
              </a:buClr>
              <a:buSzPts val="1100"/>
              <a:buFont typeface="Noto Sans Symbols"/>
              <a:buChar char="▪"/>
              <a:defRPr sz="11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4" name="Google Shape;94;p11"/>
          <p:cNvSpPr/>
          <p:nvPr/>
        </p:nvSpPr>
        <p:spPr>
          <a:xfrm>
            <a:off x="7204969" y="0"/>
            <a:ext cx="1781273" cy="758746"/>
          </a:xfrm>
          <a:prstGeom prst="rect">
            <a:avLst/>
          </a:prstGeom>
          <a:solidFill>
            <a:srgbClr val="7F7F7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95" name="Google Shape;95;p11"/>
          <p:cNvSpPr txBox="1">
            <a:spLocks noGrp="1"/>
          </p:cNvSpPr>
          <p:nvPr>
            <p:ph type="title"/>
          </p:nvPr>
        </p:nvSpPr>
        <p:spPr>
          <a:xfrm>
            <a:off x="2466142" y="182750"/>
            <a:ext cx="6009521" cy="506404"/>
          </a:xfrm>
          <a:prstGeom prst="rect">
            <a:avLst/>
          </a:prstGeom>
          <a:noFill/>
          <a:ln>
            <a:noFill/>
          </a:ln>
        </p:spPr>
        <p:txBody>
          <a:bodyPr spcFirstLastPara="1" wrap="square" lIns="0" tIns="0" rIns="0" bIns="0" anchor="b" anchorCtr="0">
            <a:noAutofit/>
          </a:bodyPr>
          <a:lstStyle>
            <a:lvl1pPr lvl="0" algn="r" rtl="1">
              <a:spcBef>
                <a:spcPts val="0"/>
              </a:spcBef>
              <a:spcAft>
                <a:spcPts val="0"/>
              </a:spcAft>
              <a:buClr>
                <a:srgbClr val="FFFFFF"/>
              </a:buClr>
              <a:buSzPts val="1200"/>
              <a:buFont typeface="Arial"/>
              <a:buNone/>
              <a:defRPr>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6" name="Google Shape;96;p11"/>
          <p:cNvSpPr txBox="1">
            <a:spLocks noGrp="1"/>
          </p:cNvSpPr>
          <p:nvPr>
            <p:ph type="dt" idx="10"/>
          </p:nvPr>
        </p:nvSpPr>
        <p:spPr>
          <a:xfrm>
            <a:off x="6342063" y="4759520"/>
            <a:ext cx="2133600" cy="273844"/>
          </a:xfrm>
          <a:prstGeom prst="rect">
            <a:avLst/>
          </a:prstGeom>
          <a:noFill/>
          <a:ln>
            <a:noFill/>
          </a:ln>
        </p:spPr>
        <p:txBody>
          <a:bodyPr spcFirstLastPara="1" wrap="square" lIns="0" tIns="45700" rIns="91425" bIns="45700" anchor="ctr" anchorCtr="0">
            <a:noAutofit/>
          </a:bodyPr>
          <a:lstStyle>
            <a:lvl1pPr lvl="0" algn="r" rtl="1">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7" name="Google Shape;97;p11"/>
          <p:cNvSpPr txBox="1">
            <a:spLocks noGrp="1"/>
          </p:cNvSpPr>
          <p:nvPr>
            <p:ph type="ftr" idx="11"/>
          </p:nvPr>
        </p:nvSpPr>
        <p:spPr>
          <a:xfrm>
            <a:off x="2750032" y="4759520"/>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8" name="Google Shape;98;p11"/>
          <p:cNvSpPr txBox="1">
            <a:spLocks noGrp="1"/>
          </p:cNvSpPr>
          <p:nvPr>
            <p:ph type="sldNum" idx="12"/>
          </p:nvPr>
        </p:nvSpPr>
        <p:spPr>
          <a:xfrm>
            <a:off x="715963" y="4759520"/>
            <a:ext cx="2133600" cy="273844"/>
          </a:xfrm>
          <a:prstGeom prst="rect">
            <a:avLst/>
          </a:prstGeom>
          <a:noFill/>
          <a:ln>
            <a:noFill/>
          </a:ln>
        </p:spPr>
        <p:txBody>
          <a:bodyPr spcFirstLastPara="1" wrap="square" lIns="0" tIns="45700" rIns="0" bIns="45700" anchor="ctr" anchorCtr="0">
            <a:noAutofit/>
          </a:bodyPr>
          <a:lstStyle>
            <a:lvl1pPr marL="0" lvl="0" indent="0" algn="l" rtl="1">
              <a:spcBef>
                <a:spcPts val="0"/>
              </a:spcBef>
              <a:buNone/>
              <a:defRPr sz="1100">
                <a:solidFill>
                  <a:srgbClr val="FFFFFF"/>
                </a:solidFill>
                <a:latin typeface="Arial"/>
                <a:ea typeface="Arial"/>
                <a:cs typeface="Arial"/>
                <a:sym typeface="Arial"/>
              </a:defRPr>
            </a:lvl1pPr>
            <a:lvl2pPr marL="0" lvl="1" indent="0" algn="l" rtl="1">
              <a:spcBef>
                <a:spcPts val="0"/>
              </a:spcBef>
              <a:buNone/>
              <a:defRPr sz="1100">
                <a:solidFill>
                  <a:srgbClr val="FFFFFF"/>
                </a:solidFill>
                <a:latin typeface="Arial"/>
                <a:ea typeface="Arial"/>
                <a:cs typeface="Arial"/>
                <a:sym typeface="Arial"/>
              </a:defRPr>
            </a:lvl2pPr>
            <a:lvl3pPr marL="0" lvl="2" indent="0" algn="l" rtl="1">
              <a:spcBef>
                <a:spcPts val="0"/>
              </a:spcBef>
              <a:buNone/>
              <a:defRPr sz="1100">
                <a:solidFill>
                  <a:srgbClr val="FFFFFF"/>
                </a:solidFill>
                <a:latin typeface="Arial"/>
                <a:ea typeface="Arial"/>
                <a:cs typeface="Arial"/>
                <a:sym typeface="Arial"/>
              </a:defRPr>
            </a:lvl3pPr>
            <a:lvl4pPr marL="0" lvl="3" indent="0" algn="l" rtl="1">
              <a:spcBef>
                <a:spcPts val="0"/>
              </a:spcBef>
              <a:buNone/>
              <a:defRPr sz="1100">
                <a:solidFill>
                  <a:srgbClr val="FFFFFF"/>
                </a:solidFill>
                <a:latin typeface="Arial"/>
                <a:ea typeface="Arial"/>
                <a:cs typeface="Arial"/>
                <a:sym typeface="Arial"/>
              </a:defRPr>
            </a:lvl4pPr>
            <a:lvl5pPr marL="0" lvl="4" indent="0" algn="l" rtl="1">
              <a:spcBef>
                <a:spcPts val="0"/>
              </a:spcBef>
              <a:buNone/>
              <a:defRPr sz="1100">
                <a:solidFill>
                  <a:srgbClr val="FFFFFF"/>
                </a:solidFill>
                <a:latin typeface="Arial"/>
                <a:ea typeface="Arial"/>
                <a:cs typeface="Arial"/>
                <a:sym typeface="Arial"/>
              </a:defRPr>
            </a:lvl5pPr>
            <a:lvl6pPr marL="0" lvl="5" indent="0" algn="l" rtl="1">
              <a:spcBef>
                <a:spcPts val="0"/>
              </a:spcBef>
              <a:buNone/>
              <a:defRPr sz="1100">
                <a:solidFill>
                  <a:srgbClr val="FFFFFF"/>
                </a:solidFill>
                <a:latin typeface="Arial"/>
                <a:ea typeface="Arial"/>
                <a:cs typeface="Arial"/>
                <a:sym typeface="Arial"/>
              </a:defRPr>
            </a:lvl6pPr>
            <a:lvl7pPr marL="0" lvl="6" indent="0" algn="l" rtl="1">
              <a:spcBef>
                <a:spcPts val="0"/>
              </a:spcBef>
              <a:buNone/>
              <a:defRPr sz="1100">
                <a:solidFill>
                  <a:srgbClr val="FFFFFF"/>
                </a:solidFill>
                <a:latin typeface="Arial"/>
                <a:ea typeface="Arial"/>
                <a:cs typeface="Arial"/>
                <a:sym typeface="Arial"/>
              </a:defRPr>
            </a:lvl7pPr>
            <a:lvl8pPr marL="0" lvl="7" indent="0" algn="l" rtl="1">
              <a:spcBef>
                <a:spcPts val="0"/>
              </a:spcBef>
              <a:buNone/>
              <a:defRPr sz="1100">
                <a:solidFill>
                  <a:srgbClr val="FFFFFF"/>
                </a:solidFill>
                <a:latin typeface="Arial"/>
                <a:ea typeface="Arial"/>
                <a:cs typeface="Arial"/>
                <a:sym typeface="Arial"/>
              </a:defRPr>
            </a:lvl8pPr>
            <a:lvl9pPr marL="0" lvl="8" indent="0" algn="l" rtl="1">
              <a:spcBef>
                <a:spcPts val="0"/>
              </a:spcBef>
              <a:buNone/>
              <a:defRPr sz="1100">
                <a:solidFill>
                  <a:srgbClr val="FFFFFF"/>
                </a:solidFill>
                <a:latin typeface="Arial"/>
                <a:ea typeface="Arial"/>
                <a:cs typeface="Arial"/>
                <a:sym typeface="Arial"/>
              </a:defRPr>
            </a:lvl9pPr>
          </a:lstStyle>
          <a:p>
            <a:pPr marL="0" lvl="0" indent="0" algn="l" rtl="1">
              <a:spcBef>
                <a:spcPts val="0"/>
              </a:spcBef>
              <a:spcAft>
                <a:spcPts val="0"/>
              </a:spcAft>
              <a:buNone/>
            </a:pPr>
            <a:fld id="{00000000-1234-1234-1234-123412341234}" type="slidenum">
              <a:rPr lang="ar-SA"/>
              <a:t>‹#›</a:t>
            </a:fld>
            <a:endParaRPr/>
          </a:p>
        </p:txBody>
      </p:sp>
      <p:sp>
        <p:nvSpPr>
          <p:cNvPr id="99" name="Google Shape;99;p11"/>
          <p:cNvSpPr txBox="1">
            <a:spLocks noGrp="1"/>
          </p:cNvSpPr>
          <p:nvPr>
            <p:ph type="body" idx="1"/>
          </p:nvPr>
        </p:nvSpPr>
        <p:spPr>
          <a:xfrm>
            <a:off x="4838700" y="3992595"/>
            <a:ext cx="3636963" cy="365125"/>
          </a:xfrm>
          <a:prstGeom prst="rect">
            <a:avLst/>
          </a:prstGeom>
          <a:noFill/>
          <a:ln>
            <a:noFill/>
          </a:ln>
        </p:spPr>
        <p:txBody>
          <a:bodyPr spcFirstLastPara="1" wrap="square" lIns="0" tIns="0" rIns="0" bIns="0" anchor="ctr" anchorCtr="0">
            <a:noAutofit/>
          </a:bodyPr>
          <a:lstStyle>
            <a:lvl1pPr marL="457200" lvl="0" indent="-228600" algn="r" rtl="1">
              <a:spcBef>
                <a:spcPts val="600"/>
              </a:spcBef>
              <a:spcAft>
                <a:spcPts val="0"/>
              </a:spcAft>
              <a:buClr>
                <a:srgbClr val="FFFFFF"/>
              </a:buClr>
              <a:buSzPts val="1100"/>
              <a:buNone/>
              <a:defRPr sz="1100">
                <a:solidFill>
                  <a:srgbClr val="FFFFFF"/>
                </a:solidFill>
              </a:defRPr>
            </a:lvl1pPr>
            <a:lvl2pPr marL="914400" lvl="1" indent="-228600" algn="r" rtl="1">
              <a:spcBef>
                <a:spcPts val="600"/>
              </a:spcBef>
              <a:spcAft>
                <a:spcPts val="0"/>
              </a:spcAft>
              <a:buClr>
                <a:schemeClr val="dk1"/>
              </a:buClr>
              <a:buSzPts val="1800"/>
              <a:buNone/>
              <a:defRPr/>
            </a:lvl2pPr>
            <a:lvl3pPr marL="1371600" lvl="2" indent="-342900" algn="r" rtl="1">
              <a:spcBef>
                <a:spcPts val="600"/>
              </a:spcBef>
              <a:spcAft>
                <a:spcPts val="0"/>
              </a:spcAft>
              <a:buClr>
                <a:schemeClr val="dk1"/>
              </a:buClr>
              <a:buSzPts val="1800"/>
              <a:buChar char="-"/>
              <a:defRPr/>
            </a:lvl3pPr>
            <a:lvl4pPr marL="1828800" lvl="3" indent="-342900" algn="r" rtl="1">
              <a:spcBef>
                <a:spcPts val="600"/>
              </a:spcBef>
              <a:spcAft>
                <a:spcPts val="0"/>
              </a:spcAft>
              <a:buClr>
                <a:schemeClr val="dk1"/>
              </a:buClr>
              <a:buSzPts val="1800"/>
              <a:buChar char="–"/>
              <a:defRPr/>
            </a:lvl4pPr>
            <a:lvl5pPr marL="2286000" lvl="4" indent="-342900" algn="r" rtl="1">
              <a:spcBef>
                <a:spcPts val="60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pic>
        <p:nvPicPr>
          <p:cNvPr id="100" name="Google Shape;100;p11"/>
          <p:cNvPicPr preferRelativeResize="0"/>
          <p:nvPr/>
        </p:nvPicPr>
        <p:blipFill rotWithShape="1">
          <a:blip r:embed="rId2">
            <a:alphaModFix/>
          </a:blip>
          <a:srcRect/>
          <a:stretch/>
        </p:blipFill>
        <p:spPr>
          <a:xfrm>
            <a:off x="669599" y="208150"/>
            <a:ext cx="1371600" cy="4572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ver Page">
  <p:cSld name="Cover Page">
    <p:spTree>
      <p:nvGrpSpPr>
        <p:cNvPr id="1" name="Shape 19"/>
        <p:cNvGrpSpPr/>
        <p:nvPr/>
      </p:nvGrpSpPr>
      <p:grpSpPr>
        <a:xfrm>
          <a:off x="0" y="0"/>
          <a:ext cx="0" cy="0"/>
          <a:chOff x="0" y="0"/>
          <a:chExt cx="0" cy="0"/>
        </a:xfrm>
      </p:grpSpPr>
      <p:sp>
        <p:nvSpPr>
          <p:cNvPr id="20" name="Google Shape;20;p2"/>
          <p:cNvSpPr txBox="1">
            <a:spLocks noGrp="1"/>
          </p:cNvSpPr>
          <p:nvPr>
            <p:ph type="title"/>
          </p:nvPr>
        </p:nvSpPr>
        <p:spPr>
          <a:xfrm>
            <a:off x="666294" y="1971452"/>
            <a:ext cx="7612288" cy="857250"/>
          </a:xfrm>
          <a:prstGeom prst="rect">
            <a:avLst/>
          </a:prstGeom>
          <a:noFill/>
          <a:ln>
            <a:noFill/>
          </a:ln>
        </p:spPr>
        <p:txBody>
          <a:bodyPr spcFirstLastPara="1" wrap="square" lIns="0" tIns="0" rIns="0" bIns="0" anchor="t" anchorCtr="0">
            <a:noAutofit/>
          </a:bodyPr>
          <a:lstStyle>
            <a:lvl1pPr marR="0" lvl="0" algn="r" rtl="1">
              <a:lnSpc>
                <a:spcPct val="100000"/>
              </a:lnSpc>
              <a:spcBef>
                <a:spcPts val="0"/>
              </a:spcBef>
              <a:spcAft>
                <a:spcPts val="0"/>
              </a:spcAft>
              <a:buClr>
                <a:schemeClr val="lt2"/>
              </a:buClr>
              <a:buSzPts val="3000"/>
              <a:buFont typeface="Arial"/>
              <a:buNone/>
              <a:defRPr sz="3000">
                <a:solidFill>
                  <a:schemeClr val="lt2"/>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2"/>
          <p:cNvSpPr txBox="1"/>
          <p:nvPr/>
        </p:nvSpPr>
        <p:spPr>
          <a:xfrm>
            <a:off x="666294" y="4425414"/>
            <a:ext cx="936708" cy="276999"/>
          </a:xfrm>
          <a:prstGeom prst="rect">
            <a:avLst/>
          </a:prstGeom>
          <a:noFill/>
          <a:ln>
            <a:noFill/>
          </a:ln>
        </p:spPr>
        <p:txBody>
          <a:bodyPr spcFirstLastPara="1" wrap="square" lIns="0" tIns="45700" rIns="91425" bIns="45700" anchor="t" anchorCtr="0">
            <a:noAutofit/>
          </a:bodyPr>
          <a:lstStyle/>
          <a:p>
            <a:pPr marL="0" marR="0" lvl="0" indent="0" algn="l" rtl="0">
              <a:spcBef>
                <a:spcPts val="0"/>
              </a:spcBef>
              <a:spcAft>
                <a:spcPts val="0"/>
              </a:spcAft>
              <a:buNone/>
            </a:pPr>
            <a:r>
              <a:rPr lang="ar-SA" sz="1200" b="0" i="0" u="none" strike="noStrike" cap="none">
                <a:solidFill>
                  <a:srgbClr val="8392A2"/>
                </a:solidFill>
                <a:latin typeface="Arial"/>
                <a:ea typeface="Arial"/>
                <a:cs typeface="Arial"/>
                <a:sym typeface="Arial"/>
              </a:rPr>
              <a:t>stats.gov.sa</a:t>
            </a:r>
            <a:endParaRPr/>
          </a:p>
        </p:txBody>
      </p:sp>
      <p:sp>
        <p:nvSpPr>
          <p:cNvPr id="22" name="Google Shape;22;p2"/>
          <p:cNvSpPr txBox="1"/>
          <p:nvPr/>
        </p:nvSpPr>
        <p:spPr>
          <a:xfrm>
            <a:off x="7480029" y="3399317"/>
            <a:ext cx="885178"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ar-SA" sz="1200">
                <a:solidFill>
                  <a:srgbClr val="8392A2"/>
                </a:solidFill>
                <a:latin typeface="Arial"/>
                <a:ea typeface="Arial"/>
                <a:cs typeface="Arial"/>
                <a:sym typeface="Arial"/>
              </a:rPr>
              <a:t>اسم العميل</a:t>
            </a:r>
            <a:endParaRPr/>
          </a:p>
        </p:txBody>
      </p:sp>
      <p:sp>
        <p:nvSpPr>
          <p:cNvPr id="23" name="Google Shape;23;p2"/>
          <p:cNvSpPr txBox="1"/>
          <p:nvPr/>
        </p:nvSpPr>
        <p:spPr>
          <a:xfrm>
            <a:off x="7624307" y="4190188"/>
            <a:ext cx="750525"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ar-SA" sz="1200">
                <a:solidFill>
                  <a:srgbClr val="8392A2"/>
                </a:solidFill>
                <a:latin typeface="Arial"/>
                <a:ea typeface="Arial"/>
                <a:cs typeface="Arial"/>
                <a:sym typeface="Arial"/>
              </a:rPr>
              <a:t>من تقديم</a:t>
            </a:r>
            <a:endParaRPr/>
          </a:p>
        </p:txBody>
      </p:sp>
      <p:sp>
        <p:nvSpPr>
          <p:cNvPr id="24" name="Google Shape;24;p2"/>
          <p:cNvSpPr txBox="1">
            <a:spLocks noGrp="1"/>
          </p:cNvSpPr>
          <p:nvPr>
            <p:ph type="body" idx="1"/>
          </p:nvPr>
        </p:nvSpPr>
        <p:spPr>
          <a:xfrm>
            <a:off x="5103582" y="3676316"/>
            <a:ext cx="3175000" cy="241804"/>
          </a:xfrm>
          <a:prstGeom prst="rect">
            <a:avLst/>
          </a:prstGeom>
          <a:noFill/>
          <a:ln>
            <a:noFill/>
          </a:ln>
        </p:spPr>
        <p:txBody>
          <a:bodyPr spcFirstLastPara="1" wrap="square" lIns="0" tIns="0" rIns="0" bIns="0" anchor="t" anchorCtr="0">
            <a:noAutofit/>
          </a:bodyPr>
          <a:lstStyle>
            <a:lvl1pPr marL="457200" lvl="0" indent="-228600" algn="r" rtl="1">
              <a:spcBef>
                <a:spcPts val="240"/>
              </a:spcBef>
              <a:spcAft>
                <a:spcPts val="0"/>
              </a:spcAft>
              <a:buClr>
                <a:srgbClr val="8392A2"/>
              </a:buClr>
              <a:buSzPts val="1200"/>
              <a:buNone/>
              <a:defRPr sz="1200">
                <a:solidFill>
                  <a:srgbClr val="8392A2"/>
                </a:solidFill>
                <a:latin typeface="Arial"/>
                <a:ea typeface="Arial"/>
                <a:cs typeface="Arial"/>
                <a:sym typeface="Arial"/>
              </a:defRPr>
            </a:lvl1pPr>
            <a:lvl2pPr marL="914400" lvl="1" indent="-342900" algn="r" rtl="1">
              <a:spcBef>
                <a:spcPts val="360"/>
              </a:spcBef>
              <a:spcAft>
                <a:spcPts val="0"/>
              </a:spcAft>
              <a:buClr>
                <a:schemeClr val="lt1"/>
              </a:buClr>
              <a:buSzPts val="1800"/>
              <a:buChar char="–"/>
              <a:defRPr/>
            </a:lvl2pPr>
            <a:lvl3pPr marL="1371600" lvl="2" indent="-342900" algn="r" rtl="1">
              <a:spcBef>
                <a:spcPts val="360"/>
              </a:spcBef>
              <a:spcAft>
                <a:spcPts val="0"/>
              </a:spcAft>
              <a:buClr>
                <a:schemeClr val="lt1"/>
              </a:buClr>
              <a:buSzPts val="1800"/>
              <a:buChar char="•"/>
              <a:defRPr/>
            </a:lvl3pPr>
            <a:lvl4pPr marL="1828800" lvl="3" indent="-342900" algn="r" rtl="1">
              <a:spcBef>
                <a:spcPts val="360"/>
              </a:spcBef>
              <a:spcAft>
                <a:spcPts val="0"/>
              </a:spcAft>
              <a:buClr>
                <a:schemeClr val="lt1"/>
              </a:buClr>
              <a:buSzPts val="1800"/>
              <a:buChar char="–"/>
              <a:defRPr/>
            </a:lvl4pPr>
            <a:lvl5pPr marL="2286000" lvl="4" indent="-342900" algn="r" rtl="1">
              <a:spcBef>
                <a:spcPts val="360"/>
              </a:spcBef>
              <a:spcAft>
                <a:spcPts val="0"/>
              </a:spcAft>
              <a:buClr>
                <a:schemeClr val="lt1"/>
              </a:buClr>
              <a:buSzPts val="1800"/>
              <a:buChar char="»"/>
              <a:defRPr/>
            </a:lvl5pPr>
            <a:lvl6pPr marL="2743200" lvl="5" indent="-342900" algn="r" rtl="1">
              <a:spcBef>
                <a:spcPts val="360"/>
              </a:spcBef>
              <a:spcAft>
                <a:spcPts val="0"/>
              </a:spcAft>
              <a:buClr>
                <a:schemeClr val="lt1"/>
              </a:buClr>
              <a:buSzPts val="1800"/>
              <a:buChar char="•"/>
              <a:defRPr/>
            </a:lvl6pPr>
            <a:lvl7pPr marL="3200400" lvl="6" indent="-342900" algn="r" rtl="1">
              <a:spcBef>
                <a:spcPts val="360"/>
              </a:spcBef>
              <a:spcAft>
                <a:spcPts val="0"/>
              </a:spcAft>
              <a:buClr>
                <a:schemeClr val="lt1"/>
              </a:buClr>
              <a:buSzPts val="1800"/>
              <a:buChar char="•"/>
              <a:defRPr/>
            </a:lvl7pPr>
            <a:lvl8pPr marL="3657600" lvl="7" indent="-342900" algn="r" rtl="1">
              <a:spcBef>
                <a:spcPts val="360"/>
              </a:spcBef>
              <a:spcAft>
                <a:spcPts val="0"/>
              </a:spcAft>
              <a:buClr>
                <a:schemeClr val="lt1"/>
              </a:buClr>
              <a:buSzPts val="1800"/>
              <a:buChar char="•"/>
              <a:defRPr/>
            </a:lvl8pPr>
            <a:lvl9pPr marL="4114800" lvl="8" indent="-342900" algn="r" rtl="1">
              <a:spcBef>
                <a:spcPts val="360"/>
              </a:spcBef>
              <a:spcAft>
                <a:spcPts val="0"/>
              </a:spcAft>
              <a:buClr>
                <a:schemeClr val="lt1"/>
              </a:buClr>
              <a:buSzPts val="1800"/>
              <a:buChar char="•"/>
              <a:defRPr/>
            </a:lvl9pPr>
          </a:lstStyle>
          <a:p>
            <a:endParaRPr/>
          </a:p>
        </p:txBody>
      </p:sp>
      <p:sp>
        <p:nvSpPr>
          <p:cNvPr id="25" name="Google Shape;25;p2"/>
          <p:cNvSpPr txBox="1">
            <a:spLocks noGrp="1"/>
          </p:cNvSpPr>
          <p:nvPr>
            <p:ph type="body" idx="2"/>
          </p:nvPr>
        </p:nvSpPr>
        <p:spPr>
          <a:xfrm>
            <a:off x="5103582" y="4467187"/>
            <a:ext cx="3175000" cy="241804"/>
          </a:xfrm>
          <a:prstGeom prst="rect">
            <a:avLst/>
          </a:prstGeom>
          <a:noFill/>
          <a:ln>
            <a:noFill/>
          </a:ln>
        </p:spPr>
        <p:txBody>
          <a:bodyPr spcFirstLastPara="1" wrap="square" lIns="0" tIns="0" rIns="0" bIns="0" anchor="t" anchorCtr="0">
            <a:noAutofit/>
          </a:bodyPr>
          <a:lstStyle>
            <a:lvl1pPr marL="457200" lvl="0" indent="-228600" algn="r" rtl="1">
              <a:spcBef>
                <a:spcPts val="240"/>
              </a:spcBef>
              <a:spcAft>
                <a:spcPts val="0"/>
              </a:spcAft>
              <a:buClr>
                <a:srgbClr val="8392A2"/>
              </a:buClr>
              <a:buSzPts val="1200"/>
              <a:buNone/>
              <a:defRPr sz="1200">
                <a:solidFill>
                  <a:srgbClr val="8392A2"/>
                </a:solidFill>
                <a:latin typeface="Arial"/>
                <a:ea typeface="Arial"/>
                <a:cs typeface="Arial"/>
                <a:sym typeface="Arial"/>
              </a:defRPr>
            </a:lvl1pPr>
            <a:lvl2pPr marL="914400" lvl="1" indent="-342900" algn="r" rtl="1">
              <a:spcBef>
                <a:spcPts val="360"/>
              </a:spcBef>
              <a:spcAft>
                <a:spcPts val="0"/>
              </a:spcAft>
              <a:buClr>
                <a:schemeClr val="lt1"/>
              </a:buClr>
              <a:buSzPts val="1800"/>
              <a:buChar char="–"/>
              <a:defRPr/>
            </a:lvl2pPr>
            <a:lvl3pPr marL="1371600" lvl="2" indent="-342900" algn="r" rtl="1">
              <a:spcBef>
                <a:spcPts val="360"/>
              </a:spcBef>
              <a:spcAft>
                <a:spcPts val="0"/>
              </a:spcAft>
              <a:buClr>
                <a:schemeClr val="lt1"/>
              </a:buClr>
              <a:buSzPts val="1800"/>
              <a:buChar char="•"/>
              <a:defRPr/>
            </a:lvl3pPr>
            <a:lvl4pPr marL="1828800" lvl="3" indent="-342900" algn="r" rtl="1">
              <a:spcBef>
                <a:spcPts val="360"/>
              </a:spcBef>
              <a:spcAft>
                <a:spcPts val="0"/>
              </a:spcAft>
              <a:buClr>
                <a:schemeClr val="lt1"/>
              </a:buClr>
              <a:buSzPts val="1800"/>
              <a:buChar char="–"/>
              <a:defRPr/>
            </a:lvl4pPr>
            <a:lvl5pPr marL="2286000" lvl="4" indent="-342900" algn="r" rtl="1">
              <a:spcBef>
                <a:spcPts val="360"/>
              </a:spcBef>
              <a:spcAft>
                <a:spcPts val="0"/>
              </a:spcAft>
              <a:buClr>
                <a:schemeClr val="lt1"/>
              </a:buClr>
              <a:buSzPts val="1800"/>
              <a:buChar char="»"/>
              <a:defRPr/>
            </a:lvl5pPr>
            <a:lvl6pPr marL="2743200" lvl="5" indent="-342900" algn="r" rtl="1">
              <a:spcBef>
                <a:spcPts val="360"/>
              </a:spcBef>
              <a:spcAft>
                <a:spcPts val="0"/>
              </a:spcAft>
              <a:buClr>
                <a:schemeClr val="lt1"/>
              </a:buClr>
              <a:buSzPts val="1800"/>
              <a:buChar char="•"/>
              <a:defRPr/>
            </a:lvl6pPr>
            <a:lvl7pPr marL="3200400" lvl="6" indent="-342900" algn="r" rtl="1">
              <a:spcBef>
                <a:spcPts val="360"/>
              </a:spcBef>
              <a:spcAft>
                <a:spcPts val="0"/>
              </a:spcAft>
              <a:buClr>
                <a:schemeClr val="lt1"/>
              </a:buClr>
              <a:buSzPts val="1800"/>
              <a:buChar char="•"/>
              <a:defRPr/>
            </a:lvl7pPr>
            <a:lvl8pPr marL="3657600" lvl="7" indent="-342900" algn="r" rtl="1">
              <a:spcBef>
                <a:spcPts val="360"/>
              </a:spcBef>
              <a:spcAft>
                <a:spcPts val="0"/>
              </a:spcAft>
              <a:buClr>
                <a:schemeClr val="lt1"/>
              </a:buClr>
              <a:buSzPts val="1800"/>
              <a:buChar char="•"/>
              <a:defRPr/>
            </a:lvl8pPr>
            <a:lvl9pPr marL="4114800" lvl="8" indent="-342900" algn="r" rtl="1">
              <a:spcBef>
                <a:spcPts val="360"/>
              </a:spcBef>
              <a:spcAft>
                <a:spcPts val="0"/>
              </a:spcAft>
              <a:buClr>
                <a:schemeClr val="lt1"/>
              </a:buClr>
              <a:buSzPts val="1800"/>
              <a:buChar char="•"/>
              <a:defRPr/>
            </a:lvl9pPr>
          </a:lstStyle>
          <a:p>
            <a:endParaRPr/>
          </a:p>
        </p:txBody>
      </p:sp>
    </p:spTree>
    <p:extLst>
      <p:ext uri="{BB962C8B-B14F-4D97-AF65-F5344CB8AC3E}">
        <p14:creationId xmlns:p14="http://schemas.microsoft.com/office/powerpoint/2010/main" val="2081534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hart">
  <p:cSld name="Chart">
    <p:spTree>
      <p:nvGrpSpPr>
        <p:cNvPr id="1" name="Shape 42"/>
        <p:cNvGrpSpPr/>
        <p:nvPr/>
      </p:nvGrpSpPr>
      <p:grpSpPr>
        <a:xfrm>
          <a:off x="0" y="0"/>
          <a:ext cx="0" cy="0"/>
          <a:chOff x="0" y="0"/>
          <a:chExt cx="0" cy="0"/>
        </a:xfrm>
      </p:grpSpPr>
      <p:sp>
        <p:nvSpPr>
          <p:cNvPr id="43" name="Google Shape;43;p5"/>
          <p:cNvSpPr txBox="1">
            <a:spLocks noGrp="1"/>
          </p:cNvSpPr>
          <p:nvPr>
            <p:ph type="title"/>
          </p:nvPr>
        </p:nvSpPr>
        <p:spPr>
          <a:xfrm>
            <a:off x="2466142" y="182750"/>
            <a:ext cx="6009521" cy="506404"/>
          </a:xfrm>
          <a:prstGeom prst="rect">
            <a:avLst/>
          </a:prstGeom>
          <a:noFill/>
          <a:ln>
            <a:noFill/>
          </a:ln>
        </p:spPr>
        <p:txBody>
          <a:bodyPr spcFirstLastPara="1" wrap="square" lIns="0" tIns="0" rIns="0" bIns="0" anchor="b" anchorCtr="0">
            <a:noAutofit/>
          </a:bodyPr>
          <a:lstStyle>
            <a:lvl1pPr lvl="0" algn="r" rtl="1">
              <a:spcBef>
                <a:spcPts val="0"/>
              </a:spcBef>
              <a:spcAft>
                <a:spcPts val="0"/>
              </a:spcAft>
              <a:buClr>
                <a:srgbClr val="8392A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5"/>
          <p:cNvSpPr txBox="1">
            <a:spLocks noGrp="1"/>
          </p:cNvSpPr>
          <p:nvPr>
            <p:ph type="dt" idx="10"/>
          </p:nvPr>
        </p:nvSpPr>
        <p:spPr>
          <a:xfrm>
            <a:off x="6342063" y="4759520"/>
            <a:ext cx="2133600" cy="273844"/>
          </a:xfrm>
          <a:prstGeom prst="rect">
            <a:avLst/>
          </a:prstGeom>
          <a:noFill/>
          <a:ln>
            <a:noFill/>
          </a:ln>
        </p:spPr>
        <p:txBody>
          <a:bodyPr spcFirstLastPara="1" wrap="square" lIns="0" tIns="45700" rIns="91425" bIns="45700" anchor="ctr" anchorCtr="0">
            <a:noAutofit/>
          </a:bodyPr>
          <a:lstStyle>
            <a:lvl1pPr lvl="0" algn="r" rtl="1">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5"/>
          <p:cNvSpPr txBox="1">
            <a:spLocks noGrp="1"/>
          </p:cNvSpPr>
          <p:nvPr>
            <p:ph type="ftr" idx="11"/>
          </p:nvPr>
        </p:nvSpPr>
        <p:spPr>
          <a:xfrm>
            <a:off x="2750032" y="4759520"/>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5"/>
          <p:cNvSpPr txBox="1">
            <a:spLocks noGrp="1"/>
          </p:cNvSpPr>
          <p:nvPr>
            <p:ph type="sldNum" idx="12"/>
          </p:nvPr>
        </p:nvSpPr>
        <p:spPr>
          <a:xfrm>
            <a:off x="715963" y="4759520"/>
            <a:ext cx="2133600" cy="273844"/>
          </a:xfrm>
          <a:prstGeom prst="rect">
            <a:avLst/>
          </a:prstGeom>
          <a:noFill/>
          <a:ln>
            <a:noFill/>
          </a:ln>
        </p:spPr>
        <p:txBody>
          <a:bodyPr spcFirstLastPara="1" wrap="square" lIns="0" tIns="45700" rIns="0"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SA"/>
              <a:t>‹#›</a:t>
            </a:fld>
            <a:endParaRPr/>
          </a:p>
        </p:txBody>
      </p:sp>
      <p:sp>
        <p:nvSpPr>
          <p:cNvPr id="47" name="Google Shape;47;p5"/>
          <p:cNvSpPr>
            <a:spLocks noGrp="1"/>
          </p:cNvSpPr>
          <p:nvPr>
            <p:ph type="chart" idx="2"/>
          </p:nvPr>
        </p:nvSpPr>
        <p:spPr>
          <a:xfrm>
            <a:off x="704850" y="1135063"/>
            <a:ext cx="7770813" cy="3397250"/>
          </a:xfrm>
          <a:prstGeom prst="rect">
            <a:avLst/>
          </a:prstGeom>
          <a:noFill/>
          <a:ln>
            <a:noFill/>
          </a:ln>
        </p:spPr>
        <p:txBody>
          <a:bodyPr spcFirstLastPara="1" wrap="square" lIns="0" tIns="0" rIns="0" bIns="0" anchor="t" anchorCtr="0">
            <a:noAutofit/>
          </a:bodyPr>
          <a:lstStyle>
            <a:lvl1pPr marR="0" lvl="0" algn="r" rtl="1">
              <a:spcBef>
                <a:spcPts val="600"/>
              </a:spcBef>
              <a:spcAft>
                <a:spcPts val="0"/>
              </a:spcAft>
              <a:buClr>
                <a:srgbClr val="8392A2"/>
              </a:buClr>
              <a:buSzPts val="1500"/>
              <a:buFont typeface="Arial"/>
              <a:buNone/>
              <a:defRPr sz="1500" b="0" i="0" u="none" strike="noStrike" cap="none">
                <a:solidFill>
                  <a:srgbClr val="8392A2"/>
                </a:solidFill>
                <a:latin typeface="Arial"/>
                <a:ea typeface="Arial"/>
                <a:cs typeface="Arial"/>
                <a:sym typeface="Arial"/>
              </a:defRPr>
            </a:lvl1pPr>
            <a:lvl2pPr marR="0" lvl="1" algn="r" rtl="1">
              <a:spcBef>
                <a:spcPts val="600"/>
              </a:spcBef>
              <a:spcAft>
                <a:spcPts val="0"/>
              </a:spcAft>
              <a:buClr>
                <a:schemeClr val="lt1"/>
              </a:buClr>
              <a:buSzPts val="1100"/>
              <a:buFont typeface="Arial"/>
              <a:buNone/>
              <a:defRPr sz="1100" b="0" i="0" u="none" strike="noStrike" cap="none">
                <a:solidFill>
                  <a:schemeClr val="lt1"/>
                </a:solidFill>
                <a:latin typeface="Arial"/>
                <a:ea typeface="Arial"/>
                <a:cs typeface="Arial"/>
                <a:sym typeface="Arial"/>
              </a:defRPr>
            </a:lvl2pPr>
            <a:lvl3pPr marR="0" lvl="2" algn="r" rtl="1">
              <a:spcBef>
                <a:spcPts val="600"/>
              </a:spcBef>
              <a:spcAft>
                <a:spcPts val="0"/>
              </a:spcAft>
              <a:buClr>
                <a:schemeClr val="lt1"/>
              </a:buClr>
              <a:buSzPts val="1100"/>
              <a:buFont typeface="Merriweather Sans"/>
              <a:buChar char="-"/>
              <a:defRPr sz="1100" b="0" i="0" u="none" strike="noStrike" cap="none">
                <a:solidFill>
                  <a:schemeClr val="lt1"/>
                </a:solidFill>
                <a:latin typeface="Arial"/>
                <a:ea typeface="Arial"/>
                <a:cs typeface="Arial"/>
                <a:sym typeface="Arial"/>
              </a:defRPr>
            </a:lvl3pPr>
            <a:lvl4pPr marR="0" lvl="3" algn="r" rtl="1">
              <a:spcBef>
                <a:spcPts val="600"/>
              </a:spcBef>
              <a:spcAft>
                <a:spcPts val="0"/>
              </a:spcAft>
              <a:buClr>
                <a:schemeClr val="lt1"/>
              </a:buClr>
              <a:buSzPts val="1050"/>
              <a:buFont typeface="Arial"/>
              <a:buChar char="–"/>
              <a:defRPr sz="1050" b="0" i="0" u="none" strike="noStrike" cap="none">
                <a:solidFill>
                  <a:schemeClr val="lt1"/>
                </a:solidFill>
                <a:latin typeface="Arial"/>
                <a:ea typeface="Arial"/>
                <a:cs typeface="Arial"/>
                <a:sym typeface="Arial"/>
              </a:defRPr>
            </a:lvl4pPr>
            <a:lvl5pPr marR="0" lvl="4" algn="r" rtl="1">
              <a:spcBef>
                <a:spcPts val="600"/>
              </a:spcBef>
              <a:spcAft>
                <a:spcPts val="0"/>
              </a:spcAft>
              <a:buClr>
                <a:schemeClr val="lt1"/>
              </a:buClr>
              <a:buSzPts val="1100"/>
              <a:buFont typeface="Noto Sans Symbols"/>
              <a:buChar char="▪"/>
              <a:defRPr sz="1100" b="0" i="0" u="none" strike="noStrike" cap="none">
                <a:solidFill>
                  <a:schemeClr val="lt1"/>
                </a:solidFill>
                <a:latin typeface="Arial"/>
                <a:ea typeface="Arial"/>
                <a:cs typeface="Arial"/>
                <a:sym typeface="Arial"/>
              </a:defRPr>
            </a:lvl5pPr>
            <a:lvl6pPr marR="0" lvl="5"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6pPr>
            <a:lvl7pPr marR="0" lvl="6"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7pPr>
            <a:lvl8pPr marR="0" lvl="7"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8pPr>
            <a:lvl9pPr marR="0" lvl="8"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9pPr>
          </a:lstStyle>
          <a:p>
            <a:endParaRPr/>
          </a:p>
        </p:txBody>
      </p:sp>
    </p:spTree>
    <p:extLst>
      <p:ext uri="{BB962C8B-B14F-4D97-AF65-F5344CB8AC3E}">
        <p14:creationId xmlns:p14="http://schemas.microsoft.com/office/powerpoint/2010/main" val="2116952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FE760B-42FC-F043-8758-DE061AD02FEA}" type="datetime1">
              <a:rPr lang="en-US" smtClean="0"/>
              <a:pPr/>
              <a:t>5/22/2022</a:t>
            </a:fld>
            <a:endParaRPr lang="en-US" dirty="0"/>
          </a:p>
        </p:txBody>
      </p:sp>
      <p:sp>
        <p:nvSpPr>
          <p:cNvPr id="4" name="Footer Placeholder 3"/>
          <p:cNvSpPr>
            <a:spLocks noGrp="1"/>
          </p:cNvSpPr>
          <p:nvPr>
            <p:ph type="ftr" sz="quarter" idx="11"/>
          </p:nvPr>
        </p:nvSpPr>
        <p:spPr/>
        <p:txBody>
          <a:bodyPr/>
          <a:lstStyle/>
          <a:p>
            <a:r>
              <a:rPr lang="en-US"/>
              <a:t>stats.gov.sa</a:t>
            </a:r>
            <a:endParaRPr lang="en-US" dirty="0"/>
          </a:p>
        </p:txBody>
      </p:sp>
      <p:sp>
        <p:nvSpPr>
          <p:cNvPr id="5" name="Slide Number Placeholder 4"/>
          <p:cNvSpPr>
            <a:spLocks noGrp="1"/>
          </p:cNvSpPr>
          <p:nvPr>
            <p:ph type="sldNum" sz="quarter" idx="12"/>
          </p:nvPr>
        </p:nvSpPr>
        <p:spPr>
          <a:xfrm>
            <a:off x="715963" y="4759520"/>
            <a:ext cx="2133600" cy="273844"/>
          </a:xfrm>
          <a:prstGeom prst="rect">
            <a:avLst/>
          </a:prstGeom>
        </p:spPr>
        <p:txBody>
          <a:bodyPr/>
          <a:lstStyle/>
          <a:p>
            <a:fld id="{57E19BB5-A75A-6D4C-937E-7FA306BBF927}" type="slidenum">
              <a:rPr lang="en-US" smtClean="0"/>
              <a:pPr/>
              <a:t>‹#›</a:t>
            </a:fld>
            <a:endParaRPr lang="en-US"/>
          </a:p>
        </p:txBody>
      </p:sp>
      <p:sp>
        <p:nvSpPr>
          <p:cNvPr id="8" name="Content Placeholder 7"/>
          <p:cNvSpPr>
            <a:spLocks noGrp="1"/>
          </p:cNvSpPr>
          <p:nvPr>
            <p:ph sz="quarter" idx="13" hasCustomPrompt="1"/>
          </p:nvPr>
        </p:nvSpPr>
        <p:spPr>
          <a:xfrm>
            <a:off x="4698641" y="1849438"/>
            <a:ext cx="3748088" cy="920750"/>
          </a:xfrm>
        </p:spPr>
        <p:txBody>
          <a:bodyPr anchor="b">
            <a:normAutofit/>
          </a:bodyPr>
          <a:lstStyle>
            <a:lvl1pPr>
              <a:defRPr sz="2400">
                <a:solidFill>
                  <a:schemeClr val="bg1"/>
                </a:solidFill>
              </a:defRPr>
            </a:lvl1pPr>
          </a:lstStyle>
          <a:p>
            <a:pPr lvl="0"/>
            <a:r>
              <a:rPr lang="ro-RO" dirty="0"/>
              <a:t>Chapter Title</a:t>
            </a:r>
            <a:endParaRPr lang="en-US" dirty="0"/>
          </a:p>
        </p:txBody>
      </p:sp>
      <p:sp>
        <p:nvSpPr>
          <p:cNvPr id="13" name="Content Placeholder 7"/>
          <p:cNvSpPr>
            <a:spLocks noGrp="1"/>
          </p:cNvSpPr>
          <p:nvPr>
            <p:ph sz="quarter" idx="14" hasCustomPrompt="1"/>
          </p:nvPr>
        </p:nvSpPr>
        <p:spPr>
          <a:xfrm>
            <a:off x="4698641" y="3275954"/>
            <a:ext cx="3748088" cy="920750"/>
          </a:xfrm>
        </p:spPr>
        <p:txBody>
          <a:bodyPr anchor="t">
            <a:normAutofit/>
          </a:bodyPr>
          <a:lstStyle>
            <a:lvl1pPr>
              <a:defRPr sz="1400">
                <a:solidFill>
                  <a:schemeClr val="tx2"/>
                </a:solidFill>
              </a:defRPr>
            </a:lvl1pPr>
          </a:lstStyle>
          <a:p>
            <a:pPr lvl="0"/>
            <a:r>
              <a:rPr lang="en-US" dirty="0"/>
              <a:t>LOREM IPSUM DOLOR SIT AMET, CONSECTETUR </a:t>
            </a:r>
          </a:p>
        </p:txBody>
      </p:sp>
    </p:spTree>
    <p:extLst>
      <p:ext uri="{BB962C8B-B14F-4D97-AF65-F5344CB8AC3E}">
        <p14:creationId xmlns:p14="http://schemas.microsoft.com/office/powerpoint/2010/main" val="845409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ext and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x-none" noProof="0"/>
          </a:p>
        </p:txBody>
      </p:sp>
      <p:sp>
        <p:nvSpPr>
          <p:cNvPr id="5" name="Slide Number Placeholder 4"/>
          <p:cNvSpPr>
            <a:spLocks noGrp="1"/>
          </p:cNvSpPr>
          <p:nvPr>
            <p:ph type="sldNum" sz="quarter" idx="19"/>
          </p:nvPr>
        </p:nvSpPr>
        <p:spPr/>
        <p:txBody>
          <a:bodyPr/>
          <a:lstStyle/>
          <a:p>
            <a:fld id="{424D25EF-9502-084C-AE9A-054DF3B00308}" type="slidenum">
              <a:rPr lang="en-US" smtClean="0"/>
              <a:pPr/>
              <a:t>‹#›</a:t>
            </a:fld>
            <a:endParaRPr lang="en-US"/>
          </a:p>
        </p:txBody>
      </p:sp>
      <p:sp>
        <p:nvSpPr>
          <p:cNvPr id="3" name="TextBox 2">
            <a:extLst>
              <a:ext uri="{FF2B5EF4-FFF2-40B4-BE49-F238E27FC236}">
                <a16:creationId xmlns:a16="http://schemas.microsoft.com/office/drawing/2014/main" xmlns="" id="{B62CCBCB-8D81-40F3-9F91-2885ED459E19}"/>
              </a:ext>
            </a:extLst>
          </p:cNvPr>
          <p:cNvSpPr txBox="1"/>
          <p:nvPr userDrawn="1"/>
        </p:nvSpPr>
        <p:spPr>
          <a:xfrm>
            <a:off x="647700" y="816769"/>
            <a:ext cx="3058026" cy="300082"/>
          </a:xfrm>
          <a:prstGeom prst="rect">
            <a:avLst/>
          </a:prstGeom>
          <a:noFill/>
        </p:spPr>
        <p:txBody>
          <a:bodyPr wrap="square" rtlCol="1">
            <a:spAutoFit/>
          </a:bodyPr>
          <a:lstStyle/>
          <a:p>
            <a:endParaRPr lang="ar-SA" sz="1350">
              <a:latin typeface="Arial" panose="020B0604020202020204" pitchFamily="34" charset="0"/>
            </a:endParaRPr>
          </a:p>
        </p:txBody>
      </p:sp>
    </p:spTree>
    <p:extLst>
      <p:ext uri="{BB962C8B-B14F-4D97-AF65-F5344CB8AC3E}">
        <p14:creationId xmlns:p14="http://schemas.microsoft.com/office/powerpoint/2010/main" val="3993057503"/>
      </p:ext>
    </p:extLst>
  </p:cSld>
  <p:clrMapOvr>
    <a:masterClrMapping/>
  </p:clrMapOvr>
  <p:extLst>
    <p:ext uri="{DCECCB84-F9BA-43D5-87BE-67443E8EF086}">
      <p15:sldGuideLst xmlns:p15="http://schemas.microsoft.com/office/powerpoint/2012/main">
        <p15:guide id="1" pos="9515">
          <p15:clr>
            <a:srgbClr val="FBAE40"/>
          </p15:clr>
        </p15:guide>
        <p15:guide id="3" orient="horz" pos="4156">
          <p15:clr>
            <a:srgbClr val="FBAE40"/>
          </p15:clr>
        </p15:guide>
        <p15:guide id="4" orient="horz" pos="391">
          <p15:clr>
            <a:srgbClr val="FBAE40"/>
          </p15:clr>
        </p15:guide>
        <p15:guide id="5" orient="horz" pos="3952">
          <p15:clr>
            <a:srgbClr val="FBAE40"/>
          </p15:clr>
        </p15:guide>
        <p15:guide id="6" orient="horz" pos="68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emf"/><Relationship Id="rId5" Type="http://schemas.openxmlformats.org/officeDocument/2006/relationships/slideLayout" Target="../slideLayouts/slideLayout16.xml"/><Relationship Id="rId10" Type="http://schemas.openxmlformats.org/officeDocument/2006/relationships/image" Target="../media/image4.emf"/><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2437208" y="182750"/>
            <a:ext cx="6009521" cy="506404"/>
          </a:xfrm>
          <a:prstGeom prst="rect">
            <a:avLst/>
          </a:prstGeom>
          <a:noFill/>
          <a:ln>
            <a:noFill/>
          </a:ln>
        </p:spPr>
        <p:txBody>
          <a:bodyPr spcFirstLastPara="1" wrap="square" lIns="0" tIns="0" rIns="0" bIns="0" anchor="b" anchorCtr="0">
            <a:noAutofit/>
          </a:bodyPr>
          <a:lstStyle>
            <a:lvl1pPr marR="0" lvl="0" algn="r" rtl="1">
              <a:spcBef>
                <a:spcPts val="0"/>
              </a:spcBef>
              <a:spcAft>
                <a:spcPts val="0"/>
              </a:spcAft>
              <a:buClr>
                <a:srgbClr val="8392A2"/>
              </a:buClr>
              <a:buSzPts val="1200"/>
              <a:buFont typeface="Arial"/>
              <a:buNone/>
              <a:defRPr sz="1200" b="0" i="0" u="none" strike="noStrike" cap="none">
                <a:solidFill>
                  <a:srgbClr val="8392A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 name="Google Shape;28;p3"/>
          <p:cNvSpPr txBox="1">
            <a:spLocks noGrp="1"/>
          </p:cNvSpPr>
          <p:nvPr>
            <p:ph type="body" idx="1"/>
          </p:nvPr>
        </p:nvSpPr>
        <p:spPr>
          <a:xfrm>
            <a:off x="4857654" y="1065205"/>
            <a:ext cx="3589075" cy="3394472"/>
          </a:xfrm>
          <a:prstGeom prst="rect">
            <a:avLst/>
          </a:prstGeom>
          <a:noFill/>
          <a:ln>
            <a:noFill/>
          </a:ln>
        </p:spPr>
        <p:txBody>
          <a:bodyPr spcFirstLastPara="1" wrap="square" lIns="0" tIns="0" rIns="0" bIns="0" anchor="t" anchorCtr="0">
            <a:noAutofit/>
          </a:bodyPr>
          <a:lstStyle>
            <a:lvl1pPr marL="457200" marR="0" lvl="0" indent="-228600" algn="r" rtl="1">
              <a:spcBef>
                <a:spcPts val="600"/>
              </a:spcBef>
              <a:spcAft>
                <a:spcPts val="0"/>
              </a:spcAft>
              <a:buClr>
                <a:srgbClr val="8392A2"/>
              </a:buClr>
              <a:buSzPts val="1500"/>
              <a:buFont typeface="Arial"/>
              <a:buNone/>
              <a:defRPr sz="1500" b="0" i="0" u="none" strike="noStrike" cap="none">
                <a:solidFill>
                  <a:srgbClr val="8392A2"/>
                </a:solidFill>
                <a:latin typeface="Arial"/>
                <a:ea typeface="Arial"/>
                <a:cs typeface="Arial"/>
                <a:sym typeface="Arial"/>
              </a:defRPr>
            </a:lvl1pPr>
            <a:lvl2pPr marL="914400" marR="0" lvl="1" indent="-228600" algn="r" rtl="1">
              <a:spcBef>
                <a:spcPts val="600"/>
              </a:spcBef>
              <a:spcAft>
                <a:spcPts val="0"/>
              </a:spcAft>
              <a:buClr>
                <a:schemeClr val="lt1"/>
              </a:buClr>
              <a:buSzPts val="1100"/>
              <a:buFont typeface="Arial"/>
              <a:buNone/>
              <a:defRPr sz="1100" b="0" i="0" u="none" strike="noStrike" cap="none">
                <a:solidFill>
                  <a:schemeClr val="lt1"/>
                </a:solidFill>
                <a:latin typeface="Arial"/>
                <a:ea typeface="Arial"/>
                <a:cs typeface="Arial"/>
                <a:sym typeface="Arial"/>
              </a:defRPr>
            </a:lvl2pPr>
            <a:lvl3pPr marL="1371600" marR="0" lvl="2" indent="-298450" algn="r" rtl="1">
              <a:spcBef>
                <a:spcPts val="600"/>
              </a:spcBef>
              <a:spcAft>
                <a:spcPts val="0"/>
              </a:spcAft>
              <a:buClr>
                <a:schemeClr val="lt1"/>
              </a:buClr>
              <a:buSzPts val="1100"/>
              <a:buFont typeface="Merriweather Sans"/>
              <a:buChar char="-"/>
              <a:defRPr sz="1100" b="0" i="0" u="none" strike="noStrike" cap="none">
                <a:solidFill>
                  <a:schemeClr val="lt1"/>
                </a:solidFill>
                <a:latin typeface="Arial"/>
                <a:ea typeface="Arial"/>
                <a:cs typeface="Arial"/>
                <a:sym typeface="Arial"/>
              </a:defRPr>
            </a:lvl3pPr>
            <a:lvl4pPr marL="1828800" marR="0" lvl="3" indent="-295275" algn="r" rtl="1">
              <a:spcBef>
                <a:spcPts val="600"/>
              </a:spcBef>
              <a:spcAft>
                <a:spcPts val="0"/>
              </a:spcAft>
              <a:buClr>
                <a:schemeClr val="lt1"/>
              </a:buClr>
              <a:buSzPts val="1050"/>
              <a:buFont typeface="Arial"/>
              <a:buChar char="–"/>
              <a:defRPr sz="1050" b="0" i="0" u="none" strike="noStrike" cap="none">
                <a:solidFill>
                  <a:schemeClr val="lt1"/>
                </a:solidFill>
                <a:latin typeface="Arial"/>
                <a:ea typeface="Arial"/>
                <a:cs typeface="Arial"/>
                <a:sym typeface="Arial"/>
              </a:defRPr>
            </a:lvl4pPr>
            <a:lvl5pPr marL="2286000" marR="0" lvl="4" indent="-298450" algn="r" rtl="1">
              <a:spcBef>
                <a:spcPts val="600"/>
              </a:spcBef>
              <a:spcAft>
                <a:spcPts val="0"/>
              </a:spcAft>
              <a:buClr>
                <a:schemeClr val="lt1"/>
              </a:buClr>
              <a:buSzPts val="1100"/>
              <a:buFont typeface="Noto Sans Symbols"/>
              <a:buChar char="▪"/>
              <a:defRPr sz="11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6pPr>
            <a:lvl7pPr marL="3200400" marR="0" lvl="6"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7pPr>
            <a:lvl8pPr marL="3657600" marR="0" lvl="7"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8pPr>
            <a:lvl9pPr marL="4114800" marR="0" lvl="8"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342063" y="4759520"/>
            <a:ext cx="2133600" cy="273844"/>
          </a:xfrm>
          <a:prstGeom prst="rect">
            <a:avLst/>
          </a:prstGeom>
          <a:noFill/>
          <a:ln>
            <a:noFill/>
          </a:ln>
        </p:spPr>
        <p:txBody>
          <a:bodyPr spcFirstLastPara="1" wrap="square" lIns="0" tIns="45700" rIns="91425" bIns="45700" anchor="ctr" anchorCtr="0">
            <a:noAutofit/>
          </a:bodyPr>
          <a:lstStyle>
            <a:lvl1pPr marR="0" lvl="0" algn="r" rtl="1">
              <a:spcBef>
                <a:spcPts val="0"/>
              </a:spcBef>
              <a:spcAft>
                <a:spcPts val="0"/>
              </a:spcAft>
              <a:buSzPts val="1400"/>
              <a:buNone/>
              <a:defRPr sz="1100">
                <a:solidFill>
                  <a:srgbClr val="8392A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30" name="Google Shape;30;p3"/>
          <p:cNvSpPr txBox="1">
            <a:spLocks noGrp="1"/>
          </p:cNvSpPr>
          <p:nvPr>
            <p:ph type="ftr" idx="11"/>
          </p:nvPr>
        </p:nvSpPr>
        <p:spPr>
          <a:xfrm>
            <a:off x="2750032" y="4759520"/>
            <a:ext cx="2895600" cy="27384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100">
                <a:solidFill>
                  <a:srgbClr val="8392A2"/>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cxnSp>
        <p:nvCxnSpPr>
          <p:cNvPr id="31" name="Google Shape;31;p3"/>
          <p:cNvCxnSpPr/>
          <p:nvPr/>
        </p:nvCxnSpPr>
        <p:spPr>
          <a:xfrm>
            <a:off x="668337" y="822131"/>
            <a:ext cx="8475663" cy="0"/>
          </a:xfrm>
          <a:prstGeom prst="straightConnector1">
            <a:avLst/>
          </a:prstGeom>
          <a:noFill/>
          <a:ln w="12700" cap="flat" cmpd="sng">
            <a:solidFill>
              <a:schemeClr val="lt2"/>
            </a:solidFill>
            <a:prstDash val="solid"/>
            <a:round/>
            <a:headEnd type="none" w="sm" len="sm"/>
            <a:tailEnd type="none" w="sm" len="sm"/>
          </a:ln>
        </p:spPr>
      </p:cxnSp>
      <p:pic>
        <p:nvPicPr>
          <p:cNvPr id="32" name="Google Shape;32;p3"/>
          <p:cNvPicPr preferRelativeResize="0"/>
          <p:nvPr/>
        </p:nvPicPr>
        <p:blipFill rotWithShape="1">
          <a:blip r:embed="rId13">
            <a:alphaModFix/>
          </a:blip>
          <a:srcRect/>
          <a:stretch/>
        </p:blipFill>
        <p:spPr>
          <a:xfrm>
            <a:off x="715963" y="4697599"/>
            <a:ext cx="7759700" cy="38100"/>
          </a:xfrm>
          <a:prstGeom prst="rect">
            <a:avLst/>
          </a:prstGeom>
          <a:noFill/>
          <a:ln>
            <a:noFill/>
          </a:ln>
        </p:spPr>
      </p:pic>
      <p:pic>
        <p:nvPicPr>
          <p:cNvPr id="33" name="Google Shape;33;p3"/>
          <p:cNvPicPr preferRelativeResize="0"/>
          <p:nvPr/>
        </p:nvPicPr>
        <p:blipFill rotWithShape="1">
          <a:blip r:embed="rId14">
            <a:alphaModFix/>
          </a:blip>
          <a:srcRect/>
          <a:stretch/>
        </p:blipFill>
        <p:spPr>
          <a:xfrm>
            <a:off x="668337" y="208150"/>
            <a:ext cx="1371600" cy="457200"/>
          </a:xfrm>
          <a:prstGeom prst="rect">
            <a:avLst/>
          </a:prstGeom>
          <a:noFill/>
          <a:ln>
            <a:noFill/>
          </a:ln>
        </p:spPr>
      </p:pic>
      <p:sp>
        <p:nvSpPr>
          <p:cNvPr id="34" name="Google Shape;34;p3"/>
          <p:cNvSpPr txBox="1">
            <a:spLocks noGrp="1"/>
          </p:cNvSpPr>
          <p:nvPr>
            <p:ph type="sldNum" idx="12"/>
          </p:nvPr>
        </p:nvSpPr>
        <p:spPr>
          <a:xfrm>
            <a:off x="715963" y="4759520"/>
            <a:ext cx="2133600" cy="273844"/>
          </a:xfrm>
          <a:prstGeom prst="rect">
            <a:avLst/>
          </a:prstGeom>
          <a:noFill/>
          <a:ln>
            <a:noFill/>
          </a:ln>
        </p:spPr>
        <p:txBody>
          <a:bodyPr spcFirstLastPara="1" wrap="square" lIns="0" tIns="45700" rIns="0" bIns="45700" anchor="ctr" anchorCtr="0">
            <a:noAutofit/>
          </a:bodyPr>
          <a:lstStyle>
            <a:lvl1pPr marL="0" marR="0" lvl="0" indent="0" algn="l" rtl="1">
              <a:spcBef>
                <a:spcPts val="0"/>
              </a:spcBef>
              <a:buNone/>
              <a:defRPr sz="1100">
                <a:solidFill>
                  <a:srgbClr val="8392A2"/>
                </a:solidFill>
                <a:latin typeface="Arial"/>
                <a:ea typeface="Arial"/>
                <a:cs typeface="Arial"/>
                <a:sym typeface="Arial"/>
              </a:defRPr>
            </a:lvl1pPr>
            <a:lvl2pPr marL="0" marR="0" lvl="1" indent="0" algn="l" rtl="1">
              <a:spcBef>
                <a:spcPts val="0"/>
              </a:spcBef>
              <a:buNone/>
              <a:defRPr sz="1100">
                <a:solidFill>
                  <a:srgbClr val="8392A2"/>
                </a:solidFill>
                <a:latin typeface="Arial"/>
                <a:ea typeface="Arial"/>
                <a:cs typeface="Arial"/>
                <a:sym typeface="Arial"/>
              </a:defRPr>
            </a:lvl2pPr>
            <a:lvl3pPr marL="0" marR="0" lvl="2" indent="0" algn="l" rtl="1">
              <a:spcBef>
                <a:spcPts val="0"/>
              </a:spcBef>
              <a:buNone/>
              <a:defRPr sz="1100">
                <a:solidFill>
                  <a:srgbClr val="8392A2"/>
                </a:solidFill>
                <a:latin typeface="Arial"/>
                <a:ea typeface="Arial"/>
                <a:cs typeface="Arial"/>
                <a:sym typeface="Arial"/>
              </a:defRPr>
            </a:lvl3pPr>
            <a:lvl4pPr marL="0" marR="0" lvl="3" indent="0" algn="l" rtl="1">
              <a:spcBef>
                <a:spcPts val="0"/>
              </a:spcBef>
              <a:buNone/>
              <a:defRPr sz="1100">
                <a:solidFill>
                  <a:srgbClr val="8392A2"/>
                </a:solidFill>
                <a:latin typeface="Arial"/>
                <a:ea typeface="Arial"/>
                <a:cs typeface="Arial"/>
                <a:sym typeface="Arial"/>
              </a:defRPr>
            </a:lvl4pPr>
            <a:lvl5pPr marL="0" marR="0" lvl="4" indent="0" algn="l" rtl="1">
              <a:spcBef>
                <a:spcPts val="0"/>
              </a:spcBef>
              <a:buNone/>
              <a:defRPr sz="1100">
                <a:solidFill>
                  <a:srgbClr val="8392A2"/>
                </a:solidFill>
                <a:latin typeface="Arial"/>
                <a:ea typeface="Arial"/>
                <a:cs typeface="Arial"/>
                <a:sym typeface="Arial"/>
              </a:defRPr>
            </a:lvl5pPr>
            <a:lvl6pPr marL="0" marR="0" lvl="5" indent="0" algn="l" rtl="1">
              <a:spcBef>
                <a:spcPts val="0"/>
              </a:spcBef>
              <a:buNone/>
              <a:defRPr sz="1100">
                <a:solidFill>
                  <a:srgbClr val="8392A2"/>
                </a:solidFill>
                <a:latin typeface="Arial"/>
                <a:ea typeface="Arial"/>
                <a:cs typeface="Arial"/>
                <a:sym typeface="Arial"/>
              </a:defRPr>
            </a:lvl6pPr>
            <a:lvl7pPr marL="0" marR="0" lvl="6" indent="0" algn="l" rtl="1">
              <a:spcBef>
                <a:spcPts val="0"/>
              </a:spcBef>
              <a:buNone/>
              <a:defRPr sz="1100">
                <a:solidFill>
                  <a:srgbClr val="8392A2"/>
                </a:solidFill>
                <a:latin typeface="Arial"/>
                <a:ea typeface="Arial"/>
                <a:cs typeface="Arial"/>
                <a:sym typeface="Arial"/>
              </a:defRPr>
            </a:lvl7pPr>
            <a:lvl8pPr marL="0" marR="0" lvl="7" indent="0" algn="l" rtl="1">
              <a:spcBef>
                <a:spcPts val="0"/>
              </a:spcBef>
              <a:buNone/>
              <a:defRPr sz="1100">
                <a:solidFill>
                  <a:srgbClr val="8392A2"/>
                </a:solidFill>
                <a:latin typeface="Arial"/>
                <a:ea typeface="Arial"/>
                <a:cs typeface="Arial"/>
                <a:sym typeface="Arial"/>
              </a:defRPr>
            </a:lvl8pPr>
            <a:lvl9pPr marL="0" marR="0" lvl="8" indent="0" algn="l" rtl="1">
              <a:spcBef>
                <a:spcPts val="0"/>
              </a:spcBef>
              <a:buNone/>
              <a:defRPr sz="1100">
                <a:solidFill>
                  <a:srgbClr val="8392A2"/>
                </a:solidFill>
                <a:latin typeface="Arial"/>
                <a:ea typeface="Arial"/>
                <a:cs typeface="Arial"/>
                <a:sym typeface="Arial"/>
              </a:defRPr>
            </a:lvl9pPr>
          </a:lstStyle>
          <a:p>
            <a:pPr marL="0" lvl="0" indent="0" algn="l" rtl="1">
              <a:spcBef>
                <a:spcPts val="0"/>
              </a:spcBef>
              <a:spcAft>
                <a:spcPts val="0"/>
              </a:spcAft>
              <a:buNone/>
            </a:pPr>
            <a:fld id="{00000000-1234-1234-1234-123412341234}" type="slidenum">
              <a:rPr lang="ar-SA"/>
              <a:t>‹#›</a:t>
            </a:fld>
            <a:endParaRPr/>
          </a:p>
        </p:txBody>
      </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5" r:id="rId4"/>
    <p:sldLayoutId id="2147483656" r:id="rId5"/>
    <p:sldLayoutId id="2147483669" r:id="rId6"/>
    <p:sldLayoutId id="2147483671" r:id="rId7"/>
    <p:sldLayoutId id="2147483672" r:id="rId8"/>
    <p:sldLayoutId id="2147483673" r:id="rId9"/>
    <p:sldLayoutId id="2147483674" r:id="rId10"/>
    <p:sldLayoutId id="2147483675"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37208" y="182750"/>
            <a:ext cx="6009521" cy="506404"/>
          </a:xfrm>
          <a:prstGeom prst="rect">
            <a:avLst/>
          </a:prstGeom>
        </p:spPr>
        <p:txBody>
          <a:bodyPr vert="horz" lIns="0" tIns="0" rIns="0" bIns="0" rtlCol="0" anchor="b">
            <a:normAutofit/>
          </a:bodyPr>
          <a:lstStyle/>
          <a:p>
            <a:r>
              <a:rPr lang="en-US" dirty="0"/>
              <a:t>Presentation Title</a:t>
            </a:r>
          </a:p>
        </p:txBody>
      </p:sp>
      <p:sp>
        <p:nvSpPr>
          <p:cNvPr id="3" name="Text Placeholder 2"/>
          <p:cNvSpPr>
            <a:spLocks noGrp="1"/>
          </p:cNvSpPr>
          <p:nvPr>
            <p:ph type="body" idx="1"/>
          </p:nvPr>
        </p:nvSpPr>
        <p:spPr>
          <a:xfrm>
            <a:off x="4857654" y="1065205"/>
            <a:ext cx="3589075" cy="3394472"/>
          </a:xfrm>
          <a:prstGeom prst="rect">
            <a:avLst/>
          </a:prstGeom>
        </p:spPr>
        <p:txBody>
          <a:bodyPr vert="horz" lIns="0" tIns="0" rIns="0" bIns="0" rtlCol="0"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342063" y="4759520"/>
            <a:ext cx="2133600" cy="273844"/>
          </a:xfrm>
          <a:prstGeom prst="rect">
            <a:avLst/>
          </a:prstGeom>
        </p:spPr>
        <p:txBody>
          <a:bodyPr vert="horz" lIns="0" tIns="45720" rIns="91440" bIns="45720" rtlCol="0" anchor="ctr"/>
          <a:lstStyle>
            <a:lvl1pPr algn="r" rtl="1">
              <a:defRPr sz="1100">
                <a:solidFill>
                  <a:srgbClr val="8392A2"/>
                </a:solidFill>
                <a:latin typeface="Neo Sans Arabic"/>
                <a:cs typeface="Neo Sans Arabic"/>
              </a:defRPr>
            </a:lvl1pPr>
          </a:lstStyle>
          <a:p>
            <a:fld id="{A6997932-3F32-4F49-AF56-EB132CF8518D}" type="datetime1">
              <a:rPr lang="en-US" smtClean="0"/>
              <a:pPr/>
              <a:t>5/22/2022</a:t>
            </a:fld>
            <a:endParaRPr lang="en-US" dirty="0"/>
          </a:p>
        </p:txBody>
      </p:sp>
      <p:sp>
        <p:nvSpPr>
          <p:cNvPr id="5" name="Footer Placeholder 4"/>
          <p:cNvSpPr>
            <a:spLocks noGrp="1"/>
          </p:cNvSpPr>
          <p:nvPr>
            <p:ph type="ftr" sz="quarter" idx="3"/>
          </p:nvPr>
        </p:nvSpPr>
        <p:spPr>
          <a:xfrm>
            <a:off x="2750032" y="4759520"/>
            <a:ext cx="2895600" cy="273844"/>
          </a:xfrm>
          <a:prstGeom prst="rect">
            <a:avLst/>
          </a:prstGeom>
        </p:spPr>
        <p:txBody>
          <a:bodyPr vert="horz" lIns="91440" tIns="45720" rIns="91440" bIns="45720" rtlCol="0" anchor="ctr"/>
          <a:lstStyle>
            <a:lvl1pPr algn="ctr">
              <a:defRPr sz="1100">
                <a:solidFill>
                  <a:srgbClr val="8392A2"/>
                </a:solidFill>
                <a:latin typeface="Neo Sans Arabic"/>
                <a:cs typeface="Neo Sans Arabic"/>
              </a:defRPr>
            </a:lvl1pPr>
          </a:lstStyle>
          <a:p>
            <a:r>
              <a:rPr lang="en-US" dirty="0"/>
              <a:t>stats.gov.sa</a:t>
            </a:r>
          </a:p>
        </p:txBody>
      </p:sp>
      <p:cxnSp>
        <p:nvCxnSpPr>
          <p:cNvPr id="14" name="Straight Connector 13"/>
          <p:cNvCxnSpPr/>
          <p:nvPr/>
        </p:nvCxnSpPr>
        <p:spPr>
          <a:xfrm>
            <a:off x="668337" y="822131"/>
            <a:ext cx="8475663"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6" name="Picture 15"/>
          <p:cNvPicPr>
            <a:picLocks noChangeAspect="1"/>
          </p:cNvPicPr>
          <p:nvPr/>
        </p:nvPicPr>
        <p:blipFill>
          <a:blip r:embed="rId10"/>
          <a:stretch>
            <a:fillRect/>
          </a:stretch>
        </p:blipFill>
        <p:spPr>
          <a:xfrm>
            <a:off x="715963" y="4697599"/>
            <a:ext cx="7759700" cy="38100"/>
          </a:xfrm>
          <a:prstGeom prst="rect">
            <a:avLst/>
          </a:prstGeom>
        </p:spPr>
      </p:pic>
      <p:pic>
        <p:nvPicPr>
          <p:cNvPr id="11" name="Picture 10"/>
          <p:cNvPicPr>
            <a:picLocks noChangeAspect="1"/>
          </p:cNvPicPr>
          <p:nvPr/>
        </p:nvPicPr>
        <p:blipFill>
          <a:blip r:embed="rId11"/>
          <a:stretch>
            <a:fillRect/>
          </a:stretch>
        </p:blipFill>
        <p:spPr>
          <a:xfrm>
            <a:off x="668337" y="208150"/>
            <a:ext cx="1371600" cy="457200"/>
          </a:xfrm>
          <a:prstGeom prst="rect">
            <a:avLst/>
          </a:prstGeom>
        </p:spPr>
      </p:pic>
      <p:sp>
        <p:nvSpPr>
          <p:cNvPr id="10" name="Slide Number Placeholder 5"/>
          <p:cNvSpPr>
            <a:spLocks noGrp="1"/>
          </p:cNvSpPr>
          <p:nvPr>
            <p:ph type="sldNum" sz="quarter" idx="4"/>
          </p:nvPr>
        </p:nvSpPr>
        <p:spPr>
          <a:xfrm>
            <a:off x="715963" y="4759520"/>
            <a:ext cx="2133600" cy="273844"/>
          </a:xfrm>
          <a:prstGeom prst="rect">
            <a:avLst/>
          </a:prstGeom>
        </p:spPr>
        <p:txBody>
          <a:bodyPr vert="horz" lIns="0" tIns="45720" rIns="0" bIns="45720" rtlCol="0" anchor="ctr"/>
          <a:lstStyle>
            <a:lvl1pPr algn="l" rtl="1">
              <a:defRPr sz="1100">
                <a:solidFill>
                  <a:srgbClr val="8392A2"/>
                </a:solidFill>
                <a:latin typeface="Neo Sans Arabic"/>
                <a:cs typeface="Neo Sans Arabic"/>
              </a:defRPr>
            </a:lvl1pPr>
          </a:lstStyle>
          <a:p>
            <a:fld id="{57E19BB5-A75A-6D4C-937E-7FA306BBF927}" type="slidenum">
              <a:rPr lang="en-US" smtClean="0"/>
              <a:pPr/>
              <a:t>‹#›</a:t>
            </a:fld>
            <a:endParaRPr lang="en-US" dirty="0"/>
          </a:p>
        </p:txBody>
      </p:sp>
    </p:spTree>
    <p:extLst>
      <p:ext uri="{BB962C8B-B14F-4D97-AF65-F5344CB8AC3E}">
        <p14:creationId xmlns:p14="http://schemas.microsoft.com/office/powerpoint/2010/main" val="742280240"/>
      </p:ext>
    </p:extLst>
  </p:cSld>
  <p:clrMap bg1="dk1" tx1="lt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hf hdr="0"/>
  <p:txStyles>
    <p:titleStyle>
      <a:lvl1pPr algn="r" defTabSz="457200" rtl="1" eaLnBrk="1" latinLnBrk="0" hangingPunct="1">
        <a:spcBef>
          <a:spcPct val="0"/>
        </a:spcBef>
        <a:buNone/>
        <a:defRPr sz="1200" kern="1200">
          <a:solidFill>
            <a:srgbClr val="8392A2"/>
          </a:solidFill>
          <a:latin typeface="Neo Sans Arabic"/>
          <a:ea typeface="+mj-ea"/>
          <a:cs typeface="Neo Sans Arabic"/>
        </a:defRPr>
      </a:lvl1pPr>
    </p:titleStyle>
    <p:bodyStyle>
      <a:lvl1pPr marL="0" indent="0" algn="r" defTabSz="457200" rtl="1" eaLnBrk="1" latinLnBrk="0" hangingPunct="1">
        <a:spcBef>
          <a:spcPts val="600"/>
        </a:spcBef>
        <a:buFont typeface="Arial"/>
        <a:buNone/>
        <a:defRPr sz="1500" kern="1200">
          <a:solidFill>
            <a:srgbClr val="8392A2"/>
          </a:solidFill>
          <a:latin typeface="Neo Sans Arabic"/>
          <a:ea typeface="+mn-ea"/>
          <a:cs typeface="Neo Sans Arabic"/>
        </a:defRPr>
      </a:lvl1pPr>
      <a:lvl2pPr marL="0" indent="0" algn="r" defTabSz="457200" rtl="1" eaLnBrk="1" latinLnBrk="0" hangingPunct="1">
        <a:spcBef>
          <a:spcPts val="600"/>
        </a:spcBef>
        <a:buFont typeface="Arial"/>
        <a:buNone/>
        <a:defRPr sz="1100" kern="1200">
          <a:solidFill>
            <a:schemeClr val="tx1"/>
          </a:solidFill>
          <a:latin typeface="Neo Sans Arabic"/>
          <a:ea typeface="+mn-ea"/>
          <a:cs typeface="Neo Sans Arabic"/>
        </a:defRPr>
      </a:lvl2pPr>
      <a:lvl3pPr marL="0" indent="-118872" algn="r" defTabSz="457200" rtl="1" eaLnBrk="1" latinLnBrk="0" hangingPunct="1">
        <a:spcBef>
          <a:spcPts val="600"/>
        </a:spcBef>
        <a:buFont typeface="Lucida Grande"/>
        <a:buChar char="-"/>
        <a:defRPr sz="1100" kern="1200">
          <a:solidFill>
            <a:schemeClr val="tx1"/>
          </a:solidFill>
          <a:latin typeface="Neo Sans Arabic"/>
          <a:ea typeface="+mn-ea"/>
          <a:cs typeface="Neo Sans Arabic"/>
        </a:defRPr>
      </a:lvl3pPr>
      <a:lvl4pPr marL="274320" indent="-118872" algn="r" defTabSz="457200" rtl="1" eaLnBrk="1" latinLnBrk="0" hangingPunct="1">
        <a:spcBef>
          <a:spcPts val="600"/>
        </a:spcBef>
        <a:buFont typeface="Arial"/>
        <a:buChar char="–"/>
        <a:defRPr sz="1050" kern="1200">
          <a:solidFill>
            <a:schemeClr val="tx1"/>
          </a:solidFill>
          <a:latin typeface="Neo Sans Arabic"/>
          <a:ea typeface="+mn-ea"/>
          <a:cs typeface="Neo Sans Arabic"/>
        </a:defRPr>
      </a:lvl4pPr>
      <a:lvl5pPr marL="411480" indent="-118872" algn="r" defTabSz="457200" rtl="1" eaLnBrk="1" latinLnBrk="0" hangingPunct="1">
        <a:spcBef>
          <a:spcPts val="600"/>
        </a:spcBef>
        <a:buFont typeface="Wingdings" charset="2"/>
        <a:buChar char="§"/>
        <a:defRPr sz="1100" kern="1200">
          <a:solidFill>
            <a:schemeClr val="tx1"/>
          </a:solidFill>
          <a:latin typeface="Neo Sans Arabic"/>
          <a:ea typeface="+mn-ea"/>
          <a:cs typeface="Neo Sans Arab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7.jp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microsoft.com/office/2007/relationships/hdphoto" Target="../media/hdphoto1.wdp"/><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hyperlink" Target="https://icon-icons.com/de/symbol/clan-Familie-Gruppe-Kollegen-person-Personen/107105"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8" Type="http://schemas.microsoft.com/office/2007/relationships/hdphoto" Target="../media/hdphoto3.wdp"/><Relationship Id="rId3" Type="http://schemas.openxmlformats.org/officeDocument/2006/relationships/image" Target="../media/image14.svg"/><Relationship Id="rId7"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6.svg"/><Relationship Id="rId5" Type="http://schemas.openxmlformats.org/officeDocument/2006/relationships/image" Target="../media/image13.png"/><Relationship Id="rId4" Type="http://schemas.openxmlformats.org/officeDocument/2006/relationships/hyperlink" Target="https://svgsilh.com/ar/cddc39/tag/%D9%85%D8%AA%D8%AC%D8%A7%D9%88%D8%A8-1.html" TargetMode="External"/><Relationship Id="rId9" Type="http://schemas.openxmlformats.org/officeDocument/2006/relationships/hyperlink" Target="https://pngimg.com/download/46252" TargetMode="External"/></Relationships>
</file>

<file path=ppt/slides/_rels/slide1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microsoft.com/office/2007/relationships/hdphoto" Target="../media/hdphoto1.wdp"/><Relationship Id="rId5" Type="http://schemas.openxmlformats.org/officeDocument/2006/relationships/image" Target="../media/image9.png"/><Relationship Id="rId4"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2"/>
          <p:cNvSpPr txBox="1">
            <a:spLocks noGrp="1"/>
          </p:cNvSpPr>
          <p:nvPr>
            <p:ph type="title"/>
          </p:nvPr>
        </p:nvSpPr>
        <p:spPr>
          <a:xfrm>
            <a:off x="1134786" y="2249292"/>
            <a:ext cx="6812467" cy="784373"/>
          </a:xfrm>
          <a:prstGeom prst="rect">
            <a:avLst/>
          </a:prstGeom>
          <a:noFill/>
          <a:ln>
            <a:noFill/>
          </a:ln>
        </p:spPr>
        <p:txBody>
          <a:bodyPr spcFirstLastPara="1" wrap="square" lIns="0" tIns="0" rIns="0" bIns="0" anchor="t" anchorCtr="0">
            <a:noAutofit/>
          </a:bodyPr>
          <a:lstStyle/>
          <a:p>
            <a:pPr algn="ctr">
              <a:buSzPts val="2400"/>
            </a:pPr>
            <a:endParaRPr sz="2400" b="1"/>
          </a:p>
        </p:txBody>
      </p:sp>
      <p:sp>
        <p:nvSpPr>
          <p:cNvPr id="107" name="Google Shape;107;p12"/>
          <p:cNvSpPr/>
          <p:nvPr/>
        </p:nvSpPr>
        <p:spPr>
          <a:xfrm>
            <a:off x="7763070" y="3368351"/>
            <a:ext cx="531845" cy="1194318"/>
          </a:xfrm>
          <a:prstGeom prst="rect">
            <a:avLst/>
          </a:prstGeom>
          <a:solidFill>
            <a:schemeClr val="dk2"/>
          </a:solidFill>
          <a:ln w="9525"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algn="ctr" defTabSz="914378"/>
            <a:endParaRPr sz="1800"/>
          </a:p>
        </p:txBody>
      </p:sp>
      <p:sp>
        <p:nvSpPr>
          <p:cNvPr id="108" name="Google Shape;108;p12"/>
          <p:cNvSpPr/>
          <p:nvPr/>
        </p:nvSpPr>
        <p:spPr>
          <a:xfrm>
            <a:off x="7525062" y="3440244"/>
            <a:ext cx="422190" cy="247337"/>
          </a:xfrm>
          <a:prstGeom prst="rect">
            <a:avLst/>
          </a:prstGeom>
          <a:solidFill>
            <a:schemeClr val="dk2"/>
          </a:solidFill>
          <a:ln>
            <a:noFill/>
          </a:ln>
        </p:spPr>
        <p:txBody>
          <a:bodyPr spcFirstLastPara="1" wrap="square" lIns="91425" tIns="45700" rIns="91425" bIns="45700" anchor="ctr" anchorCtr="0">
            <a:noAutofit/>
          </a:bodyPr>
          <a:lstStyle/>
          <a:p>
            <a:pPr algn="ctr" defTabSz="914378"/>
            <a:endParaRPr sz="1800"/>
          </a:p>
        </p:txBody>
      </p:sp>
      <p:sp>
        <p:nvSpPr>
          <p:cNvPr id="109" name="Google Shape;109;p12"/>
          <p:cNvSpPr/>
          <p:nvPr/>
        </p:nvSpPr>
        <p:spPr>
          <a:xfrm>
            <a:off x="7446347" y="4315333"/>
            <a:ext cx="422190" cy="247337"/>
          </a:xfrm>
          <a:prstGeom prst="rect">
            <a:avLst/>
          </a:prstGeom>
          <a:solidFill>
            <a:schemeClr val="dk2"/>
          </a:solidFill>
          <a:ln>
            <a:noFill/>
          </a:ln>
        </p:spPr>
        <p:txBody>
          <a:bodyPr spcFirstLastPara="1" wrap="square" lIns="91425" tIns="45700" rIns="91425" bIns="45700" anchor="ctr" anchorCtr="0">
            <a:noAutofit/>
          </a:bodyPr>
          <a:lstStyle/>
          <a:p>
            <a:pPr algn="ctr" defTabSz="914378"/>
            <a:endParaRPr sz="1800"/>
          </a:p>
        </p:txBody>
      </p:sp>
      <p:pic>
        <p:nvPicPr>
          <p:cNvPr id="110" name="Google Shape;110;p12"/>
          <p:cNvPicPr preferRelativeResize="0"/>
          <p:nvPr/>
        </p:nvPicPr>
        <p:blipFill rotWithShape="1">
          <a:blip r:embed="rId3">
            <a:alphaModFix/>
          </a:blip>
          <a:srcRect/>
          <a:stretch/>
        </p:blipFill>
        <p:spPr>
          <a:xfrm>
            <a:off x="0" y="10668"/>
            <a:ext cx="9144000" cy="5132832"/>
          </a:xfrm>
          <a:prstGeom prst="rect">
            <a:avLst/>
          </a:prstGeom>
          <a:noFill/>
          <a:ln>
            <a:noFill/>
          </a:ln>
        </p:spPr>
      </p:pic>
      <p:sp>
        <p:nvSpPr>
          <p:cNvPr id="111" name="Google Shape;111;p12"/>
          <p:cNvSpPr/>
          <p:nvPr/>
        </p:nvSpPr>
        <p:spPr>
          <a:xfrm>
            <a:off x="232934" y="2532506"/>
            <a:ext cx="4848256" cy="808774"/>
          </a:xfrm>
          <a:prstGeom prst="rect">
            <a:avLst/>
          </a:prstGeom>
          <a:noFill/>
          <a:ln>
            <a:noFill/>
          </a:ln>
          <a:effectLst>
            <a:outerShdw blurRad="50800" dist="38100" dir="5400000" algn="t" rotWithShape="0">
              <a:prstClr val="black">
                <a:alpha val="40000"/>
              </a:prstClr>
            </a:outerShdw>
          </a:effectLst>
        </p:spPr>
        <p:txBody>
          <a:bodyPr spcFirstLastPara="1" wrap="square" lIns="91425" tIns="45700" rIns="91425" bIns="45700" anchor="t" anchorCtr="0">
            <a:noAutofit/>
          </a:bodyPr>
          <a:lstStyle/>
          <a:p>
            <a:pPr algn="ctr" defTabSz="914378" rtl="1">
              <a:lnSpc>
                <a:spcPct val="107000"/>
              </a:lnSpc>
            </a:pPr>
            <a:r>
              <a:rPr lang="ar-SA" sz="2000" dirty="0">
                <a:solidFill>
                  <a:srgbClr val="2675BF">
                    <a:lumMod val="75000"/>
                  </a:srgbClr>
                </a:solidFill>
                <a:latin typeface="Neo Sans Arabic" panose="020B0504030504040204" pitchFamily="34" charset="-78"/>
                <a:ea typeface="+mj-ea"/>
                <a:cs typeface="Neo Sans Arabic" panose="020B0504030504040204" pitchFamily="34" charset="-78"/>
              </a:rPr>
              <a:t>مسح دخل وإنفاق الأسرة</a:t>
            </a:r>
            <a:r>
              <a:rPr lang="en-US" sz="2000" dirty="0">
                <a:solidFill>
                  <a:srgbClr val="2675BF">
                    <a:lumMod val="75000"/>
                  </a:srgbClr>
                </a:solidFill>
                <a:latin typeface="Neo Sans Arabic" panose="020B0504030504040204" pitchFamily="34" charset="-78"/>
                <a:ea typeface="+mj-ea"/>
                <a:cs typeface="Neo Sans Arabic" panose="020B0504030504040204" pitchFamily="34" charset="-78"/>
              </a:rPr>
              <a:t>  2023 </a:t>
            </a:r>
          </a:p>
          <a:p>
            <a:pPr algn="ctr" defTabSz="914378" rtl="1">
              <a:lnSpc>
                <a:spcPct val="107000"/>
              </a:lnSpc>
            </a:pPr>
            <a:r>
              <a:rPr lang="ar-SA" sz="2000" dirty="0">
                <a:solidFill>
                  <a:srgbClr val="2675BF">
                    <a:lumMod val="75000"/>
                  </a:srgbClr>
                </a:solidFill>
                <a:latin typeface="Neo Sans Arabic" panose="020B0504030504040204" pitchFamily="34" charset="-78"/>
                <a:ea typeface="+mj-ea"/>
                <a:cs typeface="Neo Sans Arabic" panose="020B0504030504040204" pitchFamily="34" charset="-78"/>
              </a:rPr>
              <a:t> في المملكة العربية السعودية </a:t>
            </a:r>
            <a:endParaRPr sz="2000" dirty="0">
              <a:solidFill>
                <a:srgbClr val="2675BF">
                  <a:lumMod val="75000"/>
                </a:srgbClr>
              </a:solidFill>
              <a:latin typeface="Neo Sans Arabic" panose="020B0504030504040204" pitchFamily="34" charset="-78"/>
              <a:ea typeface="+mj-ea"/>
              <a:cs typeface="Neo Sans Arabic" panose="020B0504030504040204" pitchFamily="34" charset="-78"/>
            </a:endParaRPr>
          </a:p>
        </p:txBody>
      </p:sp>
      <p:pic>
        <p:nvPicPr>
          <p:cNvPr id="9" name="صورة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75463" y="3322886"/>
            <a:ext cx="2153701" cy="1327305"/>
          </a:xfrm>
          <a:prstGeom prst="rect">
            <a:avLst/>
          </a:prstGeom>
          <a:effectLst>
            <a:outerShdw blurRad="50800" dist="38100" dir="2700000" sx="90000" sy="90000" algn="tl" rotWithShape="0">
              <a:schemeClr val="accent6">
                <a:lumMod val="60000"/>
                <a:lumOff val="40000"/>
                <a:alpha val="45000"/>
              </a:schemeClr>
            </a:outerShdw>
          </a:effectLst>
        </p:spPr>
      </p:pic>
      <p:pic>
        <p:nvPicPr>
          <p:cNvPr id="13" name="صورة 12">
            <a:extLst>
              <a:ext uri="{FF2B5EF4-FFF2-40B4-BE49-F238E27FC236}">
                <a16:creationId xmlns:a16="http://schemas.microsoft.com/office/drawing/2014/main" xmlns="" id="{551D617D-BCDB-4CF2-9949-461FB0B5655C}"/>
              </a:ext>
            </a:extLst>
          </p:cNvPr>
          <p:cNvPicPr>
            <a:picLocks noChangeAspect="1"/>
          </p:cNvPicPr>
          <p:nvPr/>
        </p:nvPicPr>
        <p:blipFill>
          <a:blip r:embed="rId5">
            <a:duotone>
              <a:schemeClr val="bg2">
                <a:shade val="45000"/>
                <a:satMod val="135000"/>
              </a:schemeClr>
              <a:prstClr val="white"/>
            </a:duotone>
            <a:extLst>
              <a:ext uri="{BEBA8EAE-BF5A-486C-A8C5-ECC9F3942E4B}">
                <a14:imgProps xmlns:a14="http://schemas.microsoft.com/office/drawing/2010/main">
                  <a14:imgLayer r:embed="rId6">
                    <a14:imgEffect>
                      <a14:brightnessContrast bright="-20000" contrast="20000"/>
                    </a14:imgEffect>
                  </a14:imgLayer>
                </a14:imgProps>
              </a:ext>
            </a:extLst>
          </a:blip>
          <a:stretch>
            <a:fillRect/>
          </a:stretch>
        </p:blipFill>
        <p:spPr>
          <a:xfrm>
            <a:off x="3093093" y="4838674"/>
            <a:ext cx="2895851" cy="304826"/>
          </a:xfrm>
          <a:prstGeom prst="rect">
            <a:avLst/>
          </a:prstGeom>
        </p:spPr>
      </p:pic>
      <p:pic>
        <p:nvPicPr>
          <p:cNvPr id="11" name="صورة 9">
            <a:extLst>
              <a:ext uri="{FF2B5EF4-FFF2-40B4-BE49-F238E27FC236}">
                <a16:creationId xmlns:a16="http://schemas.microsoft.com/office/drawing/2014/main" xmlns="" id="{7FAC6054-51A6-4251-AC53-4115230465C8}"/>
              </a:ext>
            </a:extLst>
          </p:cNvPr>
          <p:cNvPicPr>
            <a:picLocks noChangeAspect="1"/>
          </p:cNvPicPr>
          <p:nvPr/>
        </p:nvPicPr>
        <p:blipFill>
          <a:blip r:embed="rId7">
            <a:clrChange>
              <a:clrFrom>
                <a:srgbClr val="000000"/>
              </a:clrFrom>
              <a:clrTo>
                <a:srgbClr val="000000">
                  <a:alpha val="0"/>
                </a:srgbClr>
              </a:clrTo>
            </a:clrChange>
            <a:duotone>
              <a:schemeClr val="accent4">
                <a:shade val="45000"/>
                <a:satMod val="135000"/>
              </a:schemeClr>
              <a:prstClr val="white"/>
            </a:duotone>
            <a:extLst>
              <a:ext uri="{BEBA8EAE-BF5A-486C-A8C5-ECC9F3942E4B}">
                <a14:imgProps xmlns:a14="http://schemas.microsoft.com/office/drawing/2010/main">
                  <a14:imgLayer r:embed="rId8">
                    <a14:imgEffect>
                      <a14:sharpenSoften amount="7000"/>
                    </a14:imgEffect>
                    <a14:imgEffect>
                      <a14:colorTemperature colorTemp="3457"/>
                    </a14:imgEffect>
                    <a14:imgEffect>
                      <a14:saturation sat="117000"/>
                    </a14:imgEffect>
                    <a14:imgEffect>
                      <a14:brightnessContrast bright="-1000"/>
                    </a14:imgEffect>
                  </a14:imgLayer>
                </a14:imgProps>
              </a:ext>
              <a:ext uri="{837473B0-CC2E-450A-ABE3-18F120FF3D39}">
                <a1611:picAttrSrcUrl xmlns:a1611="http://schemas.microsoft.com/office/drawing/2016/11/main" xmlns="" r:id="rId9"/>
              </a:ext>
            </a:extLst>
          </a:blip>
          <a:stretch>
            <a:fillRect/>
          </a:stretch>
        </p:blipFill>
        <p:spPr>
          <a:xfrm>
            <a:off x="1932972" y="3760134"/>
            <a:ext cx="1680136" cy="1680136"/>
          </a:xfrm>
          <a:prstGeom prst="rect">
            <a:avLst/>
          </a:prstGeom>
          <a:effectLst>
            <a:glow rad="139700">
              <a:schemeClr val="bg2">
                <a:lumMod val="65000"/>
                <a:alpha val="10000"/>
              </a:schemeClr>
            </a:glow>
            <a:outerShdw blurRad="558800" dist="152400" dir="6120000" sx="48000" sy="48000" algn="tr" rotWithShape="0">
              <a:schemeClr val="accent5">
                <a:lumMod val="75000"/>
                <a:alpha val="41000"/>
              </a:schemeClr>
            </a:outerShdw>
            <a:softEdge rad="0"/>
          </a:effectLst>
        </p:spPr>
      </p:pic>
    </p:spTree>
    <p:extLst>
      <p:ext uri="{BB962C8B-B14F-4D97-AF65-F5344CB8AC3E}">
        <p14:creationId xmlns:p14="http://schemas.microsoft.com/office/powerpoint/2010/main" val="129145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1"/>
                                        </p:tgtEl>
                                        <p:attrNameLst>
                                          <p:attrName>style.visibility</p:attrName>
                                        </p:attrNameLst>
                                      </p:cBhvr>
                                      <p:to>
                                        <p:strVal val="visible"/>
                                      </p:to>
                                    </p:set>
                                    <p:anim calcmode="lin" valueType="num">
                                      <p:cBhvr additive="base">
                                        <p:cTn id="7" dur="500" fill="hold"/>
                                        <p:tgtEl>
                                          <p:spTgt spid="111"/>
                                        </p:tgtEl>
                                        <p:attrNameLst>
                                          <p:attrName>ppt_x</p:attrName>
                                        </p:attrNameLst>
                                      </p:cBhvr>
                                      <p:tavLst>
                                        <p:tav tm="0">
                                          <p:val>
                                            <p:strVal val="#ppt_x"/>
                                          </p:val>
                                        </p:tav>
                                        <p:tav tm="100000">
                                          <p:val>
                                            <p:strVal val="#ppt_x"/>
                                          </p:val>
                                        </p:tav>
                                      </p:tavLst>
                                    </p:anim>
                                    <p:anim calcmode="lin" valueType="num">
                                      <p:cBhvr additive="base">
                                        <p:cTn id="8" dur="500" fill="hold"/>
                                        <p:tgtEl>
                                          <p:spTgt spid="1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p:cNvSpPr>
            <a:spLocks noGrp="1"/>
          </p:cNvSpPr>
          <p:nvPr>
            <p:ph type="sldNum" sz="quarter" idx="18"/>
          </p:nvPr>
        </p:nvSpPr>
        <p:spPr/>
        <p:txBody>
          <a:bodyPr/>
          <a:lstStyle/>
          <a:p>
            <a:fld id="{424D25EF-9502-084C-AE9A-054DF3B00308}" type="slidenum">
              <a:rPr lang="en-US" smtClean="0"/>
              <a:pPr/>
              <a:t>10</a:t>
            </a:fld>
            <a:endParaRPr lang="en-US" dirty="0"/>
          </a:p>
        </p:txBody>
      </p:sp>
      <p:sp>
        <p:nvSpPr>
          <p:cNvPr id="4" name="عنصر نائب للنص 3"/>
          <p:cNvSpPr>
            <a:spLocks noGrp="1"/>
          </p:cNvSpPr>
          <p:nvPr>
            <p:ph type="body" sz="quarter" idx="19"/>
          </p:nvPr>
        </p:nvSpPr>
        <p:spPr>
          <a:xfrm>
            <a:off x="4055507" y="815214"/>
            <a:ext cx="4786550" cy="437174"/>
          </a:xfrm>
        </p:spPr>
        <p:txBody>
          <a:bodyPr>
            <a:noAutofit/>
          </a:bodyPr>
          <a:lstStyle/>
          <a:p>
            <a:pPr algn="ctr"/>
            <a:r>
              <a:rPr lang="en-US" sz="2400" b="1" dirty="0">
                <a:gradFill flip="none" rotWithShape="1">
                  <a:gsLst>
                    <a:gs pos="81000">
                      <a:srgbClr val="13A6C3"/>
                    </a:gs>
                    <a:gs pos="0">
                      <a:srgbClr val="18B1BE"/>
                    </a:gs>
                    <a:gs pos="31000">
                      <a:srgbClr val="87D7B5"/>
                    </a:gs>
                    <a:gs pos="66000">
                      <a:srgbClr val="96A2B0"/>
                    </a:gs>
                  </a:gsLst>
                  <a:lin ang="10800000" scaled="1"/>
                  <a:tileRect/>
                </a:gradFill>
                <a:latin typeface="Frutiger LT Arabic 55 Roman" panose="01000000000000000000" pitchFamily="2" charset="-78"/>
                <a:cs typeface="Frutiger LT Arabic 55 Roman" panose="01000000000000000000" pitchFamily="2" charset="-78"/>
              </a:rPr>
              <a:t> </a:t>
            </a:r>
            <a:endParaRPr lang="ar-SA" sz="2400" b="1" dirty="0">
              <a:gradFill flip="none" rotWithShape="1">
                <a:gsLst>
                  <a:gs pos="81000">
                    <a:srgbClr val="13A6C3"/>
                  </a:gs>
                  <a:gs pos="0">
                    <a:srgbClr val="18B1BE"/>
                  </a:gs>
                  <a:gs pos="31000">
                    <a:srgbClr val="87D7B5"/>
                  </a:gs>
                  <a:gs pos="66000">
                    <a:srgbClr val="96A2B0"/>
                  </a:gs>
                </a:gsLst>
                <a:lin ang="10800000" scaled="1"/>
                <a:tileRect/>
              </a:gradFill>
              <a:latin typeface="Frutiger LT Arabic 55 Roman" panose="01000000000000000000" pitchFamily="2" charset="-78"/>
              <a:cs typeface="Frutiger LT Arabic 55 Roman" panose="01000000000000000000" pitchFamily="2" charset="-78"/>
            </a:endParaRPr>
          </a:p>
        </p:txBody>
      </p:sp>
      <p:sp>
        <p:nvSpPr>
          <p:cNvPr id="2" name="Rectangle 1">
            <a:extLst>
              <a:ext uri="{FF2B5EF4-FFF2-40B4-BE49-F238E27FC236}">
                <a16:creationId xmlns:a16="http://schemas.microsoft.com/office/drawing/2014/main" xmlns="" id="{F0B12CCC-BC1C-48B8-AAEA-07209D1F27E6}"/>
              </a:ext>
            </a:extLst>
          </p:cNvPr>
          <p:cNvSpPr/>
          <p:nvPr/>
        </p:nvSpPr>
        <p:spPr>
          <a:xfrm>
            <a:off x="621792" y="1033801"/>
            <a:ext cx="7979134" cy="3416320"/>
          </a:xfrm>
          <a:prstGeom prst="rect">
            <a:avLst/>
          </a:prstGeom>
          <a:solidFill>
            <a:schemeClr val="bg2">
              <a:lumMod val="95000"/>
            </a:schemeClr>
          </a:solidFill>
        </p:spPr>
        <p:txBody>
          <a:bodyPr wrap="square">
            <a:spAutoFit/>
          </a:bodyPr>
          <a:lstStyle/>
          <a:p>
            <a:pPr marL="285750" indent="-285750" algn="r" rtl="1">
              <a:lnSpc>
                <a:spcPct val="150000"/>
              </a:lnSpc>
              <a:buFont typeface="Arial" panose="020B0604020202020204" pitchFamily="34" charset="0"/>
              <a:buChar char="•"/>
            </a:pPr>
            <a:r>
              <a:rPr lang="ar-SA" sz="1600" b="1" dirty="0">
                <a:solidFill>
                  <a:schemeClr val="accent6">
                    <a:lumMod val="75000"/>
                  </a:schemeClr>
                </a:solidFill>
                <a:latin typeface="Neo Sans Arabic" panose="020B0504030504040204" pitchFamily="34" charset="-78"/>
                <a:cs typeface="+mj-cs"/>
              </a:rPr>
              <a:t>القسم الأول: قسم الاسرة</a:t>
            </a:r>
          </a:p>
          <a:p>
            <a:pPr algn="r" rtl="1">
              <a:lnSpc>
                <a:spcPct val="150000"/>
              </a:lnSpc>
            </a:pPr>
            <a:r>
              <a:rPr lang="ar-SA" sz="1600" dirty="0">
                <a:solidFill>
                  <a:schemeClr val="accent6">
                    <a:lumMod val="75000"/>
                  </a:schemeClr>
                </a:solidFill>
                <a:latin typeface="Neo Sans Arabic" panose="020B0504030504040204" pitchFamily="34" charset="-78"/>
                <a:cs typeface="+mj-cs"/>
              </a:rPr>
              <a:t>	يحتوي على عدة اقسام من بينها خصائص المسكن, الأصول, برامج مساعدات الاسرة</a:t>
            </a:r>
          </a:p>
          <a:p>
            <a:pPr algn="r" rtl="1">
              <a:lnSpc>
                <a:spcPct val="150000"/>
              </a:lnSpc>
            </a:pPr>
            <a:endParaRPr lang="ar-SA" sz="1600" dirty="0">
              <a:solidFill>
                <a:schemeClr val="accent6">
                  <a:lumMod val="75000"/>
                </a:schemeClr>
              </a:solidFill>
              <a:latin typeface="Neo Sans Arabic" panose="020B0504030504040204" pitchFamily="34" charset="-78"/>
              <a:cs typeface="+mj-cs"/>
            </a:endParaRPr>
          </a:p>
          <a:p>
            <a:pPr marL="285750" indent="-285750" algn="r" rtl="1">
              <a:lnSpc>
                <a:spcPct val="150000"/>
              </a:lnSpc>
              <a:buFont typeface="Arial" panose="020B0604020202020204" pitchFamily="34" charset="0"/>
              <a:buChar char="•"/>
            </a:pPr>
            <a:r>
              <a:rPr lang="ar-SA" sz="1600" b="1" dirty="0">
                <a:solidFill>
                  <a:schemeClr val="accent6">
                    <a:lumMod val="75000"/>
                  </a:schemeClr>
                </a:solidFill>
                <a:latin typeface="Neo Sans Arabic" panose="020B0504030504040204" pitchFamily="34" charset="-78"/>
                <a:cs typeface="+mj-cs"/>
              </a:rPr>
              <a:t>القسم الثاني: قسم الافراد</a:t>
            </a:r>
          </a:p>
          <a:p>
            <a:pPr algn="r" rtl="1">
              <a:lnSpc>
                <a:spcPct val="150000"/>
              </a:lnSpc>
            </a:pPr>
            <a:r>
              <a:rPr lang="ar-SA" sz="1600" dirty="0">
                <a:solidFill>
                  <a:schemeClr val="accent6">
                    <a:lumMod val="75000"/>
                  </a:schemeClr>
                </a:solidFill>
                <a:latin typeface="Neo Sans Arabic" panose="020B0504030504040204" pitchFamily="34" charset="-78"/>
                <a:cs typeface="+mj-cs"/>
              </a:rPr>
              <a:t>	 يحتوي على عدة اقسام من بينها خصائص افراد الاسرة, الدخل بأنواعه حسب المصدر</a:t>
            </a:r>
          </a:p>
          <a:p>
            <a:pPr algn="r" rtl="1">
              <a:lnSpc>
                <a:spcPct val="150000"/>
              </a:lnSpc>
            </a:pPr>
            <a:endParaRPr lang="ar-SA" sz="1600" dirty="0">
              <a:solidFill>
                <a:schemeClr val="accent6">
                  <a:lumMod val="75000"/>
                </a:schemeClr>
              </a:solidFill>
              <a:latin typeface="Neo Sans Arabic" panose="020B0504030504040204" pitchFamily="34" charset="-78"/>
              <a:cs typeface="+mj-cs"/>
            </a:endParaRPr>
          </a:p>
          <a:p>
            <a:pPr marL="285750" indent="-285750" algn="r" rtl="1">
              <a:lnSpc>
                <a:spcPct val="150000"/>
              </a:lnSpc>
              <a:buFont typeface="Arial" panose="020B0604020202020204" pitchFamily="34" charset="0"/>
              <a:buChar char="•"/>
            </a:pPr>
            <a:r>
              <a:rPr lang="ar-SA" sz="1600" b="1" dirty="0">
                <a:solidFill>
                  <a:schemeClr val="accent6">
                    <a:lumMod val="75000"/>
                  </a:schemeClr>
                </a:solidFill>
                <a:latin typeface="Neo Sans Arabic" panose="020B0504030504040204" pitchFamily="34" charset="-78"/>
                <a:cs typeface="+mj-cs"/>
              </a:rPr>
              <a:t>القسم الثالث: قسم الانفاق والاستهلاك للأسرة</a:t>
            </a:r>
          </a:p>
          <a:p>
            <a:pPr algn="r" rtl="1">
              <a:lnSpc>
                <a:spcPct val="150000"/>
              </a:lnSpc>
            </a:pPr>
            <a:r>
              <a:rPr lang="ar-SA" sz="1600" dirty="0">
                <a:solidFill>
                  <a:schemeClr val="accent6">
                    <a:lumMod val="75000"/>
                  </a:schemeClr>
                </a:solidFill>
                <a:latin typeface="Neo Sans Arabic" panose="020B0504030504040204" pitchFamily="34" charset="-78"/>
                <a:cs typeface="+mj-cs"/>
              </a:rPr>
              <a:t>	 يحتوي على عدة اقسام من بينها ( قسم للأنفاق الغذائي, قسم للأنفاق على المسكن, قسم للأنفاق الشهري, قسم 	للأنفاق الصحي)</a:t>
            </a:r>
          </a:p>
        </p:txBody>
      </p:sp>
      <p:pic>
        <p:nvPicPr>
          <p:cNvPr id="8" name="رسم 5" descr="عائلة بطفلين">
            <a:extLst>
              <a:ext uri="{FF2B5EF4-FFF2-40B4-BE49-F238E27FC236}">
                <a16:creationId xmlns:a16="http://schemas.microsoft.com/office/drawing/2014/main" xmlns="" id="{AB5F37EC-5A93-46BA-BA17-D41ACBE16DAC}"/>
              </a:ext>
            </a:extLst>
          </p:cNvPr>
          <p:cNvPicPr>
            <a:picLocks noChangeAspect="1"/>
          </p:cNvPicPr>
          <p:nvPr/>
        </p:nvPicPr>
        <p:blipFill>
          <a:blip r:embed="rId2">
            <a:extLst>
              <a:ext uri="{96DAC541-7B7A-43D3-8B79-37D633B846F1}">
                <asvg:svgBlip xmlns:asvg="http://schemas.microsoft.com/office/drawing/2016/SVG/main" xmlns="" r:embed="rId3"/>
              </a:ext>
            </a:extLst>
          </a:blip>
          <a:stretch>
            <a:fillRect/>
          </a:stretch>
        </p:blipFill>
        <p:spPr>
          <a:xfrm>
            <a:off x="844935" y="4028284"/>
            <a:ext cx="816227" cy="820747"/>
          </a:xfrm>
          <a:prstGeom prst="rect">
            <a:avLst/>
          </a:prstGeom>
        </p:spPr>
      </p:pic>
      <p:sp>
        <p:nvSpPr>
          <p:cNvPr id="9" name="مربع نص 7">
            <a:extLst>
              <a:ext uri="{FF2B5EF4-FFF2-40B4-BE49-F238E27FC236}">
                <a16:creationId xmlns:a16="http://schemas.microsoft.com/office/drawing/2014/main" xmlns="" id="{FC174B07-2259-403A-946C-AE3F2B8E0ADF}"/>
              </a:ext>
            </a:extLst>
          </p:cNvPr>
          <p:cNvSpPr txBox="1"/>
          <p:nvPr/>
        </p:nvSpPr>
        <p:spPr>
          <a:xfrm>
            <a:off x="1020423" y="4759520"/>
            <a:ext cx="7567781" cy="307777"/>
          </a:xfrm>
          <a:prstGeom prst="rect">
            <a:avLst/>
          </a:prstGeom>
          <a:noFill/>
        </p:spPr>
        <p:txBody>
          <a:bodyPr wrap="square" rtlCol="1">
            <a:spAutoFit/>
          </a:bodyPr>
          <a:lstStyle/>
          <a:p>
            <a:pPr algn="r" rtl="1"/>
            <a:r>
              <a:rPr lang="ar-SA" dirty="0">
                <a:solidFill>
                  <a:srgbClr val="FF0000"/>
                </a:solidFill>
                <a:effectLst/>
                <a:latin typeface="Calibri" panose="020F0502020204030204" pitchFamily="34" charset="0"/>
                <a:ea typeface="Calibri" panose="020F0502020204030204" pitchFamily="34" charset="0"/>
                <a:cs typeface="Sakkal Majalla" panose="02000000000000000000" pitchFamily="2" charset="-78"/>
              </a:rPr>
              <a:t> المسح تحت التصميم والدراسة ولم يتم الاعتماد بشكل نهائي على ما يذكر في العرض</a:t>
            </a:r>
            <a:endParaRPr lang="ar-SA" sz="1100" dirty="0">
              <a:solidFill>
                <a:srgbClr val="FF0000"/>
              </a:solidFill>
              <a:latin typeface="Sakkal Majalla" panose="02000000000000000000" pitchFamily="2" charset="-78"/>
              <a:cs typeface="Sakkal Majalla" panose="02000000000000000000" pitchFamily="2" charset="-78"/>
            </a:endParaRPr>
          </a:p>
        </p:txBody>
      </p:sp>
      <p:sp>
        <p:nvSpPr>
          <p:cNvPr id="7" name="عنوان 2">
            <a:extLst>
              <a:ext uri="{FF2B5EF4-FFF2-40B4-BE49-F238E27FC236}">
                <a16:creationId xmlns:a16="http://schemas.microsoft.com/office/drawing/2014/main" xmlns="" id="{24066B7A-91C7-4E23-99A9-13E1DB8665DC}"/>
              </a:ext>
            </a:extLst>
          </p:cNvPr>
          <p:cNvSpPr txBox="1">
            <a:spLocks/>
          </p:cNvSpPr>
          <p:nvPr/>
        </p:nvSpPr>
        <p:spPr>
          <a:xfrm>
            <a:off x="2466142" y="182750"/>
            <a:ext cx="6009521" cy="506404"/>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r" rtl="1">
              <a:lnSpc>
                <a:spcPct val="100000"/>
              </a:lnSpc>
              <a:spcBef>
                <a:spcPts val="0"/>
              </a:spcBef>
              <a:spcAft>
                <a:spcPts val="0"/>
              </a:spcAft>
              <a:buClr>
                <a:srgbClr val="8392A2"/>
              </a:buClr>
              <a:buSzPts val="1200"/>
              <a:buFont typeface="Arial"/>
              <a:buNone/>
              <a:defRPr sz="1200" b="0" i="0" u="none" strike="noStrike" cap="none">
                <a:solidFill>
                  <a:srgbClr val="8392A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ar-SA" sz="2400" dirty="0">
                <a:gradFill>
                  <a:gsLst>
                    <a:gs pos="0">
                      <a:srgbClr val="62BB46"/>
                    </a:gs>
                    <a:gs pos="50000">
                      <a:srgbClr val="00AEE6"/>
                    </a:gs>
                    <a:gs pos="100000">
                      <a:srgbClr val="4B3E98"/>
                    </a:gs>
                  </a:gsLst>
                  <a:lin ang="0" scaled="1"/>
                </a:gradFill>
                <a:latin typeface="Sakkal Majalla" panose="02000000000000000000" pitchFamily="2" charset="-78"/>
                <a:cs typeface="Sakkal Majalla" panose="02000000000000000000" pitchFamily="2" charset="-78"/>
              </a:rPr>
              <a:t>اقسام الاستمارة الرئيسية</a:t>
            </a:r>
          </a:p>
        </p:txBody>
      </p:sp>
    </p:spTree>
    <p:extLst>
      <p:ext uri="{BB962C8B-B14F-4D97-AF65-F5344CB8AC3E}">
        <p14:creationId xmlns:p14="http://schemas.microsoft.com/office/powerpoint/2010/main" val="3194497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a:extLst>
              <a:ext uri="{FF2B5EF4-FFF2-40B4-BE49-F238E27FC236}">
                <a16:creationId xmlns:a16="http://schemas.microsoft.com/office/drawing/2014/main" xmlns="" id="{59D466BF-E710-40AC-891A-754FD0A0EDA8}"/>
              </a:ext>
            </a:extLst>
          </p:cNvPr>
          <p:cNvSpPr>
            <a:spLocks noGrp="1"/>
          </p:cNvSpPr>
          <p:nvPr>
            <p:ph type="title"/>
          </p:nvPr>
        </p:nvSpPr>
        <p:spPr>
          <a:xfrm>
            <a:off x="2379664" y="182750"/>
            <a:ext cx="6096000" cy="506404"/>
          </a:xfrm>
        </p:spPr>
        <p:txBody>
          <a:bodyPr/>
          <a:lstStyle/>
          <a:p>
            <a:r>
              <a:rPr lang="en-US" sz="2400" dirty="0">
                <a:solidFill>
                  <a:srgbClr val="14B2D2"/>
                </a:solidFill>
                <a:latin typeface="Frutiger LT Arabic 55 Roman" panose="01000000000000000000" pitchFamily="2" charset="-78"/>
                <a:cs typeface="Frutiger LT Arabic 55 Roman" panose="01000000000000000000" pitchFamily="2" charset="-78"/>
              </a:rPr>
              <a:t> </a:t>
            </a:r>
            <a:endParaRPr lang="ar-SA" sz="2400" dirty="0">
              <a:solidFill>
                <a:srgbClr val="14B2D2"/>
              </a:solidFill>
              <a:latin typeface="Frutiger LT Arabic 55 Roman" panose="01000000000000000000" pitchFamily="2" charset="-78"/>
              <a:cs typeface="Frutiger LT Arabic 55 Roman" panose="01000000000000000000" pitchFamily="2" charset="-78"/>
            </a:endParaRPr>
          </a:p>
        </p:txBody>
      </p:sp>
      <p:sp>
        <p:nvSpPr>
          <p:cNvPr id="4" name="عنصر نائب لرقم الشريحة 3">
            <a:extLst>
              <a:ext uri="{FF2B5EF4-FFF2-40B4-BE49-F238E27FC236}">
                <a16:creationId xmlns:a16="http://schemas.microsoft.com/office/drawing/2014/main" xmlns="" id="{FBDCBE3D-11FE-443A-AF03-2F31E3FF8918}"/>
              </a:ext>
            </a:extLst>
          </p:cNvPr>
          <p:cNvSpPr>
            <a:spLocks noGrp="1"/>
          </p:cNvSpPr>
          <p:nvPr>
            <p:ph type="sldNum" sz="quarter" idx="12"/>
          </p:nvPr>
        </p:nvSpPr>
        <p:spPr/>
        <p:txBody>
          <a:bodyPr/>
          <a:lstStyle/>
          <a:p>
            <a:fld id="{57E19BB5-A75A-6D4C-937E-7FA306BBF927}" type="slidenum">
              <a:rPr lang="en-US" smtClean="0"/>
              <a:pPr/>
              <a:t>11</a:t>
            </a:fld>
            <a:endParaRPr lang="en-US"/>
          </a:p>
        </p:txBody>
      </p:sp>
      <p:graphicFrame>
        <p:nvGraphicFramePr>
          <p:cNvPr id="7" name="جدول 6">
            <a:extLst>
              <a:ext uri="{FF2B5EF4-FFF2-40B4-BE49-F238E27FC236}">
                <a16:creationId xmlns:a16="http://schemas.microsoft.com/office/drawing/2014/main" xmlns="" id="{4E93C0F4-99DB-47E4-96E8-18B2AE47AD80}"/>
              </a:ext>
            </a:extLst>
          </p:cNvPr>
          <p:cNvGraphicFramePr>
            <a:graphicFrameLocks noGrp="1"/>
          </p:cNvGraphicFramePr>
          <p:nvPr/>
        </p:nvGraphicFramePr>
        <p:xfrm>
          <a:off x="-1623423" y="-10886"/>
          <a:ext cx="208280" cy="304800"/>
        </p:xfrm>
        <a:graphic>
          <a:graphicData uri="http://schemas.openxmlformats.org/drawingml/2006/table">
            <a:tbl>
              <a:tblPr rtl="1"/>
              <a:tblGrid>
                <a:gridCol w="208280">
                  <a:extLst>
                    <a:ext uri="{9D8B030D-6E8A-4147-A177-3AD203B41FA5}">
                      <a16:colId xmlns:a16="http://schemas.microsoft.com/office/drawing/2014/main" xmlns="" val="2876584223"/>
                    </a:ext>
                  </a:extLst>
                </a:gridCol>
              </a:tblGrid>
              <a:tr h="0">
                <a:tc>
                  <a:txBody>
                    <a:bodyPr/>
                    <a:lstStyle/>
                    <a:p>
                      <a:pPr rtl="1"/>
                      <a:endParaRPr lang="ar-SA"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887959709"/>
                  </a:ext>
                </a:extLst>
              </a:tr>
            </a:tbl>
          </a:graphicData>
        </a:graphic>
      </p:graphicFrame>
      <p:sp>
        <p:nvSpPr>
          <p:cNvPr id="8" name="مربع نص 7">
            <a:extLst>
              <a:ext uri="{FF2B5EF4-FFF2-40B4-BE49-F238E27FC236}">
                <a16:creationId xmlns:a16="http://schemas.microsoft.com/office/drawing/2014/main" xmlns="" id="{C385D6CB-5F73-4659-BB78-689659C95DAF}"/>
              </a:ext>
            </a:extLst>
          </p:cNvPr>
          <p:cNvSpPr txBox="1"/>
          <p:nvPr/>
        </p:nvSpPr>
        <p:spPr>
          <a:xfrm>
            <a:off x="1020423" y="4759520"/>
            <a:ext cx="7567781" cy="307777"/>
          </a:xfrm>
          <a:prstGeom prst="rect">
            <a:avLst/>
          </a:prstGeom>
          <a:noFill/>
        </p:spPr>
        <p:txBody>
          <a:bodyPr wrap="square" rtlCol="1">
            <a:spAutoFit/>
          </a:bodyPr>
          <a:lstStyle/>
          <a:p>
            <a:pPr algn="r" rtl="1"/>
            <a:r>
              <a:rPr lang="ar-SA" dirty="0">
                <a:solidFill>
                  <a:srgbClr val="FF0000"/>
                </a:solidFill>
                <a:effectLst/>
                <a:latin typeface="Calibri" panose="020F0502020204030204" pitchFamily="34" charset="0"/>
                <a:ea typeface="Calibri" panose="020F0502020204030204" pitchFamily="34" charset="0"/>
                <a:cs typeface="Sakkal Majalla" panose="02000000000000000000" pitchFamily="2" charset="-78"/>
              </a:rPr>
              <a:t> المسح تحت التصميم والدراسة ولم يتم الاعتماد بشكل نهائي على ما يذكر في العرض</a:t>
            </a:r>
            <a:endParaRPr lang="ar-SA" sz="1100" dirty="0">
              <a:solidFill>
                <a:srgbClr val="FF0000"/>
              </a:solidFill>
              <a:latin typeface="Sakkal Majalla" panose="02000000000000000000" pitchFamily="2" charset="-78"/>
              <a:cs typeface="Sakkal Majalla" panose="02000000000000000000" pitchFamily="2" charset="-78"/>
            </a:endParaRPr>
          </a:p>
        </p:txBody>
      </p:sp>
      <p:sp>
        <p:nvSpPr>
          <p:cNvPr id="2" name="Rectangle 1">
            <a:extLst>
              <a:ext uri="{FF2B5EF4-FFF2-40B4-BE49-F238E27FC236}">
                <a16:creationId xmlns:a16="http://schemas.microsoft.com/office/drawing/2014/main" xmlns="" id="{D7D2EC30-2281-4B47-BC70-1C3C3BCD3E54}"/>
              </a:ext>
            </a:extLst>
          </p:cNvPr>
          <p:cNvSpPr/>
          <p:nvPr/>
        </p:nvSpPr>
        <p:spPr>
          <a:xfrm>
            <a:off x="753383" y="1169506"/>
            <a:ext cx="7722281" cy="1600438"/>
          </a:xfrm>
          <a:prstGeom prst="rect">
            <a:avLst/>
          </a:prstGeom>
          <a:solidFill>
            <a:schemeClr val="bg2">
              <a:lumMod val="95000"/>
            </a:schemeClr>
          </a:solidFill>
        </p:spPr>
        <p:txBody>
          <a:bodyPr wrap="square">
            <a:spAutoFit/>
          </a:bodyPr>
          <a:lstStyle/>
          <a:p>
            <a:pPr algn="r" rtl="1"/>
            <a:r>
              <a:rPr lang="ar-SA" dirty="0">
                <a:solidFill>
                  <a:srgbClr val="14B2D2"/>
                </a:solidFill>
                <a:latin typeface="Frutiger LT Arabic 55 Roman" panose="01000000000000000000" pitchFamily="2" charset="-78"/>
                <a:cs typeface="+mj-cs"/>
              </a:rPr>
              <a:t>المواضيع الحديثة </a:t>
            </a:r>
            <a:r>
              <a:rPr lang="ar-SA" dirty="0">
                <a:solidFill>
                  <a:srgbClr val="14B2D2"/>
                </a:solidFill>
                <a:cs typeface="+mj-cs"/>
              </a:rPr>
              <a:t>التي</a:t>
            </a:r>
            <a:r>
              <a:rPr lang="ar-SA" dirty="0">
                <a:solidFill>
                  <a:srgbClr val="14B2D2"/>
                </a:solidFill>
                <a:latin typeface="Frutiger LT Arabic 55 Roman" panose="01000000000000000000" pitchFamily="2" charset="-78"/>
                <a:cs typeface="+mj-cs"/>
              </a:rPr>
              <a:t> قد يتم تغطيها في المسح القادم:</a:t>
            </a:r>
          </a:p>
          <a:p>
            <a:pPr algn="r" rtl="1"/>
            <a:endParaRPr lang="ar-SA" dirty="0">
              <a:solidFill>
                <a:srgbClr val="14B2D2"/>
              </a:solidFill>
              <a:latin typeface="Frutiger LT Arabic 55 Roman" panose="01000000000000000000" pitchFamily="2" charset="-78"/>
              <a:cs typeface="+mj-cs"/>
            </a:endParaRPr>
          </a:p>
          <a:p>
            <a:pPr marL="285750" indent="-285750" algn="r" rtl="1">
              <a:buFontTx/>
              <a:buChar char="-"/>
            </a:pPr>
            <a:r>
              <a:rPr lang="ar-SA" dirty="0">
                <a:solidFill>
                  <a:schemeClr val="accent6">
                    <a:lumMod val="75000"/>
                  </a:schemeClr>
                </a:solidFill>
                <a:latin typeface="Frutiger LT Arabic 55 Roman" panose="01000000000000000000" pitchFamily="2" charset="-78"/>
                <a:cs typeface="+mj-cs"/>
              </a:rPr>
              <a:t>برامج الحماية الاجتماعية للأسر والافراد.</a:t>
            </a:r>
          </a:p>
          <a:p>
            <a:pPr marL="285750" indent="-285750" algn="r" rtl="1">
              <a:buFontTx/>
              <a:buChar char="-"/>
            </a:pPr>
            <a:r>
              <a:rPr lang="ar-SA" dirty="0">
                <a:solidFill>
                  <a:schemeClr val="accent6">
                    <a:lumMod val="75000"/>
                  </a:schemeClr>
                </a:solidFill>
                <a:latin typeface="Frutiger LT Arabic 55 Roman" panose="01000000000000000000" pitchFamily="2" charset="-78"/>
                <a:cs typeface="+mj-cs"/>
              </a:rPr>
              <a:t>الطعام بعيد عن المنزل (</a:t>
            </a:r>
            <a:r>
              <a:rPr lang="en-US" dirty="0">
                <a:solidFill>
                  <a:schemeClr val="accent6">
                    <a:lumMod val="75000"/>
                  </a:schemeClr>
                </a:solidFill>
                <a:latin typeface="Frutiger LT Arabic 55 Roman" panose="01000000000000000000" pitchFamily="2" charset="-78"/>
                <a:cs typeface="+mj-cs"/>
              </a:rPr>
              <a:t>FAFH</a:t>
            </a:r>
            <a:r>
              <a:rPr lang="ar-SA" dirty="0">
                <a:solidFill>
                  <a:schemeClr val="accent6">
                    <a:lumMod val="75000"/>
                  </a:schemeClr>
                </a:solidFill>
                <a:latin typeface="Frutiger LT Arabic 55 Roman" panose="01000000000000000000" pitchFamily="2" charset="-78"/>
                <a:cs typeface="+mj-cs"/>
              </a:rPr>
              <a:t>).</a:t>
            </a:r>
          </a:p>
          <a:p>
            <a:pPr marL="285750" indent="-285750" algn="r" rtl="1">
              <a:buFontTx/>
              <a:buChar char="-"/>
            </a:pPr>
            <a:r>
              <a:rPr lang="ar-SA" dirty="0">
                <a:solidFill>
                  <a:schemeClr val="accent6">
                    <a:lumMod val="75000"/>
                  </a:schemeClr>
                </a:solidFill>
                <a:latin typeface="Frutiger LT Arabic 55 Roman" panose="01000000000000000000" pitchFamily="2" charset="-78"/>
                <a:cs typeface="+mj-cs"/>
              </a:rPr>
              <a:t>الإنتاج الذاتي.</a:t>
            </a:r>
            <a:endParaRPr lang="ar-SA" dirty="0">
              <a:solidFill>
                <a:srgbClr val="FF0000"/>
              </a:solidFill>
              <a:latin typeface="Frutiger LT Arabic 55 Roman" panose="01000000000000000000" pitchFamily="2" charset="-78"/>
              <a:cs typeface="+mj-cs"/>
            </a:endParaRPr>
          </a:p>
          <a:p>
            <a:pPr marL="285750" indent="-285750" algn="r" rtl="1">
              <a:buFontTx/>
              <a:buChar char="-"/>
            </a:pPr>
            <a:endParaRPr lang="ar-SA" dirty="0">
              <a:solidFill>
                <a:srgbClr val="14B2D2"/>
              </a:solidFill>
              <a:latin typeface="Frutiger LT Arabic 55 Roman" panose="01000000000000000000" pitchFamily="2" charset="-78"/>
              <a:cs typeface="+mj-cs"/>
            </a:endParaRPr>
          </a:p>
          <a:p>
            <a:pPr marL="285750" indent="-285750" algn="r" rtl="1">
              <a:buFontTx/>
              <a:buChar char="-"/>
            </a:pPr>
            <a:endParaRPr lang="ar-SA" dirty="0">
              <a:solidFill>
                <a:srgbClr val="14B2D2"/>
              </a:solidFill>
              <a:latin typeface="Frutiger LT Arabic 55 Roman" panose="01000000000000000000" pitchFamily="2" charset="-78"/>
              <a:cs typeface="+mj-cs"/>
            </a:endParaRPr>
          </a:p>
        </p:txBody>
      </p:sp>
      <p:sp>
        <p:nvSpPr>
          <p:cNvPr id="9" name="عنوان 2">
            <a:extLst>
              <a:ext uri="{FF2B5EF4-FFF2-40B4-BE49-F238E27FC236}">
                <a16:creationId xmlns:a16="http://schemas.microsoft.com/office/drawing/2014/main" xmlns="" id="{83B8876A-90CD-413B-AF5F-DC078B293AA4}"/>
              </a:ext>
            </a:extLst>
          </p:cNvPr>
          <p:cNvSpPr txBox="1">
            <a:spLocks/>
          </p:cNvSpPr>
          <p:nvPr/>
        </p:nvSpPr>
        <p:spPr>
          <a:xfrm>
            <a:off x="4253653" y="182750"/>
            <a:ext cx="4222010" cy="506404"/>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r" rtl="1">
              <a:lnSpc>
                <a:spcPct val="100000"/>
              </a:lnSpc>
              <a:spcBef>
                <a:spcPts val="0"/>
              </a:spcBef>
              <a:spcAft>
                <a:spcPts val="0"/>
              </a:spcAft>
              <a:buClr>
                <a:srgbClr val="8392A2"/>
              </a:buClr>
              <a:buSzPts val="1200"/>
              <a:buFont typeface="Arial"/>
              <a:buNone/>
              <a:defRPr sz="1200" b="0" i="0" u="none" strike="noStrike" cap="none">
                <a:solidFill>
                  <a:srgbClr val="8392A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ar-SA" sz="2400" dirty="0">
                <a:gradFill>
                  <a:gsLst>
                    <a:gs pos="0">
                      <a:srgbClr val="62BB46"/>
                    </a:gs>
                    <a:gs pos="50000">
                      <a:srgbClr val="00AEE6"/>
                    </a:gs>
                    <a:gs pos="100000">
                      <a:srgbClr val="4B3E98"/>
                    </a:gs>
                  </a:gsLst>
                  <a:lin ang="0" scaled="1"/>
                </a:gradFill>
                <a:latin typeface="Sakkal Majalla" panose="02000000000000000000" pitchFamily="2" charset="-78"/>
                <a:cs typeface="Sakkal Majalla" panose="02000000000000000000" pitchFamily="2" charset="-78"/>
              </a:rPr>
              <a:t>مواضيع مقترحة في الاستمارة الرئيسية</a:t>
            </a:r>
          </a:p>
        </p:txBody>
      </p:sp>
      <p:grpSp>
        <p:nvGrpSpPr>
          <p:cNvPr id="10" name="Group 9">
            <a:extLst>
              <a:ext uri="{FF2B5EF4-FFF2-40B4-BE49-F238E27FC236}">
                <a16:creationId xmlns:a16="http://schemas.microsoft.com/office/drawing/2014/main" xmlns="" id="{B8E501EB-A321-4061-9D1A-175CBFDB1CB5}"/>
              </a:ext>
            </a:extLst>
          </p:cNvPr>
          <p:cNvGrpSpPr/>
          <p:nvPr/>
        </p:nvGrpSpPr>
        <p:grpSpPr>
          <a:xfrm>
            <a:off x="607720" y="3977980"/>
            <a:ext cx="570840" cy="726212"/>
            <a:chOff x="21609051" y="0"/>
            <a:chExt cx="920750" cy="1149350"/>
          </a:xfrm>
        </p:grpSpPr>
        <p:sp>
          <p:nvSpPr>
            <p:cNvPr id="11" name="Freeform 307">
              <a:extLst>
                <a:ext uri="{FF2B5EF4-FFF2-40B4-BE49-F238E27FC236}">
                  <a16:creationId xmlns:a16="http://schemas.microsoft.com/office/drawing/2014/main" xmlns="" id="{08357EB9-DAB4-478B-B8E7-12F394D86590}"/>
                </a:ext>
              </a:extLst>
            </p:cNvPr>
            <p:cNvSpPr>
              <a:spLocks/>
            </p:cNvSpPr>
            <p:nvPr/>
          </p:nvSpPr>
          <p:spPr bwMode="auto">
            <a:xfrm>
              <a:off x="21844001" y="209550"/>
              <a:ext cx="671513" cy="927100"/>
            </a:xfrm>
            <a:custGeom>
              <a:avLst/>
              <a:gdLst>
                <a:gd name="T0" fmla="*/ 0 w 298"/>
                <a:gd name="T1" fmla="*/ 411 h 411"/>
                <a:gd name="T2" fmla="*/ 0 w 298"/>
                <a:gd name="T3" fmla="*/ 251 h 411"/>
                <a:gd name="T4" fmla="*/ 0 w 298"/>
                <a:gd name="T5" fmla="*/ 244 h 411"/>
                <a:gd name="T6" fmla="*/ 0 w 298"/>
                <a:gd name="T7" fmla="*/ 115 h 411"/>
                <a:gd name="T8" fmla="*/ 115 w 298"/>
                <a:gd name="T9" fmla="*/ 0 h 411"/>
                <a:gd name="T10" fmla="*/ 146 w 298"/>
                <a:gd name="T11" fmla="*/ 0 h 411"/>
                <a:gd name="T12" fmla="*/ 261 w 298"/>
                <a:gd name="T13" fmla="*/ 115 h 411"/>
                <a:gd name="T14" fmla="*/ 261 w 298"/>
                <a:gd name="T15" fmla="*/ 163 h 411"/>
                <a:gd name="T16" fmla="*/ 298 w 298"/>
                <a:gd name="T17" fmla="*/ 257 h 411"/>
                <a:gd name="T18" fmla="*/ 261 w 298"/>
                <a:gd name="T19" fmla="*/ 257 h 411"/>
                <a:gd name="T20" fmla="*/ 261 w 298"/>
                <a:gd name="T21" fmla="*/ 304 h 411"/>
                <a:gd name="T22" fmla="*/ 179 w 298"/>
                <a:gd name="T23" fmla="*/ 365 h 411"/>
                <a:gd name="T24" fmla="*/ 179 w 298"/>
                <a:gd name="T25" fmla="*/ 411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8" h="411">
                  <a:moveTo>
                    <a:pt x="0" y="411"/>
                  </a:moveTo>
                  <a:cubicBezTo>
                    <a:pt x="0" y="251"/>
                    <a:pt x="0" y="251"/>
                    <a:pt x="0" y="251"/>
                  </a:cubicBezTo>
                  <a:cubicBezTo>
                    <a:pt x="0" y="244"/>
                    <a:pt x="0" y="244"/>
                    <a:pt x="0" y="244"/>
                  </a:cubicBezTo>
                  <a:cubicBezTo>
                    <a:pt x="0" y="115"/>
                    <a:pt x="0" y="115"/>
                    <a:pt x="0" y="115"/>
                  </a:cubicBezTo>
                  <a:cubicBezTo>
                    <a:pt x="0" y="51"/>
                    <a:pt x="52" y="0"/>
                    <a:pt x="115" y="0"/>
                  </a:cubicBezTo>
                  <a:cubicBezTo>
                    <a:pt x="146" y="0"/>
                    <a:pt x="146" y="0"/>
                    <a:pt x="146" y="0"/>
                  </a:cubicBezTo>
                  <a:cubicBezTo>
                    <a:pt x="210" y="0"/>
                    <a:pt x="261" y="51"/>
                    <a:pt x="261" y="115"/>
                  </a:cubicBezTo>
                  <a:cubicBezTo>
                    <a:pt x="261" y="163"/>
                    <a:pt x="261" y="163"/>
                    <a:pt x="261" y="163"/>
                  </a:cubicBezTo>
                  <a:cubicBezTo>
                    <a:pt x="298" y="257"/>
                    <a:pt x="298" y="257"/>
                    <a:pt x="298" y="257"/>
                  </a:cubicBezTo>
                  <a:cubicBezTo>
                    <a:pt x="261" y="257"/>
                    <a:pt x="261" y="257"/>
                    <a:pt x="261" y="257"/>
                  </a:cubicBezTo>
                  <a:cubicBezTo>
                    <a:pt x="261" y="304"/>
                    <a:pt x="261" y="304"/>
                    <a:pt x="261" y="304"/>
                  </a:cubicBezTo>
                  <a:cubicBezTo>
                    <a:pt x="261" y="356"/>
                    <a:pt x="227" y="364"/>
                    <a:pt x="179" y="365"/>
                  </a:cubicBezTo>
                  <a:cubicBezTo>
                    <a:pt x="179" y="411"/>
                    <a:pt x="179" y="411"/>
                    <a:pt x="179" y="411"/>
                  </a:cubicBezTo>
                </a:path>
              </a:pathLst>
            </a:custGeom>
            <a:solidFill>
              <a:srgbClr val="FFD8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308">
              <a:extLst>
                <a:ext uri="{FF2B5EF4-FFF2-40B4-BE49-F238E27FC236}">
                  <a16:creationId xmlns:a16="http://schemas.microsoft.com/office/drawing/2014/main" xmlns="" id="{FE9002B7-13ED-4E33-9F0A-9A28FF559F7C}"/>
                </a:ext>
              </a:extLst>
            </p:cNvPr>
            <p:cNvSpPr>
              <a:spLocks/>
            </p:cNvSpPr>
            <p:nvPr/>
          </p:nvSpPr>
          <p:spPr bwMode="auto">
            <a:xfrm>
              <a:off x="21844001" y="209550"/>
              <a:ext cx="625475" cy="927100"/>
            </a:xfrm>
            <a:custGeom>
              <a:avLst/>
              <a:gdLst>
                <a:gd name="T0" fmla="*/ 240 w 277"/>
                <a:gd name="T1" fmla="*/ 257 h 411"/>
                <a:gd name="T2" fmla="*/ 240 w 277"/>
                <a:gd name="T3" fmla="*/ 304 h 411"/>
                <a:gd name="T4" fmla="*/ 159 w 277"/>
                <a:gd name="T5" fmla="*/ 365 h 411"/>
                <a:gd name="T6" fmla="*/ 159 w 277"/>
                <a:gd name="T7" fmla="*/ 411 h 411"/>
                <a:gd name="T8" fmla="*/ 0 w 277"/>
                <a:gd name="T9" fmla="*/ 411 h 411"/>
                <a:gd name="T10" fmla="*/ 0 w 277"/>
                <a:gd name="T11" fmla="*/ 251 h 411"/>
                <a:gd name="T12" fmla="*/ 0 w 277"/>
                <a:gd name="T13" fmla="*/ 244 h 411"/>
                <a:gd name="T14" fmla="*/ 0 w 277"/>
                <a:gd name="T15" fmla="*/ 115 h 411"/>
                <a:gd name="T16" fmla="*/ 115 w 277"/>
                <a:gd name="T17" fmla="*/ 0 h 411"/>
                <a:gd name="T18" fmla="*/ 126 w 277"/>
                <a:gd name="T19" fmla="*/ 0 h 411"/>
                <a:gd name="T20" fmla="*/ 240 w 277"/>
                <a:gd name="T21" fmla="*/ 115 h 411"/>
                <a:gd name="T22" fmla="*/ 240 w 277"/>
                <a:gd name="T23" fmla="*/ 163 h 411"/>
                <a:gd name="T24" fmla="*/ 277 w 277"/>
                <a:gd name="T25" fmla="*/ 257 h 411"/>
                <a:gd name="T26" fmla="*/ 261 w 277"/>
                <a:gd name="T27" fmla="*/ 257 h 411"/>
                <a:gd name="T28" fmla="*/ 240 w 277"/>
                <a:gd name="T29" fmla="*/ 257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7" h="411">
                  <a:moveTo>
                    <a:pt x="240" y="257"/>
                  </a:moveTo>
                  <a:cubicBezTo>
                    <a:pt x="240" y="304"/>
                    <a:pt x="240" y="304"/>
                    <a:pt x="240" y="304"/>
                  </a:cubicBezTo>
                  <a:cubicBezTo>
                    <a:pt x="240" y="356"/>
                    <a:pt x="206" y="364"/>
                    <a:pt x="159" y="365"/>
                  </a:cubicBezTo>
                  <a:cubicBezTo>
                    <a:pt x="159" y="411"/>
                    <a:pt x="159" y="411"/>
                    <a:pt x="159" y="411"/>
                  </a:cubicBezTo>
                  <a:cubicBezTo>
                    <a:pt x="0" y="411"/>
                    <a:pt x="0" y="411"/>
                    <a:pt x="0" y="411"/>
                  </a:cubicBezTo>
                  <a:cubicBezTo>
                    <a:pt x="0" y="251"/>
                    <a:pt x="0" y="251"/>
                    <a:pt x="0" y="251"/>
                  </a:cubicBezTo>
                  <a:cubicBezTo>
                    <a:pt x="0" y="244"/>
                    <a:pt x="0" y="244"/>
                    <a:pt x="0" y="244"/>
                  </a:cubicBezTo>
                  <a:cubicBezTo>
                    <a:pt x="0" y="115"/>
                    <a:pt x="0" y="115"/>
                    <a:pt x="0" y="115"/>
                  </a:cubicBezTo>
                  <a:cubicBezTo>
                    <a:pt x="0" y="51"/>
                    <a:pt x="52" y="0"/>
                    <a:pt x="115" y="0"/>
                  </a:cubicBezTo>
                  <a:cubicBezTo>
                    <a:pt x="126" y="0"/>
                    <a:pt x="126" y="0"/>
                    <a:pt x="126" y="0"/>
                  </a:cubicBezTo>
                  <a:cubicBezTo>
                    <a:pt x="189" y="0"/>
                    <a:pt x="240" y="51"/>
                    <a:pt x="240" y="115"/>
                  </a:cubicBezTo>
                  <a:cubicBezTo>
                    <a:pt x="240" y="163"/>
                    <a:pt x="240" y="163"/>
                    <a:pt x="240" y="163"/>
                  </a:cubicBezTo>
                  <a:cubicBezTo>
                    <a:pt x="277" y="257"/>
                    <a:pt x="277" y="257"/>
                    <a:pt x="277" y="257"/>
                  </a:cubicBezTo>
                  <a:cubicBezTo>
                    <a:pt x="261" y="257"/>
                    <a:pt x="261" y="257"/>
                    <a:pt x="261" y="257"/>
                  </a:cubicBezTo>
                  <a:lnTo>
                    <a:pt x="240" y="257"/>
                  </a:lnTo>
                  <a:close/>
                </a:path>
              </a:pathLst>
            </a:custGeom>
            <a:solidFill>
              <a:srgbClr val="F7A70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309">
              <a:extLst>
                <a:ext uri="{FF2B5EF4-FFF2-40B4-BE49-F238E27FC236}">
                  <a16:creationId xmlns:a16="http://schemas.microsoft.com/office/drawing/2014/main" xmlns="" id="{903CC924-491C-4430-A49B-8B9DDCCFD463}"/>
                </a:ext>
              </a:extLst>
            </p:cNvPr>
            <p:cNvSpPr>
              <a:spLocks/>
            </p:cNvSpPr>
            <p:nvPr/>
          </p:nvSpPr>
          <p:spPr bwMode="auto">
            <a:xfrm>
              <a:off x="22283738" y="615950"/>
              <a:ext cx="106363" cy="42863"/>
            </a:xfrm>
            <a:custGeom>
              <a:avLst/>
              <a:gdLst>
                <a:gd name="T0" fmla="*/ 2 w 47"/>
                <a:gd name="T1" fmla="*/ 10 h 19"/>
                <a:gd name="T2" fmla="*/ 23 w 47"/>
                <a:gd name="T3" fmla="*/ 19 h 19"/>
                <a:gd name="T4" fmla="*/ 45 w 47"/>
                <a:gd name="T5" fmla="*/ 10 h 19"/>
                <a:gd name="T6" fmla="*/ 45 w 47"/>
                <a:gd name="T7" fmla="*/ 2 h 19"/>
                <a:gd name="T8" fmla="*/ 37 w 47"/>
                <a:gd name="T9" fmla="*/ 2 h 19"/>
                <a:gd name="T10" fmla="*/ 23 w 47"/>
                <a:gd name="T11" fmla="*/ 7 h 19"/>
                <a:gd name="T12" fmla="*/ 10 w 47"/>
                <a:gd name="T13" fmla="*/ 2 h 19"/>
                <a:gd name="T14" fmla="*/ 2 w 47"/>
                <a:gd name="T15" fmla="*/ 2 h 19"/>
                <a:gd name="T16" fmla="*/ 2 w 47"/>
                <a:gd name="T17" fmla="*/ 1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9">
                  <a:moveTo>
                    <a:pt x="2" y="10"/>
                  </a:moveTo>
                  <a:cubicBezTo>
                    <a:pt x="8" y="16"/>
                    <a:pt x="16" y="19"/>
                    <a:pt x="23" y="19"/>
                  </a:cubicBezTo>
                  <a:cubicBezTo>
                    <a:pt x="31" y="19"/>
                    <a:pt x="39" y="16"/>
                    <a:pt x="45" y="10"/>
                  </a:cubicBezTo>
                  <a:cubicBezTo>
                    <a:pt x="47" y="8"/>
                    <a:pt x="47" y="4"/>
                    <a:pt x="45" y="2"/>
                  </a:cubicBezTo>
                  <a:cubicBezTo>
                    <a:pt x="43" y="0"/>
                    <a:pt x="39" y="0"/>
                    <a:pt x="37" y="2"/>
                  </a:cubicBezTo>
                  <a:cubicBezTo>
                    <a:pt x="33" y="6"/>
                    <a:pt x="28" y="7"/>
                    <a:pt x="23" y="7"/>
                  </a:cubicBezTo>
                  <a:cubicBezTo>
                    <a:pt x="19" y="7"/>
                    <a:pt x="14" y="6"/>
                    <a:pt x="10" y="2"/>
                  </a:cubicBezTo>
                  <a:cubicBezTo>
                    <a:pt x="8" y="0"/>
                    <a:pt x="4" y="0"/>
                    <a:pt x="2" y="2"/>
                  </a:cubicBezTo>
                  <a:cubicBezTo>
                    <a:pt x="0" y="4"/>
                    <a:pt x="0" y="8"/>
                    <a:pt x="2" y="10"/>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310">
              <a:extLst>
                <a:ext uri="{FF2B5EF4-FFF2-40B4-BE49-F238E27FC236}">
                  <a16:creationId xmlns:a16="http://schemas.microsoft.com/office/drawing/2014/main" xmlns="" id="{A2B64CA5-72D9-43CD-9739-675F2B7DF409}"/>
                </a:ext>
              </a:extLst>
            </p:cNvPr>
            <p:cNvSpPr>
              <a:spLocks/>
            </p:cNvSpPr>
            <p:nvPr/>
          </p:nvSpPr>
          <p:spPr bwMode="auto">
            <a:xfrm>
              <a:off x="22283738" y="858837"/>
              <a:ext cx="106363" cy="46038"/>
            </a:xfrm>
            <a:custGeom>
              <a:avLst/>
              <a:gdLst>
                <a:gd name="T0" fmla="*/ 2 w 47"/>
                <a:gd name="T1" fmla="*/ 11 h 20"/>
                <a:gd name="T2" fmla="*/ 23 w 47"/>
                <a:gd name="T3" fmla="*/ 20 h 20"/>
                <a:gd name="T4" fmla="*/ 45 w 47"/>
                <a:gd name="T5" fmla="*/ 11 h 20"/>
                <a:gd name="T6" fmla="*/ 45 w 47"/>
                <a:gd name="T7" fmla="*/ 2 h 20"/>
                <a:gd name="T8" fmla="*/ 37 w 47"/>
                <a:gd name="T9" fmla="*/ 2 h 20"/>
                <a:gd name="T10" fmla="*/ 23 w 47"/>
                <a:gd name="T11" fmla="*/ 8 h 20"/>
                <a:gd name="T12" fmla="*/ 10 w 47"/>
                <a:gd name="T13" fmla="*/ 2 h 20"/>
                <a:gd name="T14" fmla="*/ 2 w 47"/>
                <a:gd name="T15" fmla="*/ 2 h 20"/>
                <a:gd name="T16" fmla="*/ 2 w 47"/>
                <a:gd name="T17" fmla="*/ 11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20">
                  <a:moveTo>
                    <a:pt x="2" y="11"/>
                  </a:moveTo>
                  <a:cubicBezTo>
                    <a:pt x="8" y="17"/>
                    <a:pt x="16" y="20"/>
                    <a:pt x="23" y="20"/>
                  </a:cubicBezTo>
                  <a:cubicBezTo>
                    <a:pt x="31" y="20"/>
                    <a:pt x="39" y="17"/>
                    <a:pt x="45" y="11"/>
                  </a:cubicBezTo>
                  <a:cubicBezTo>
                    <a:pt x="47" y="8"/>
                    <a:pt x="47" y="5"/>
                    <a:pt x="45" y="2"/>
                  </a:cubicBezTo>
                  <a:cubicBezTo>
                    <a:pt x="43" y="0"/>
                    <a:pt x="39" y="0"/>
                    <a:pt x="37" y="2"/>
                  </a:cubicBezTo>
                  <a:cubicBezTo>
                    <a:pt x="33" y="6"/>
                    <a:pt x="28" y="8"/>
                    <a:pt x="23" y="8"/>
                  </a:cubicBezTo>
                  <a:cubicBezTo>
                    <a:pt x="19" y="8"/>
                    <a:pt x="14" y="6"/>
                    <a:pt x="10" y="2"/>
                  </a:cubicBezTo>
                  <a:cubicBezTo>
                    <a:pt x="8" y="0"/>
                    <a:pt x="4" y="0"/>
                    <a:pt x="2" y="2"/>
                  </a:cubicBezTo>
                  <a:cubicBezTo>
                    <a:pt x="0" y="5"/>
                    <a:pt x="0" y="8"/>
                    <a:pt x="2" y="11"/>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311">
              <a:extLst>
                <a:ext uri="{FF2B5EF4-FFF2-40B4-BE49-F238E27FC236}">
                  <a16:creationId xmlns:a16="http://schemas.microsoft.com/office/drawing/2014/main" xmlns="" id="{D9595E58-F364-4990-B69F-1D5F56EF7A1E}"/>
                </a:ext>
              </a:extLst>
            </p:cNvPr>
            <p:cNvSpPr>
              <a:spLocks/>
            </p:cNvSpPr>
            <p:nvPr/>
          </p:nvSpPr>
          <p:spPr bwMode="auto">
            <a:xfrm>
              <a:off x="21829713" y="196850"/>
              <a:ext cx="700088" cy="952500"/>
            </a:xfrm>
            <a:custGeom>
              <a:avLst/>
              <a:gdLst>
                <a:gd name="T0" fmla="*/ 12 w 310"/>
                <a:gd name="T1" fmla="*/ 417 h 423"/>
                <a:gd name="T2" fmla="*/ 12 w 310"/>
                <a:gd name="T3" fmla="*/ 257 h 423"/>
                <a:gd name="T4" fmla="*/ 12 w 310"/>
                <a:gd name="T5" fmla="*/ 250 h 423"/>
                <a:gd name="T6" fmla="*/ 12 w 310"/>
                <a:gd name="T7" fmla="*/ 121 h 423"/>
                <a:gd name="T8" fmla="*/ 44 w 310"/>
                <a:gd name="T9" fmla="*/ 44 h 423"/>
                <a:gd name="T10" fmla="*/ 121 w 310"/>
                <a:gd name="T11" fmla="*/ 12 h 423"/>
                <a:gd name="T12" fmla="*/ 152 w 310"/>
                <a:gd name="T13" fmla="*/ 12 h 423"/>
                <a:gd name="T14" fmla="*/ 229 w 310"/>
                <a:gd name="T15" fmla="*/ 44 h 423"/>
                <a:gd name="T16" fmla="*/ 261 w 310"/>
                <a:gd name="T17" fmla="*/ 121 h 423"/>
                <a:gd name="T18" fmla="*/ 261 w 310"/>
                <a:gd name="T19" fmla="*/ 169 h 423"/>
                <a:gd name="T20" fmla="*/ 261 w 310"/>
                <a:gd name="T21" fmla="*/ 171 h 423"/>
                <a:gd name="T22" fmla="*/ 295 w 310"/>
                <a:gd name="T23" fmla="*/ 257 h 423"/>
                <a:gd name="T24" fmla="*/ 267 w 310"/>
                <a:gd name="T25" fmla="*/ 257 h 423"/>
                <a:gd name="T26" fmla="*/ 263 w 310"/>
                <a:gd name="T27" fmla="*/ 259 h 423"/>
                <a:gd name="T28" fmla="*/ 261 w 310"/>
                <a:gd name="T29" fmla="*/ 263 h 423"/>
                <a:gd name="T30" fmla="*/ 261 w 310"/>
                <a:gd name="T31" fmla="*/ 310 h 423"/>
                <a:gd name="T32" fmla="*/ 255 w 310"/>
                <a:gd name="T33" fmla="*/ 339 h 423"/>
                <a:gd name="T34" fmla="*/ 245 w 310"/>
                <a:gd name="T35" fmla="*/ 351 h 423"/>
                <a:gd name="T36" fmla="*/ 220 w 310"/>
                <a:gd name="T37" fmla="*/ 362 h 423"/>
                <a:gd name="T38" fmla="*/ 185 w 310"/>
                <a:gd name="T39" fmla="*/ 365 h 423"/>
                <a:gd name="T40" fmla="*/ 179 w 310"/>
                <a:gd name="T41" fmla="*/ 371 h 423"/>
                <a:gd name="T42" fmla="*/ 179 w 310"/>
                <a:gd name="T43" fmla="*/ 417 h 423"/>
                <a:gd name="T44" fmla="*/ 185 w 310"/>
                <a:gd name="T45" fmla="*/ 423 h 423"/>
                <a:gd name="T46" fmla="*/ 191 w 310"/>
                <a:gd name="T47" fmla="*/ 417 h 423"/>
                <a:gd name="T48" fmla="*/ 191 w 310"/>
                <a:gd name="T49" fmla="*/ 371 h 423"/>
                <a:gd name="T50" fmla="*/ 185 w 310"/>
                <a:gd name="T51" fmla="*/ 371 h 423"/>
                <a:gd name="T52" fmla="*/ 186 w 310"/>
                <a:gd name="T53" fmla="*/ 377 h 423"/>
                <a:gd name="T54" fmla="*/ 219 w 310"/>
                <a:gd name="T55" fmla="*/ 374 h 423"/>
                <a:gd name="T56" fmla="*/ 241 w 310"/>
                <a:gd name="T57" fmla="*/ 368 h 423"/>
                <a:gd name="T58" fmla="*/ 264 w 310"/>
                <a:gd name="T59" fmla="*/ 347 h 423"/>
                <a:gd name="T60" fmla="*/ 273 w 310"/>
                <a:gd name="T61" fmla="*/ 310 h 423"/>
                <a:gd name="T62" fmla="*/ 273 w 310"/>
                <a:gd name="T63" fmla="*/ 269 h 423"/>
                <a:gd name="T64" fmla="*/ 304 w 310"/>
                <a:gd name="T65" fmla="*/ 269 h 423"/>
                <a:gd name="T66" fmla="*/ 309 w 310"/>
                <a:gd name="T67" fmla="*/ 267 h 423"/>
                <a:gd name="T68" fmla="*/ 309 w 310"/>
                <a:gd name="T69" fmla="*/ 261 h 423"/>
                <a:gd name="T70" fmla="*/ 273 w 310"/>
                <a:gd name="T71" fmla="*/ 168 h 423"/>
                <a:gd name="T72" fmla="*/ 273 w 310"/>
                <a:gd name="T73" fmla="*/ 121 h 423"/>
                <a:gd name="T74" fmla="*/ 152 w 310"/>
                <a:gd name="T75" fmla="*/ 0 h 423"/>
                <a:gd name="T76" fmla="*/ 121 w 310"/>
                <a:gd name="T77" fmla="*/ 0 h 423"/>
                <a:gd name="T78" fmla="*/ 0 w 310"/>
                <a:gd name="T79" fmla="*/ 121 h 423"/>
                <a:gd name="T80" fmla="*/ 0 w 310"/>
                <a:gd name="T81" fmla="*/ 250 h 423"/>
                <a:gd name="T82" fmla="*/ 0 w 310"/>
                <a:gd name="T83" fmla="*/ 257 h 423"/>
                <a:gd name="T84" fmla="*/ 0 w 310"/>
                <a:gd name="T85" fmla="*/ 417 h 423"/>
                <a:gd name="T86" fmla="*/ 6 w 310"/>
                <a:gd name="T87" fmla="*/ 423 h 423"/>
                <a:gd name="T88" fmla="*/ 12 w 310"/>
                <a:gd name="T89" fmla="*/ 417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10" h="423">
                  <a:moveTo>
                    <a:pt x="12" y="417"/>
                  </a:moveTo>
                  <a:cubicBezTo>
                    <a:pt x="12" y="257"/>
                    <a:pt x="12" y="257"/>
                    <a:pt x="12" y="257"/>
                  </a:cubicBezTo>
                  <a:cubicBezTo>
                    <a:pt x="12" y="250"/>
                    <a:pt x="12" y="250"/>
                    <a:pt x="12" y="250"/>
                  </a:cubicBezTo>
                  <a:cubicBezTo>
                    <a:pt x="12" y="121"/>
                    <a:pt x="12" y="121"/>
                    <a:pt x="12" y="121"/>
                  </a:cubicBezTo>
                  <a:cubicBezTo>
                    <a:pt x="12" y="91"/>
                    <a:pt x="25" y="64"/>
                    <a:pt x="44" y="44"/>
                  </a:cubicBezTo>
                  <a:cubicBezTo>
                    <a:pt x="64" y="24"/>
                    <a:pt x="91" y="12"/>
                    <a:pt x="121" y="12"/>
                  </a:cubicBezTo>
                  <a:cubicBezTo>
                    <a:pt x="152" y="12"/>
                    <a:pt x="152" y="12"/>
                    <a:pt x="152" y="12"/>
                  </a:cubicBezTo>
                  <a:cubicBezTo>
                    <a:pt x="182" y="12"/>
                    <a:pt x="209" y="24"/>
                    <a:pt x="229" y="44"/>
                  </a:cubicBezTo>
                  <a:cubicBezTo>
                    <a:pt x="249" y="64"/>
                    <a:pt x="261" y="91"/>
                    <a:pt x="261" y="121"/>
                  </a:cubicBezTo>
                  <a:cubicBezTo>
                    <a:pt x="261" y="169"/>
                    <a:pt x="261" y="169"/>
                    <a:pt x="261" y="169"/>
                  </a:cubicBezTo>
                  <a:cubicBezTo>
                    <a:pt x="261" y="170"/>
                    <a:pt x="261" y="171"/>
                    <a:pt x="261" y="171"/>
                  </a:cubicBezTo>
                  <a:cubicBezTo>
                    <a:pt x="295" y="257"/>
                    <a:pt x="295" y="257"/>
                    <a:pt x="295" y="257"/>
                  </a:cubicBezTo>
                  <a:cubicBezTo>
                    <a:pt x="267" y="257"/>
                    <a:pt x="267" y="257"/>
                    <a:pt x="267" y="257"/>
                  </a:cubicBezTo>
                  <a:cubicBezTo>
                    <a:pt x="265" y="257"/>
                    <a:pt x="264" y="258"/>
                    <a:pt x="263" y="259"/>
                  </a:cubicBezTo>
                  <a:cubicBezTo>
                    <a:pt x="262" y="260"/>
                    <a:pt x="261" y="262"/>
                    <a:pt x="261" y="263"/>
                  </a:cubicBezTo>
                  <a:cubicBezTo>
                    <a:pt x="261" y="310"/>
                    <a:pt x="261" y="310"/>
                    <a:pt x="261" y="310"/>
                  </a:cubicBezTo>
                  <a:cubicBezTo>
                    <a:pt x="261" y="322"/>
                    <a:pt x="259" y="332"/>
                    <a:pt x="255" y="339"/>
                  </a:cubicBezTo>
                  <a:cubicBezTo>
                    <a:pt x="253" y="344"/>
                    <a:pt x="249" y="348"/>
                    <a:pt x="245" y="351"/>
                  </a:cubicBezTo>
                  <a:cubicBezTo>
                    <a:pt x="239" y="356"/>
                    <a:pt x="231" y="359"/>
                    <a:pt x="220" y="362"/>
                  </a:cubicBezTo>
                  <a:cubicBezTo>
                    <a:pt x="210" y="364"/>
                    <a:pt x="198" y="365"/>
                    <a:pt x="185" y="365"/>
                  </a:cubicBezTo>
                  <a:cubicBezTo>
                    <a:pt x="182" y="365"/>
                    <a:pt x="179" y="368"/>
                    <a:pt x="179" y="371"/>
                  </a:cubicBezTo>
                  <a:cubicBezTo>
                    <a:pt x="179" y="417"/>
                    <a:pt x="179" y="417"/>
                    <a:pt x="179" y="417"/>
                  </a:cubicBezTo>
                  <a:cubicBezTo>
                    <a:pt x="179" y="421"/>
                    <a:pt x="182" y="423"/>
                    <a:pt x="185" y="423"/>
                  </a:cubicBezTo>
                  <a:cubicBezTo>
                    <a:pt x="189" y="423"/>
                    <a:pt x="191" y="421"/>
                    <a:pt x="191" y="417"/>
                  </a:cubicBezTo>
                  <a:cubicBezTo>
                    <a:pt x="191" y="371"/>
                    <a:pt x="191" y="371"/>
                    <a:pt x="191" y="371"/>
                  </a:cubicBezTo>
                  <a:cubicBezTo>
                    <a:pt x="185" y="371"/>
                    <a:pt x="185" y="371"/>
                    <a:pt x="185" y="371"/>
                  </a:cubicBezTo>
                  <a:cubicBezTo>
                    <a:pt x="186" y="377"/>
                    <a:pt x="186" y="377"/>
                    <a:pt x="186" y="377"/>
                  </a:cubicBezTo>
                  <a:cubicBezTo>
                    <a:pt x="198" y="377"/>
                    <a:pt x="209" y="376"/>
                    <a:pt x="219" y="374"/>
                  </a:cubicBezTo>
                  <a:cubicBezTo>
                    <a:pt x="227" y="373"/>
                    <a:pt x="234" y="371"/>
                    <a:pt x="241" y="368"/>
                  </a:cubicBezTo>
                  <a:cubicBezTo>
                    <a:pt x="250" y="363"/>
                    <a:pt x="259" y="357"/>
                    <a:pt x="264" y="347"/>
                  </a:cubicBezTo>
                  <a:cubicBezTo>
                    <a:pt x="270" y="337"/>
                    <a:pt x="273" y="325"/>
                    <a:pt x="273" y="310"/>
                  </a:cubicBezTo>
                  <a:cubicBezTo>
                    <a:pt x="273" y="269"/>
                    <a:pt x="273" y="269"/>
                    <a:pt x="273" y="269"/>
                  </a:cubicBezTo>
                  <a:cubicBezTo>
                    <a:pt x="304" y="269"/>
                    <a:pt x="304" y="269"/>
                    <a:pt x="304" y="269"/>
                  </a:cubicBezTo>
                  <a:cubicBezTo>
                    <a:pt x="306" y="269"/>
                    <a:pt x="308" y="268"/>
                    <a:pt x="309" y="267"/>
                  </a:cubicBezTo>
                  <a:cubicBezTo>
                    <a:pt x="310" y="265"/>
                    <a:pt x="310" y="263"/>
                    <a:pt x="309" y="261"/>
                  </a:cubicBezTo>
                  <a:cubicBezTo>
                    <a:pt x="273" y="168"/>
                    <a:pt x="273" y="168"/>
                    <a:pt x="273" y="168"/>
                  </a:cubicBezTo>
                  <a:cubicBezTo>
                    <a:pt x="273" y="121"/>
                    <a:pt x="273" y="121"/>
                    <a:pt x="273" y="121"/>
                  </a:cubicBezTo>
                  <a:cubicBezTo>
                    <a:pt x="273" y="54"/>
                    <a:pt x="219" y="0"/>
                    <a:pt x="152" y="0"/>
                  </a:cubicBezTo>
                  <a:cubicBezTo>
                    <a:pt x="121" y="0"/>
                    <a:pt x="121" y="0"/>
                    <a:pt x="121" y="0"/>
                  </a:cubicBezTo>
                  <a:cubicBezTo>
                    <a:pt x="54" y="0"/>
                    <a:pt x="0" y="54"/>
                    <a:pt x="0" y="121"/>
                  </a:cubicBezTo>
                  <a:cubicBezTo>
                    <a:pt x="0" y="250"/>
                    <a:pt x="0" y="250"/>
                    <a:pt x="0" y="250"/>
                  </a:cubicBezTo>
                  <a:cubicBezTo>
                    <a:pt x="0" y="257"/>
                    <a:pt x="0" y="257"/>
                    <a:pt x="0" y="257"/>
                  </a:cubicBezTo>
                  <a:cubicBezTo>
                    <a:pt x="0" y="417"/>
                    <a:pt x="0" y="417"/>
                    <a:pt x="0" y="417"/>
                  </a:cubicBezTo>
                  <a:cubicBezTo>
                    <a:pt x="0" y="421"/>
                    <a:pt x="3" y="423"/>
                    <a:pt x="6" y="423"/>
                  </a:cubicBezTo>
                  <a:cubicBezTo>
                    <a:pt x="10" y="423"/>
                    <a:pt x="12" y="421"/>
                    <a:pt x="12" y="417"/>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312">
              <a:extLst>
                <a:ext uri="{FF2B5EF4-FFF2-40B4-BE49-F238E27FC236}">
                  <a16:creationId xmlns:a16="http://schemas.microsoft.com/office/drawing/2014/main" xmlns="" id="{1CEEFF11-24DD-49FA-8F55-5B22E86F1607}"/>
                </a:ext>
              </a:extLst>
            </p:cNvPr>
            <p:cNvSpPr>
              <a:spLocks/>
            </p:cNvSpPr>
            <p:nvPr/>
          </p:nvSpPr>
          <p:spPr bwMode="auto">
            <a:xfrm>
              <a:off x="22148801" y="1019175"/>
              <a:ext cx="117475" cy="26988"/>
            </a:xfrm>
            <a:custGeom>
              <a:avLst/>
              <a:gdLst>
                <a:gd name="T0" fmla="*/ 6 w 52"/>
                <a:gd name="T1" fmla="*/ 12 h 12"/>
                <a:gd name="T2" fmla="*/ 46 w 52"/>
                <a:gd name="T3" fmla="*/ 12 h 12"/>
                <a:gd name="T4" fmla="*/ 52 w 52"/>
                <a:gd name="T5" fmla="*/ 6 h 12"/>
                <a:gd name="T6" fmla="*/ 46 w 52"/>
                <a:gd name="T7" fmla="*/ 0 h 12"/>
                <a:gd name="T8" fmla="*/ 6 w 52"/>
                <a:gd name="T9" fmla="*/ 0 h 12"/>
                <a:gd name="T10" fmla="*/ 0 w 52"/>
                <a:gd name="T11" fmla="*/ 6 h 12"/>
                <a:gd name="T12" fmla="*/ 6 w 52"/>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52" h="12">
                  <a:moveTo>
                    <a:pt x="6" y="12"/>
                  </a:moveTo>
                  <a:cubicBezTo>
                    <a:pt x="46" y="12"/>
                    <a:pt x="46" y="12"/>
                    <a:pt x="46" y="12"/>
                  </a:cubicBezTo>
                  <a:cubicBezTo>
                    <a:pt x="50" y="12"/>
                    <a:pt x="52" y="9"/>
                    <a:pt x="52" y="6"/>
                  </a:cubicBezTo>
                  <a:cubicBezTo>
                    <a:pt x="52" y="3"/>
                    <a:pt x="50" y="0"/>
                    <a:pt x="46" y="0"/>
                  </a:cubicBezTo>
                  <a:cubicBezTo>
                    <a:pt x="6" y="0"/>
                    <a:pt x="6" y="0"/>
                    <a:pt x="6" y="0"/>
                  </a:cubicBezTo>
                  <a:cubicBezTo>
                    <a:pt x="3" y="0"/>
                    <a:pt x="0" y="3"/>
                    <a:pt x="0" y="6"/>
                  </a:cubicBezTo>
                  <a:cubicBezTo>
                    <a:pt x="0" y="9"/>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313">
              <a:extLst>
                <a:ext uri="{FF2B5EF4-FFF2-40B4-BE49-F238E27FC236}">
                  <a16:creationId xmlns:a16="http://schemas.microsoft.com/office/drawing/2014/main" xmlns="" id="{32116C02-7018-420E-8C61-CB65F396CFBF}"/>
                </a:ext>
              </a:extLst>
            </p:cNvPr>
            <p:cNvSpPr>
              <a:spLocks/>
            </p:cNvSpPr>
            <p:nvPr/>
          </p:nvSpPr>
          <p:spPr bwMode="auto">
            <a:xfrm>
              <a:off x="22086888" y="1019175"/>
              <a:ext cx="46038" cy="26988"/>
            </a:xfrm>
            <a:custGeom>
              <a:avLst/>
              <a:gdLst>
                <a:gd name="T0" fmla="*/ 6 w 20"/>
                <a:gd name="T1" fmla="*/ 12 h 12"/>
                <a:gd name="T2" fmla="*/ 14 w 20"/>
                <a:gd name="T3" fmla="*/ 12 h 12"/>
                <a:gd name="T4" fmla="*/ 20 w 20"/>
                <a:gd name="T5" fmla="*/ 6 h 12"/>
                <a:gd name="T6" fmla="*/ 14 w 20"/>
                <a:gd name="T7" fmla="*/ 0 h 12"/>
                <a:gd name="T8" fmla="*/ 6 w 20"/>
                <a:gd name="T9" fmla="*/ 0 h 12"/>
                <a:gd name="T10" fmla="*/ 0 w 20"/>
                <a:gd name="T11" fmla="*/ 6 h 12"/>
                <a:gd name="T12" fmla="*/ 6 w 20"/>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20" h="12">
                  <a:moveTo>
                    <a:pt x="6" y="12"/>
                  </a:moveTo>
                  <a:cubicBezTo>
                    <a:pt x="14" y="12"/>
                    <a:pt x="14" y="12"/>
                    <a:pt x="14" y="12"/>
                  </a:cubicBezTo>
                  <a:cubicBezTo>
                    <a:pt x="18" y="12"/>
                    <a:pt x="20" y="9"/>
                    <a:pt x="20" y="6"/>
                  </a:cubicBezTo>
                  <a:cubicBezTo>
                    <a:pt x="20" y="3"/>
                    <a:pt x="18" y="0"/>
                    <a:pt x="14" y="0"/>
                  </a:cubicBezTo>
                  <a:cubicBezTo>
                    <a:pt x="6" y="0"/>
                    <a:pt x="6" y="0"/>
                    <a:pt x="6" y="0"/>
                  </a:cubicBezTo>
                  <a:cubicBezTo>
                    <a:pt x="3" y="0"/>
                    <a:pt x="0" y="3"/>
                    <a:pt x="0" y="6"/>
                  </a:cubicBezTo>
                  <a:cubicBezTo>
                    <a:pt x="0" y="9"/>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314">
              <a:extLst>
                <a:ext uri="{FF2B5EF4-FFF2-40B4-BE49-F238E27FC236}">
                  <a16:creationId xmlns:a16="http://schemas.microsoft.com/office/drawing/2014/main" xmlns="" id="{1546821C-B83F-44E4-A313-DC6ECB8CFD87}"/>
                </a:ext>
              </a:extLst>
            </p:cNvPr>
            <p:cNvSpPr>
              <a:spLocks/>
            </p:cNvSpPr>
            <p:nvPr/>
          </p:nvSpPr>
          <p:spPr bwMode="auto">
            <a:xfrm>
              <a:off x="22031326" y="1019175"/>
              <a:ext cx="44450" cy="26988"/>
            </a:xfrm>
            <a:custGeom>
              <a:avLst/>
              <a:gdLst>
                <a:gd name="T0" fmla="*/ 6 w 20"/>
                <a:gd name="T1" fmla="*/ 12 h 12"/>
                <a:gd name="T2" fmla="*/ 14 w 20"/>
                <a:gd name="T3" fmla="*/ 12 h 12"/>
                <a:gd name="T4" fmla="*/ 20 w 20"/>
                <a:gd name="T5" fmla="*/ 6 h 12"/>
                <a:gd name="T6" fmla="*/ 14 w 20"/>
                <a:gd name="T7" fmla="*/ 0 h 12"/>
                <a:gd name="T8" fmla="*/ 6 w 20"/>
                <a:gd name="T9" fmla="*/ 0 h 12"/>
                <a:gd name="T10" fmla="*/ 0 w 20"/>
                <a:gd name="T11" fmla="*/ 6 h 12"/>
                <a:gd name="T12" fmla="*/ 6 w 20"/>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20" h="12">
                  <a:moveTo>
                    <a:pt x="6" y="12"/>
                  </a:moveTo>
                  <a:cubicBezTo>
                    <a:pt x="14" y="12"/>
                    <a:pt x="14" y="12"/>
                    <a:pt x="14" y="12"/>
                  </a:cubicBezTo>
                  <a:cubicBezTo>
                    <a:pt x="17" y="12"/>
                    <a:pt x="20" y="9"/>
                    <a:pt x="20" y="6"/>
                  </a:cubicBezTo>
                  <a:cubicBezTo>
                    <a:pt x="20" y="3"/>
                    <a:pt x="17" y="0"/>
                    <a:pt x="14" y="0"/>
                  </a:cubicBezTo>
                  <a:cubicBezTo>
                    <a:pt x="6" y="0"/>
                    <a:pt x="6" y="0"/>
                    <a:pt x="6" y="0"/>
                  </a:cubicBezTo>
                  <a:cubicBezTo>
                    <a:pt x="3" y="0"/>
                    <a:pt x="0" y="3"/>
                    <a:pt x="0" y="6"/>
                  </a:cubicBezTo>
                  <a:cubicBezTo>
                    <a:pt x="0" y="9"/>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315">
              <a:extLst>
                <a:ext uri="{FF2B5EF4-FFF2-40B4-BE49-F238E27FC236}">
                  <a16:creationId xmlns:a16="http://schemas.microsoft.com/office/drawing/2014/main" xmlns="" id="{C5DC3BF3-B825-4067-86D2-1A69E7554B80}"/>
                </a:ext>
              </a:extLst>
            </p:cNvPr>
            <p:cNvSpPr>
              <a:spLocks/>
            </p:cNvSpPr>
            <p:nvPr/>
          </p:nvSpPr>
          <p:spPr bwMode="auto">
            <a:xfrm>
              <a:off x="21990051" y="1019175"/>
              <a:ext cx="31750" cy="26988"/>
            </a:xfrm>
            <a:custGeom>
              <a:avLst/>
              <a:gdLst>
                <a:gd name="T0" fmla="*/ 6 w 14"/>
                <a:gd name="T1" fmla="*/ 12 h 12"/>
                <a:gd name="T2" fmla="*/ 8 w 14"/>
                <a:gd name="T3" fmla="*/ 12 h 12"/>
                <a:gd name="T4" fmla="*/ 14 w 14"/>
                <a:gd name="T5" fmla="*/ 6 h 12"/>
                <a:gd name="T6" fmla="*/ 8 w 14"/>
                <a:gd name="T7" fmla="*/ 0 h 12"/>
                <a:gd name="T8" fmla="*/ 6 w 14"/>
                <a:gd name="T9" fmla="*/ 0 h 12"/>
                <a:gd name="T10" fmla="*/ 0 w 14"/>
                <a:gd name="T11" fmla="*/ 6 h 12"/>
                <a:gd name="T12" fmla="*/ 6 w 14"/>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4" h="12">
                  <a:moveTo>
                    <a:pt x="6" y="12"/>
                  </a:moveTo>
                  <a:cubicBezTo>
                    <a:pt x="8" y="12"/>
                    <a:pt x="8" y="12"/>
                    <a:pt x="8" y="12"/>
                  </a:cubicBezTo>
                  <a:cubicBezTo>
                    <a:pt x="11" y="12"/>
                    <a:pt x="14" y="9"/>
                    <a:pt x="14" y="6"/>
                  </a:cubicBezTo>
                  <a:cubicBezTo>
                    <a:pt x="14" y="3"/>
                    <a:pt x="11" y="0"/>
                    <a:pt x="8" y="0"/>
                  </a:cubicBezTo>
                  <a:cubicBezTo>
                    <a:pt x="6" y="0"/>
                    <a:pt x="6" y="0"/>
                    <a:pt x="6" y="0"/>
                  </a:cubicBezTo>
                  <a:cubicBezTo>
                    <a:pt x="3" y="0"/>
                    <a:pt x="0" y="3"/>
                    <a:pt x="0" y="6"/>
                  </a:cubicBezTo>
                  <a:cubicBezTo>
                    <a:pt x="0" y="9"/>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Oval 316">
              <a:extLst>
                <a:ext uri="{FF2B5EF4-FFF2-40B4-BE49-F238E27FC236}">
                  <a16:creationId xmlns:a16="http://schemas.microsoft.com/office/drawing/2014/main" xmlns="" id="{14479DA1-A06F-4EB3-AF29-404903973682}"/>
                </a:ext>
              </a:extLst>
            </p:cNvPr>
            <p:cNvSpPr>
              <a:spLocks noChangeArrowheads="1"/>
            </p:cNvSpPr>
            <p:nvPr/>
          </p:nvSpPr>
          <p:spPr bwMode="auto">
            <a:xfrm>
              <a:off x="21623338" y="14287"/>
              <a:ext cx="584200" cy="5826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317">
              <a:extLst>
                <a:ext uri="{FF2B5EF4-FFF2-40B4-BE49-F238E27FC236}">
                  <a16:creationId xmlns:a16="http://schemas.microsoft.com/office/drawing/2014/main" xmlns="" id="{DA35BDB8-783E-4050-BDFF-F0C5C191FC81}"/>
                </a:ext>
              </a:extLst>
            </p:cNvPr>
            <p:cNvSpPr>
              <a:spLocks/>
            </p:cNvSpPr>
            <p:nvPr/>
          </p:nvSpPr>
          <p:spPr bwMode="auto">
            <a:xfrm>
              <a:off x="21623338" y="14287"/>
              <a:ext cx="584200" cy="290513"/>
            </a:xfrm>
            <a:custGeom>
              <a:avLst/>
              <a:gdLst>
                <a:gd name="T0" fmla="*/ 0 w 259"/>
                <a:gd name="T1" fmla="*/ 129 h 129"/>
                <a:gd name="T2" fmla="*/ 130 w 259"/>
                <a:gd name="T3" fmla="*/ 0 h 129"/>
                <a:gd name="T4" fmla="*/ 259 w 259"/>
                <a:gd name="T5" fmla="*/ 129 h 129"/>
              </a:gdLst>
              <a:ahLst/>
              <a:cxnLst>
                <a:cxn ang="0">
                  <a:pos x="T0" y="T1"/>
                </a:cxn>
                <a:cxn ang="0">
                  <a:pos x="T2" y="T3"/>
                </a:cxn>
                <a:cxn ang="0">
                  <a:pos x="T4" y="T5"/>
                </a:cxn>
              </a:cxnLst>
              <a:rect l="0" t="0" r="r" b="b"/>
              <a:pathLst>
                <a:path w="259" h="129">
                  <a:moveTo>
                    <a:pt x="0" y="129"/>
                  </a:moveTo>
                  <a:cubicBezTo>
                    <a:pt x="0" y="58"/>
                    <a:pt x="58" y="0"/>
                    <a:pt x="130" y="0"/>
                  </a:cubicBezTo>
                  <a:cubicBezTo>
                    <a:pt x="201" y="0"/>
                    <a:pt x="259" y="58"/>
                    <a:pt x="259" y="129"/>
                  </a:cubicBezTo>
                </a:path>
              </a:pathLst>
            </a:custGeom>
            <a:solidFill>
              <a:srgbClr val="D8E5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318">
              <a:extLst>
                <a:ext uri="{FF2B5EF4-FFF2-40B4-BE49-F238E27FC236}">
                  <a16:creationId xmlns:a16="http://schemas.microsoft.com/office/drawing/2014/main" xmlns="" id="{73169991-A4D4-410A-907B-35E55EE9F2E9}"/>
                </a:ext>
              </a:extLst>
            </p:cNvPr>
            <p:cNvSpPr>
              <a:spLocks/>
            </p:cNvSpPr>
            <p:nvPr/>
          </p:nvSpPr>
          <p:spPr bwMode="auto">
            <a:xfrm>
              <a:off x="21609051" y="0"/>
              <a:ext cx="611188" cy="611188"/>
            </a:xfrm>
            <a:custGeom>
              <a:avLst/>
              <a:gdLst>
                <a:gd name="T0" fmla="*/ 265 w 271"/>
                <a:gd name="T1" fmla="*/ 135 h 271"/>
                <a:gd name="T2" fmla="*/ 259 w 271"/>
                <a:gd name="T3" fmla="*/ 135 h 271"/>
                <a:gd name="T4" fmla="*/ 263 w 271"/>
                <a:gd name="T5" fmla="*/ 135 h 271"/>
                <a:gd name="T6" fmla="*/ 259 w 271"/>
                <a:gd name="T7" fmla="*/ 135 h 271"/>
                <a:gd name="T8" fmla="*/ 259 w 271"/>
                <a:gd name="T9" fmla="*/ 135 h 271"/>
                <a:gd name="T10" fmla="*/ 263 w 271"/>
                <a:gd name="T11" fmla="*/ 135 h 271"/>
                <a:gd name="T12" fmla="*/ 259 w 271"/>
                <a:gd name="T13" fmla="*/ 135 h 271"/>
                <a:gd name="T14" fmla="*/ 259 w 271"/>
                <a:gd name="T15" fmla="*/ 135 h 271"/>
                <a:gd name="T16" fmla="*/ 223 w 271"/>
                <a:gd name="T17" fmla="*/ 222 h 271"/>
                <a:gd name="T18" fmla="*/ 136 w 271"/>
                <a:gd name="T19" fmla="*/ 259 h 271"/>
                <a:gd name="T20" fmla="*/ 136 w 271"/>
                <a:gd name="T21" fmla="*/ 259 h 271"/>
                <a:gd name="T22" fmla="*/ 136 w 271"/>
                <a:gd name="T23" fmla="*/ 259 h 271"/>
                <a:gd name="T24" fmla="*/ 48 w 271"/>
                <a:gd name="T25" fmla="*/ 222 h 271"/>
                <a:gd name="T26" fmla="*/ 12 w 271"/>
                <a:gd name="T27" fmla="*/ 135 h 271"/>
                <a:gd name="T28" fmla="*/ 12 w 271"/>
                <a:gd name="T29" fmla="*/ 135 h 271"/>
                <a:gd name="T30" fmla="*/ 8 w 271"/>
                <a:gd name="T31" fmla="*/ 135 h 271"/>
                <a:gd name="T32" fmla="*/ 12 w 271"/>
                <a:gd name="T33" fmla="*/ 135 h 271"/>
                <a:gd name="T34" fmla="*/ 12 w 271"/>
                <a:gd name="T35" fmla="*/ 135 h 271"/>
                <a:gd name="T36" fmla="*/ 8 w 271"/>
                <a:gd name="T37" fmla="*/ 135 h 271"/>
                <a:gd name="T38" fmla="*/ 12 w 271"/>
                <a:gd name="T39" fmla="*/ 135 h 271"/>
                <a:gd name="T40" fmla="*/ 48 w 271"/>
                <a:gd name="T41" fmla="*/ 48 h 271"/>
                <a:gd name="T42" fmla="*/ 136 w 271"/>
                <a:gd name="T43" fmla="*/ 12 h 271"/>
                <a:gd name="T44" fmla="*/ 223 w 271"/>
                <a:gd name="T45" fmla="*/ 48 h 271"/>
                <a:gd name="T46" fmla="*/ 259 w 271"/>
                <a:gd name="T47" fmla="*/ 135 h 271"/>
                <a:gd name="T48" fmla="*/ 263 w 271"/>
                <a:gd name="T49" fmla="*/ 135 h 271"/>
                <a:gd name="T50" fmla="*/ 259 w 271"/>
                <a:gd name="T51" fmla="*/ 135 h 271"/>
                <a:gd name="T52" fmla="*/ 259 w 271"/>
                <a:gd name="T53" fmla="*/ 135 h 271"/>
                <a:gd name="T54" fmla="*/ 263 w 271"/>
                <a:gd name="T55" fmla="*/ 135 h 271"/>
                <a:gd name="T56" fmla="*/ 259 w 271"/>
                <a:gd name="T57" fmla="*/ 135 h 271"/>
                <a:gd name="T58" fmla="*/ 259 w 271"/>
                <a:gd name="T59" fmla="*/ 136 h 271"/>
                <a:gd name="T60" fmla="*/ 265 w 271"/>
                <a:gd name="T61" fmla="*/ 135 h 271"/>
                <a:gd name="T62" fmla="*/ 259 w 271"/>
                <a:gd name="T63" fmla="*/ 135 h 271"/>
                <a:gd name="T64" fmla="*/ 265 w 271"/>
                <a:gd name="T65" fmla="*/ 135 h 271"/>
                <a:gd name="T66" fmla="*/ 271 w 271"/>
                <a:gd name="T67" fmla="*/ 135 h 271"/>
                <a:gd name="T68" fmla="*/ 266 w 271"/>
                <a:gd name="T69" fmla="*/ 135 h 271"/>
                <a:gd name="T70" fmla="*/ 271 w 271"/>
                <a:gd name="T71" fmla="*/ 135 h 271"/>
                <a:gd name="T72" fmla="*/ 271 w 271"/>
                <a:gd name="T73" fmla="*/ 135 h 271"/>
                <a:gd name="T74" fmla="*/ 266 w 271"/>
                <a:gd name="T75" fmla="*/ 135 h 271"/>
                <a:gd name="T76" fmla="*/ 271 w 271"/>
                <a:gd name="T77" fmla="*/ 135 h 271"/>
                <a:gd name="T78" fmla="*/ 268 w 271"/>
                <a:gd name="T79" fmla="*/ 135 h 271"/>
                <a:gd name="T80" fmla="*/ 271 w 271"/>
                <a:gd name="T81" fmla="*/ 135 h 271"/>
                <a:gd name="T82" fmla="*/ 271 w 271"/>
                <a:gd name="T83" fmla="*/ 135 h 271"/>
                <a:gd name="T84" fmla="*/ 268 w 271"/>
                <a:gd name="T85" fmla="*/ 135 h 271"/>
                <a:gd name="T86" fmla="*/ 271 w 271"/>
                <a:gd name="T87" fmla="*/ 135 h 271"/>
                <a:gd name="T88" fmla="*/ 271 w 271"/>
                <a:gd name="T89" fmla="*/ 135 h 271"/>
                <a:gd name="T90" fmla="*/ 136 w 271"/>
                <a:gd name="T91" fmla="*/ 0 h 271"/>
                <a:gd name="T92" fmla="*/ 0 w 271"/>
                <a:gd name="T93" fmla="*/ 135 h 271"/>
                <a:gd name="T94" fmla="*/ 0 w 271"/>
                <a:gd name="T95" fmla="*/ 135 h 271"/>
                <a:gd name="T96" fmla="*/ 6 w 271"/>
                <a:gd name="T97" fmla="*/ 135 h 271"/>
                <a:gd name="T98" fmla="*/ 0 w 271"/>
                <a:gd name="T99" fmla="*/ 135 h 271"/>
                <a:gd name="T100" fmla="*/ 136 w 271"/>
                <a:gd name="T101" fmla="*/ 271 h 271"/>
                <a:gd name="T102" fmla="*/ 136 w 271"/>
                <a:gd name="T103" fmla="*/ 271 h 271"/>
                <a:gd name="T104" fmla="*/ 136 w 271"/>
                <a:gd name="T105" fmla="*/ 271 h 271"/>
                <a:gd name="T106" fmla="*/ 271 w 271"/>
                <a:gd name="T107" fmla="*/ 135 h 271"/>
                <a:gd name="T108" fmla="*/ 268 w 271"/>
                <a:gd name="T109" fmla="*/ 135 h 271"/>
                <a:gd name="T110" fmla="*/ 271 w 271"/>
                <a:gd name="T111" fmla="*/ 135 h 271"/>
                <a:gd name="T112" fmla="*/ 271 w 271"/>
                <a:gd name="T113" fmla="*/ 135 h 271"/>
                <a:gd name="T114" fmla="*/ 268 w 271"/>
                <a:gd name="T115" fmla="*/ 135 h 271"/>
                <a:gd name="T116" fmla="*/ 271 w 271"/>
                <a:gd name="T117" fmla="*/ 135 h 271"/>
                <a:gd name="T118" fmla="*/ 271 w 271"/>
                <a:gd name="T119" fmla="*/ 135 h 271"/>
                <a:gd name="T120" fmla="*/ 271 w 271"/>
                <a:gd name="T121" fmla="*/ 135 h 271"/>
                <a:gd name="T122" fmla="*/ 265 w 271"/>
                <a:gd name="T123" fmla="*/ 135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1" h="271">
                  <a:moveTo>
                    <a:pt x="265" y="135"/>
                  </a:moveTo>
                  <a:cubicBezTo>
                    <a:pt x="259" y="135"/>
                    <a:pt x="259" y="135"/>
                    <a:pt x="259" y="135"/>
                  </a:cubicBezTo>
                  <a:cubicBezTo>
                    <a:pt x="263" y="135"/>
                    <a:pt x="263" y="135"/>
                    <a:pt x="263" y="135"/>
                  </a:cubicBezTo>
                  <a:cubicBezTo>
                    <a:pt x="259" y="135"/>
                    <a:pt x="259" y="135"/>
                    <a:pt x="259" y="135"/>
                  </a:cubicBezTo>
                  <a:cubicBezTo>
                    <a:pt x="259" y="135"/>
                    <a:pt x="259" y="135"/>
                    <a:pt x="259" y="135"/>
                  </a:cubicBezTo>
                  <a:cubicBezTo>
                    <a:pt x="263" y="135"/>
                    <a:pt x="263" y="135"/>
                    <a:pt x="263" y="135"/>
                  </a:cubicBezTo>
                  <a:cubicBezTo>
                    <a:pt x="259" y="135"/>
                    <a:pt x="259" y="135"/>
                    <a:pt x="259" y="135"/>
                  </a:cubicBezTo>
                  <a:cubicBezTo>
                    <a:pt x="259" y="135"/>
                    <a:pt x="259" y="135"/>
                    <a:pt x="259" y="135"/>
                  </a:cubicBezTo>
                  <a:cubicBezTo>
                    <a:pt x="259" y="169"/>
                    <a:pt x="245" y="200"/>
                    <a:pt x="223" y="222"/>
                  </a:cubicBezTo>
                  <a:cubicBezTo>
                    <a:pt x="201" y="245"/>
                    <a:pt x="170" y="259"/>
                    <a:pt x="136" y="259"/>
                  </a:cubicBezTo>
                  <a:cubicBezTo>
                    <a:pt x="136" y="259"/>
                    <a:pt x="136" y="259"/>
                    <a:pt x="136" y="259"/>
                  </a:cubicBezTo>
                  <a:cubicBezTo>
                    <a:pt x="136" y="259"/>
                    <a:pt x="136" y="259"/>
                    <a:pt x="136" y="259"/>
                  </a:cubicBezTo>
                  <a:cubicBezTo>
                    <a:pt x="102" y="259"/>
                    <a:pt x="71" y="245"/>
                    <a:pt x="48" y="222"/>
                  </a:cubicBezTo>
                  <a:cubicBezTo>
                    <a:pt x="26" y="200"/>
                    <a:pt x="12" y="169"/>
                    <a:pt x="12" y="135"/>
                  </a:cubicBezTo>
                  <a:cubicBezTo>
                    <a:pt x="12" y="135"/>
                    <a:pt x="12" y="135"/>
                    <a:pt x="12" y="135"/>
                  </a:cubicBezTo>
                  <a:cubicBezTo>
                    <a:pt x="8" y="135"/>
                    <a:pt x="8" y="135"/>
                    <a:pt x="8" y="135"/>
                  </a:cubicBezTo>
                  <a:cubicBezTo>
                    <a:pt x="12" y="135"/>
                    <a:pt x="12" y="135"/>
                    <a:pt x="12" y="135"/>
                  </a:cubicBezTo>
                  <a:cubicBezTo>
                    <a:pt x="12" y="135"/>
                    <a:pt x="12" y="135"/>
                    <a:pt x="12" y="135"/>
                  </a:cubicBezTo>
                  <a:cubicBezTo>
                    <a:pt x="8" y="135"/>
                    <a:pt x="8" y="135"/>
                    <a:pt x="8" y="135"/>
                  </a:cubicBezTo>
                  <a:cubicBezTo>
                    <a:pt x="12" y="135"/>
                    <a:pt x="12" y="135"/>
                    <a:pt x="12" y="135"/>
                  </a:cubicBezTo>
                  <a:cubicBezTo>
                    <a:pt x="12" y="101"/>
                    <a:pt x="26" y="70"/>
                    <a:pt x="48" y="48"/>
                  </a:cubicBezTo>
                  <a:cubicBezTo>
                    <a:pt x="71" y="26"/>
                    <a:pt x="102" y="12"/>
                    <a:pt x="136" y="12"/>
                  </a:cubicBezTo>
                  <a:cubicBezTo>
                    <a:pt x="170" y="12"/>
                    <a:pt x="201" y="26"/>
                    <a:pt x="223" y="48"/>
                  </a:cubicBezTo>
                  <a:cubicBezTo>
                    <a:pt x="245" y="70"/>
                    <a:pt x="259" y="101"/>
                    <a:pt x="259" y="135"/>
                  </a:cubicBezTo>
                  <a:cubicBezTo>
                    <a:pt x="263" y="135"/>
                    <a:pt x="263" y="135"/>
                    <a:pt x="263" y="135"/>
                  </a:cubicBezTo>
                  <a:cubicBezTo>
                    <a:pt x="259" y="135"/>
                    <a:pt x="259" y="135"/>
                    <a:pt x="259" y="135"/>
                  </a:cubicBezTo>
                  <a:cubicBezTo>
                    <a:pt x="259" y="135"/>
                    <a:pt x="259" y="135"/>
                    <a:pt x="259" y="135"/>
                  </a:cubicBezTo>
                  <a:cubicBezTo>
                    <a:pt x="263" y="135"/>
                    <a:pt x="263" y="135"/>
                    <a:pt x="263" y="135"/>
                  </a:cubicBezTo>
                  <a:cubicBezTo>
                    <a:pt x="259" y="135"/>
                    <a:pt x="259" y="135"/>
                    <a:pt x="259" y="135"/>
                  </a:cubicBezTo>
                  <a:cubicBezTo>
                    <a:pt x="259" y="136"/>
                    <a:pt x="259" y="136"/>
                    <a:pt x="259" y="136"/>
                  </a:cubicBezTo>
                  <a:cubicBezTo>
                    <a:pt x="265" y="135"/>
                    <a:pt x="265" y="135"/>
                    <a:pt x="265" y="135"/>
                  </a:cubicBezTo>
                  <a:cubicBezTo>
                    <a:pt x="259" y="135"/>
                    <a:pt x="259" y="135"/>
                    <a:pt x="259" y="135"/>
                  </a:cubicBezTo>
                  <a:cubicBezTo>
                    <a:pt x="265" y="135"/>
                    <a:pt x="265" y="135"/>
                    <a:pt x="265" y="135"/>
                  </a:cubicBezTo>
                  <a:cubicBezTo>
                    <a:pt x="271" y="135"/>
                    <a:pt x="271" y="135"/>
                    <a:pt x="271" y="135"/>
                  </a:cubicBezTo>
                  <a:cubicBezTo>
                    <a:pt x="266" y="135"/>
                    <a:pt x="266" y="135"/>
                    <a:pt x="266" y="135"/>
                  </a:cubicBezTo>
                  <a:cubicBezTo>
                    <a:pt x="271" y="135"/>
                    <a:pt x="271" y="135"/>
                    <a:pt x="271" y="135"/>
                  </a:cubicBezTo>
                  <a:cubicBezTo>
                    <a:pt x="271" y="135"/>
                    <a:pt x="271" y="135"/>
                    <a:pt x="271" y="135"/>
                  </a:cubicBezTo>
                  <a:cubicBezTo>
                    <a:pt x="266" y="135"/>
                    <a:pt x="266" y="135"/>
                    <a:pt x="266" y="135"/>
                  </a:cubicBezTo>
                  <a:cubicBezTo>
                    <a:pt x="271" y="135"/>
                    <a:pt x="271" y="135"/>
                    <a:pt x="271" y="135"/>
                  </a:cubicBezTo>
                  <a:cubicBezTo>
                    <a:pt x="268" y="135"/>
                    <a:pt x="268" y="135"/>
                    <a:pt x="268" y="135"/>
                  </a:cubicBezTo>
                  <a:cubicBezTo>
                    <a:pt x="271" y="135"/>
                    <a:pt x="271" y="135"/>
                    <a:pt x="271" y="135"/>
                  </a:cubicBezTo>
                  <a:cubicBezTo>
                    <a:pt x="271" y="135"/>
                    <a:pt x="271" y="135"/>
                    <a:pt x="271" y="135"/>
                  </a:cubicBezTo>
                  <a:cubicBezTo>
                    <a:pt x="268" y="135"/>
                    <a:pt x="268" y="135"/>
                    <a:pt x="268" y="135"/>
                  </a:cubicBezTo>
                  <a:cubicBezTo>
                    <a:pt x="271" y="135"/>
                    <a:pt x="271" y="135"/>
                    <a:pt x="271" y="135"/>
                  </a:cubicBezTo>
                  <a:cubicBezTo>
                    <a:pt x="271" y="135"/>
                    <a:pt x="271" y="135"/>
                    <a:pt x="271" y="135"/>
                  </a:cubicBezTo>
                  <a:cubicBezTo>
                    <a:pt x="271" y="60"/>
                    <a:pt x="211" y="0"/>
                    <a:pt x="136" y="0"/>
                  </a:cubicBezTo>
                  <a:cubicBezTo>
                    <a:pt x="61" y="0"/>
                    <a:pt x="0" y="60"/>
                    <a:pt x="0" y="135"/>
                  </a:cubicBezTo>
                  <a:cubicBezTo>
                    <a:pt x="0" y="135"/>
                    <a:pt x="0" y="135"/>
                    <a:pt x="0" y="135"/>
                  </a:cubicBezTo>
                  <a:cubicBezTo>
                    <a:pt x="6" y="135"/>
                    <a:pt x="6" y="135"/>
                    <a:pt x="6" y="135"/>
                  </a:cubicBezTo>
                  <a:cubicBezTo>
                    <a:pt x="0" y="135"/>
                    <a:pt x="0" y="135"/>
                    <a:pt x="0" y="135"/>
                  </a:cubicBezTo>
                  <a:cubicBezTo>
                    <a:pt x="0" y="210"/>
                    <a:pt x="61" y="271"/>
                    <a:pt x="136" y="271"/>
                  </a:cubicBezTo>
                  <a:cubicBezTo>
                    <a:pt x="136" y="271"/>
                    <a:pt x="136" y="271"/>
                    <a:pt x="136" y="271"/>
                  </a:cubicBezTo>
                  <a:cubicBezTo>
                    <a:pt x="136" y="271"/>
                    <a:pt x="136" y="271"/>
                    <a:pt x="136" y="271"/>
                  </a:cubicBezTo>
                  <a:cubicBezTo>
                    <a:pt x="211" y="271"/>
                    <a:pt x="271" y="210"/>
                    <a:pt x="271" y="135"/>
                  </a:cubicBezTo>
                  <a:cubicBezTo>
                    <a:pt x="268" y="135"/>
                    <a:pt x="268" y="135"/>
                    <a:pt x="268" y="135"/>
                  </a:cubicBezTo>
                  <a:cubicBezTo>
                    <a:pt x="271" y="135"/>
                    <a:pt x="271" y="135"/>
                    <a:pt x="271" y="135"/>
                  </a:cubicBezTo>
                  <a:cubicBezTo>
                    <a:pt x="271" y="135"/>
                    <a:pt x="271" y="135"/>
                    <a:pt x="271" y="135"/>
                  </a:cubicBezTo>
                  <a:cubicBezTo>
                    <a:pt x="268" y="135"/>
                    <a:pt x="268" y="135"/>
                    <a:pt x="268" y="135"/>
                  </a:cubicBezTo>
                  <a:cubicBezTo>
                    <a:pt x="271" y="135"/>
                    <a:pt x="271" y="135"/>
                    <a:pt x="271" y="135"/>
                  </a:cubicBezTo>
                  <a:cubicBezTo>
                    <a:pt x="271" y="135"/>
                    <a:pt x="271" y="135"/>
                    <a:pt x="271" y="135"/>
                  </a:cubicBezTo>
                  <a:cubicBezTo>
                    <a:pt x="271" y="135"/>
                    <a:pt x="271" y="135"/>
                    <a:pt x="271" y="135"/>
                  </a:cubicBezTo>
                  <a:lnTo>
                    <a:pt x="265" y="135"/>
                  </a:ln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319">
              <a:extLst>
                <a:ext uri="{FF2B5EF4-FFF2-40B4-BE49-F238E27FC236}">
                  <a16:creationId xmlns:a16="http://schemas.microsoft.com/office/drawing/2014/main" xmlns="" id="{4AC957C7-9D1B-43EB-A2BE-43EBC11D2BE0}"/>
                </a:ext>
              </a:extLst>
            </p:cNvPr>
            <p:cNvSpPr>
              <a:spLocks/>
            </p:cNvSpPr>
            <p:nvPr/>
          </p:nvSpPr>
          <p:spPr bwMode="auto">
            <a:xfrm>
              <a:off x="21775738" y="128587"/>
              <a:ext cx="277813" cy="352425"/>
            </a:xfrm>
            <a:custGeom>
              <a:avLst/>
              <a:gdLst>
                <a:gd name="T0" fmla="*/ 175 w 175"/>
                <a:gd name="T1" fmla="*/ 0 h 222"/>
                <a:gd name="T2" fmla="*/ 73 w 175"/>
                <a:gd name="T3" fmla="*/ 0 h 222"/>
                <a:gd name="T4" fmla="*/ 16 w 175"/>
                <a:gd name="T5" fmla="*/ 99 h 222"/>
                <a:gd name="T6" fmla="*/ 61 w 175"/>
                <a:gd name="T7" fmla="*/ 99 h 222"/>
                <a:gd name="T8" fmla="*/ 0 w 175"/>
                <a:gd name="T9" fmla="*/ 222 h 222"/>
                <a:gd name="T10" fmla="*/ 159 w 175"/>
                <a:gd name="T11" fmla="*/ 80 h 222"/>
                <a:gd name="T12" fmla="*/ 108 w 175"/>
                <a:gd name="T13" fmla="*/ 80 h 222"/>
                <a:gd name="T14" fmla="*/ 175 w 175"/>
                <a:gd name="T15" fmla="*/ 0 h 2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5" h="222">
                  <a:moveTo>
                    <a:pt x="175" y="0"/>
                  </a:moveTo>
                  <a:lnTo>
                    <a:pt x="73" y="0"/>
                  </a:lnTo>
                  <a:lnTo>
                    <a:pt x="16" y="99"/>
                  </a:lnTo>
                  <a:lnTo>
                    <a:pt x="61" y="99"/>
                  </a:lnTo>
                  <a:lnTo>
                    <a:pt x="0" y="222"/>
                  </a:lnTo>
                  <a:lnTo>
                    <a:pt x="159" y="80"/>
                  </a:lnTo>
                  <a:lnTo>
                    <a:pt x="108" y="80"/>
                  </a:lnTo>
                  <a:lnTo>
                    <a:pt x="175" y="0"/>
                  </a:lnTo>
                  <a:close/>
                </a:path>
              </a:pathLst>
            </a:custGeom>
            <a:solidFill>
              <a:srgbClr val="FF5F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320">
              <a:extLst>
                <a:ext uri="{FF2B5EF4-FFF2-40B4-BE49-F238E27FC236}">
                  <a16:creationId xmlns:a16="http://schemas.microsoft.com/office/drawing/2014/main" xmlns="" id="{5914F018-684F-4665-98F2-A6377AB142A5}"/>
                </a:ext>
              </a:extLst>
            </p:cNvPr>
            <p:cNvSpPr>
              <a:spLocks/>
            </p:cNvSpPr>
            <p:nvPr/>
          </p:nvSpPr>
          <p:spPr bwMode="auto">
            <a:xfrm>
              <a:off x="21853526" y="128587"/>
              <a:ext cx="200025" cy="266700"/>
            </a:xfrm>
            <a:custGeom>
              <a:avLst/>
              <a:gdLst>
                <a:gd name="T0" fmla="*/ 12 w 126"/>
                <a:gd name="T1" fmla="*/ 99 h 168"/>
                <a:gd name="T2" fmla="*/ 47 w 126"/>
                <a:gd name="T3" fmla="*/ 99 h 168"/>
                <a:gd name="T4" fmla="*/ 12 w 126"/>
                <a:gd name="T5" fmla="*/ 168 h 168"/>
                <a:gd name="T6" fmla="*/ 110 w 126"/>
                <a:gd name="T7" fmla="*/ 80 h 168"/>
                <a:gd name="T8" fmla="*/ 93 w 126"/>
                <a:gd name="T9" fmla="*/ 80 h 168"/>
                <a:gd name="T10" fmla="*/ 59 w 126"/>
                <a:gd name="T11" fmla="*/ 80 h 168"/>
                <a:gd name="T12" fmla="*/ 126 w 126"/>
                <a:gd name="T13" fmla="*/ 0 h 168"/>
                <a:gd name="T14" fmla="*/ 56 w 126"/>
                <a:gd name="T15" fmla="*/ 0 h 168"/>
                <a:gd name="T16" fmla="*/ 0 w 126"/>
                <a:gd name="T17" fmla="*/ 99 h 168"/>
                <a:gd name="T18" fmla="*/ 12 w 126"/>
                <a:gd name="T19" fmla="*/ 99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6" h="168">
                  <a:moveTo>
                    <a:pt x="12" y="99"/>
                  </a:moveTo>
                  <a:lnTo>
                    <a:pt x="47" y="99"/>
                  </a:lnTo>
                  <a:lnTo>
                    <a:pt x="12" y="168"/>
                  </a:lnTo>
                  <a:lnTo>
                    <a:pt x="110" y="80"/>
                  </a:lnTo>
                  <a:lnTo>
                    <a:pt x="93" y="80"/>
                  </a:lnTo>
                  <a:lnTo>
                    <a:pt x="59" y="80"/>
                  </a:lnTo>
                  <a:lnTo>
                    <a:pt x="126" y="0"/>
                  </a:lnTo>
                  <a:lnTo>
                    <a:pt x="56" y="0"/>
                  </a:lnTo>
                  <a:lnTo>
                    <a:pt x="0" y="99"/>
                  </a:lnTo>
                  <a:lnTo>
                    <a:pt x="12" y="99"/>
                  </a:lnTo>
                  <a:close/>
                </a:path>
              </a:pathLst>
            </a:custGeom>
            <a:solidFill>
              <a:srgbClr val="F230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321">
              <a:extLst>
                <a:ext uri="{FF2B5EF4-FFF2-40B4-BE49-F238E27FC236}">
                  <a16:creationId xmlns:a16="http://schemas.microsoft.com/office/drawing/2014/main" xmlns="" id="{3F5B0F81-DC01-40D8-B929-715C6B2A9C6C}"/>
                </a:ext>
              </a:extLst>
            </p:cNvPr>
            <p:cNvSpPr>
              <a:spLocks/>
            </p:cNvSpPr>
            <p:nvPr/>
          </p:nvSpPr>
          <p:spPr bwMode="auto">
            <a:xfrm>
              <a:off x="21763038" y="114300"/>
              <a:ext cx="304800" cy="381000"/>
            </a:xfrm>
            <a:custGeom>
              <a:avLst/>
              <a:gdLst>
                <a:gd name="T0" fmla="*/ 129 w 135"/>
                <a:gd name="T1" fmla="*/ 6 h 169"/>
                <a:gd name="T2" fmla="*/ 129 w 135"/>
                <a:gd name="T3" fmla="*/ 0 h 169"/>
                <a:gd name="T4" fmla="*/ 57 w 135"/>
                <a:gd name="T5" fmla="*/ 0 h 169"/>
                <a:gd name="T6" fmla="*/ 51 w 135"/>
                <a:gd name="T7" fmla="*/ 3 h 169"/>
                <a:gd name="T8" fmla="*/ 11 w 135"/>
                <a:gd name="T9" fmla="*/ 73 h 169"/>
                <a:gd name="T10" fmla="*/ 11 w 135"/>
                <a:gd name="T11" fmla="*/ 79 h 169"/>
                <a:gd name="T12" fmla="*/ 17 w 135"/>
                <a:gd name="T13" fmla="*/ 82 h 169"/>
                <a:gd name="T14" fmla="*/ 39 w 135"/>
                <a:gd name="T15" fmla="*/ 82 h 169"/>
                <a:gd name="T16" fmla="*/ 1 w 135"/>
                <a:gd name="T17" fmla="*/ 160 h 169"/>
                <a:gd name="T18" fmla="*/ 3 w 135"/>
                <a:gd name="T19" fmla="*/ 167 h 169"/>
                <a:gd name="T20" fmla="*/ 10 w 135"/>
                <a:gd name="T21" fmla="*/ 167 h 169"/>
                <a:gd name="T22" fmla="*/ 122 w 135"/>
                <a:gd name="T23" fmla="*/ 67 h 169"/>
                <a:gd name="T24" fmla="*/ 124 w 135"/>
                <a:gd name="T25" fmla="*/ 60 h 169"/>
                <a:gd name="T26" fmla="*/ 118 w 135"/>
                <a:gd name="T27" fmla="*/ 56 h 169"/>
                <a:gd name="T28" fmla="*/ 95 w 135"/>
                <a:gd name="T29" fmla="*/ 56 h 169"/>
                <a:gd name="T30" fmla="*/ 134 w 135"/>
                <a:gd name="T31" fmla="*/ 10 h 169"/>
                <a:gd name="T32" fmla="*/ 134 w 135"/>
                <a:gd name="T33" fmla="*/ 3 h 169"/>
                <a:gd name="T34" fmla="*/ 129 w 135"/>
                <a:gd name="T35" fmla="*/ 0 h 169"/>
                <a:gd name="T36" fmla="*/ 129 w 135"/>
                <a:gd name="T37" fmla="*/ 6 h 169"/>
                <a:gd name="T38" fmla="*/ 124 w 135"/>
                <a:gd name="T39" fmla="*/ 2 h 169"/>
                <a:gd name="T40" fmla="*/ 77 w 135"/>
                <a:gd name="T41" fmla="*/ 58 h 169"/>
                <a:gd name="T42" fmla="*/ 77 w 135"/>
                <a:gd name="T43" fmla="*/ 65 h 169"/>
                <a:gd name="T44" fmla="*/ 82 w 135"/>
                <a:gd name="T45" fmla="*/ 68 h 169"/>
                <a:gd name="T46" fmla="*/ 103 w 135"/>
                <a:gd name="T47" fmla="*/ 68 h 169"/>
                <a:gd name="T48" fmla="*/ 25 w 135"/>
                <a:gd name="T49" fmla="*/ 137 h 169"/>
                <a:gd name="T50" fmla="*/ 54 w 135"/>
                <a:gd name="T51" fmla="*/ 79 h 169"/>
                <a:gd name="T52" fmla="*/ 54 w 135"/>
                <a:gd name="T53" fmla="*/ 73 h 169"/>
                <a:gd name="T54" fmla="*/ 49 w 135"/>
                <a:gd name="T55" fmla="*/ 70 h 169"/>
                <a:gd name="T56" fmla="*/ 27 w 135"/>
                <a:gd name="T57" fmla="*/ 70 h 169"/>
                <a:gd name="T58" fmla="*/ 60 w 135"/>
                <a:gd name="T59" fmla="*/ 12 h 169"/>
                <a:gd name="T60" fmla="*/ 129 w 135"/>
                <a:gd name="T61" fmla="*/ 12 h 169"/>
                <a:gd name="T62" fmla="*/ 129 w 135"/>
                <a:gd name="T63" fmla="*/ 6 h 169"/>
                <a:gd name="T64" fmla="*/ 124 w 135"/>
                <a:gd name="T65" fmla="*/ 2 h 169"/>
                <a:gd name="T66" fmla="*/ 129 w 135"/>
                <a:gd name="T67" fmla="*/ 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35" h="169">
                  <a:moveTo>
                    <a:pt x="129" y="6"/>
                  </a:moveTo>
                  <a:cubicBezTo>
                    <a:pt x="129" y="0"/>
                    <a:pt x="129" y="0"/>
                    <a:pt x="129" y="0"/>
                  </a:cubicBezTo>
                  <a:cubicBezTo>
                    <a:pt x="57" y="0"/>
                    <a:pt x="57" y="0"/>
                    <a:pt x="57" y="0"/>
                  </a:cubicBezTo>
                  <a:cubicBezTo>
                    <a:pt x="54" y="0"/>
                    <a:pt x="52" y="1"/>
                    <a:pt x="51" y="3"/>
                  </a:cubicBezTo>
                  <a:cubicBezTo>
                    <a:pt x="11" y="73"/>
                    <a:pt x="11" y="73"/>
                    <a:pt x="11" y="73"/>
                  </a:cubicBezTo>
                  <a:cubicBezTo>
                    <a:pt x="10" y="75"/>
                    <a:pt x="10" y="77"/>
                    <a:pt x="11" y="79"/>
                  </a:cubicBezTo>
                  <a:cubicBezTo>
                    <a:pt x="12" y="81"/>
                    <a:pt x="14" y="82"/>
                    <a:pt x="17" y="82"/>
                  </a:cubicBezTo>
                  <a:cubicBezTo>
                    <a:pt x="39" y="82"/>
                    <a:pt x="39" y="82"/>
                    <a:pt x="39" y="82"/>
                  </a:cubicBezTo>
                  <a:cubicBezTo>
                    <a:pt x="1" y="160"/>
                    <a:pt x="1" y="160"/>
                    <a:pt x="1" y="160"/>
                  </a:cubicBezTo>
                  <a:cubicBezTo>
                    <a:pt x="0" y="162"/>
                    <a:pt x="1" y="165"/>
                    <a:pt x="3" y="167"/>
                  </a:cubicBezTo>
                  <a:cubicBezTo>
                    <a:pt x="5" y="169"/>
                    <a:pt x="8" y="169"/>
                    <a:pt x="10" y="167"/>
                  </a:cubicBezTo>
                  <a:cubicBezTo>
                    <a:pt x="122" y="67"/>
                    <a:pt x="122" y="67"/>
                    <a:pt x="122" y="67"/>
                  </a:cubicBezTo>
                  <a:cubicBezTo>
                    <a:pt x="124" y="65"/>
                    <a:pt x="125" y="62"/>
                    <a:pt x="124" y="60"/>
                  </a:cubicBezTo>
                  <a:cubicBezTo>
                    <a:pt x="123" y="58"/>
                    <a:pt x="121" y="56"/>
                    <a:pt x="118" y="56"/>
                  </a:cubicBezTo>
                  <a:cubicBezTo>
                    <a:pt x="95" y="56"/>
                    <a:pt x="95" y="56"/>
                    <a:pt x="95" y="56"/>
                  </a:cubicBezTo>
                  <a:cubicBezTo>
                    <a:pt x="134" y="10"/>
                    <a:pt x="134" y="10"/>
                    <a:pt x="134" y="10"/>
                  </a:cubicBezTo>
                  <a:cubicBezTo>
                    <a:pt x="135" y="8"/>
                    <a:pt x="135" y="5"/>
                    <a:pt x="134" y="3"/>
                  </a:cubicBezTo>
                  <a:cubicBezTo>
                    <a:pt x="133" y="1"/>
                    <a:pt x="131" y="0"/>
                    <a:pt x="129" y="0"/>
                  </a:cubicBezTo>
                  <a:cubicBezTo>
                    <a:pt x="129" y="6"/>
                    <a:pt x="129" y="6"/>
                    <a:pt x="129" y="6"/>
                  </a:cubicBezTo>
                  <a:cubicBezTo>
                    <a:pt x="124" y="2"/>
                    <a:pt x="124" y="2"/>
                    <a:pt x="124" y="2"/>
                  </a:cubicBezTo>
                  <a:cubicBezTo>
                    <a:pt x="77" y="58"/>
                    <a:pt x="77" y="58"/>
                    <a:pt x="77" y="58"/>
                  </a:cubicBezTo>
                  <a:cubicBezTo>
                    <a:pt x="76" y="60"/>
                    <a:pt x="76" y="63"/>
                    <a:pt x="77" y="65"/>
                  </a:cubicBezTo>
                  <a:cubicBezTo>
                    <a:pt x="78" y="67"/>
                    <a:pt x="80" y="68"/>
                    <a:pt x="82" y="68"/>
                  </a:cubicBezTo>
                  <a:cubicBezTo>
                    <a:pt x="103" y="68"/>
                    <a:pt x="103" y="68"/>
                    <a:pt x="103" y="68"/>
                  </a:cubicBezTo>
                  <a:cubicBezTo>
                    <a:pt x="25" y="137"/>
                    <a:pt x="25" y="137"/>
                    <a:pt x="25" y="137"/>
                  </a:cubicBezTo>
                  <a:cubicBezTo>
                    <a:pt x="54" y="79"/>
                    <a:pt x="54" y="79"/>
                    <a:pt x="54" y="79"/>
                  </a:cubicBezTo>
                  <a:cubicBezTo>
                    <a:pt x="55" y="77"/>
                    <a:pt x="55" y="75"/>
                    <a:pt x="54" y="73"/>
                  </a:cubicBezTo>
                  <a:cubicBezTo>
                    <a:pt x="53" y="71"/>
                    <a:pt x="51" y="70"/>
                    <a:pt x="49" y="70"/>
                  </a:cubicBezTo>
                  <a:cubicBezTo>
                    <a:pt x="27" y="70"/>
                    <a:pt x="27" y="70"/>
                    <a:pt x="27" y="70"/>
                  </a:cubicBezTo>
                  <a:cubicBezTo>
                    <a:pt x="60" y="12"/>
                    <a:pt x="60" y="12"/>
                    <a:pt x="60" y="12"/>
                  </a:cubicBezTo>
                  <a:cubicBezTo>
                    <a:pt x="129" y="12"/>
                    <a:pt x="129" y="12"/>
                    <a:pt x="129" y="12"/>
                  </a:cubicBezTo>
                  <a:cubicBezTo>
                    <a:pt x="129" y="6"/>
                    <a:pt x="129" y="6"/>
                    <a:pt x="129" y="6"/>
                  </a:cubicBezTo>
                  <a:cubicBezTo>
                    <a:pt x="124" y="2"/>
                    <a:pt x="124" y="2"/>
                    <a:pt x="124" y="2"/>
                  </a:cubicBezTo>
                  <a:lnTo>
                    <a:pt x="129" y="6"/>
                  </a:ln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322">
              <a:extLst>
                <a:ext uri="{FF2B5EF4-FFF2-40B4-BE49-F238E27FC236}">
                  <a16:creationId xmlns:a16="http://schemas.microsoft.com/office/drawing/2014/main" xmlns="" id="{FD1A5806-9AAB-483D-8249-A3B5E939AF2B}"/>
                </a:ext>
              </a:extLst>
            </p:cNvPr>
            <p:cNvSpPr>
              <a:spLocks/>
            </p:cNvSpPr>
            <p:nvPr/>
          </p:nvSpPr>
          <p:spPr bwMode="auto">
            <a:xfrm>
              <a:off x="22040851" y="433387"/>
              <a:ext cx="119063" cy="119063"/>
            </a:xfrm>
            <a:custGeom>
              <a:avLst/>
              <a:gdLst>
                <a:gd name="T0" fmla="*/ 75 w 75"/>
                <a:gd name="T1" fmla="*/ 0 h 75"/>
                <a:gd name="T2" fmla="*/ 75 w 75"/>
                <a:gd name="T3" fmla="*/ 75 h 75"/>
                <a:gd name="T4" fmla="*/ 0 w 75"/>
                <a:gd name="T5" fmla="*/ 75 h 75"/>
                <a:gd name="T6" fmla="*/ 75 w 75"/>
                <a:gd name="T7" fmla="*/ 0 h 75"/>
              </a:gdLst>
              <a:ahLst/>
              <a:cxnLst>
                <a:cxn ang="0">
                  <a:pos x="T0" y="T1"/>
                </a:cxn>
                <a:cxn ang="0">
                  <a:pos x="T2" y="T3"/>
                </a:cxn>
                <a:cxn ang="0">
                  <a:pos x="T4" y="T5"/>
                </a:cxn>
                <a:cxn ang="0">
                  <a:pos x="T6" y="T7"/>
                </a:cxn>
              </a:cxnLst>
              <a:rect l="0" t="0" r="r" b="b"/>
              <a:pathLst>
                <a:path w="75" h="75">
                  <a:moveTo>
                    <a:pt x="75" y="0"/>
                  </a:moveTo>
                  <a:lnTo>
                    <a:pt x="75" y="75"/>
                  </a:lnTo>
                  <a:lnTo>
                    <a:pt x="0" y="75"/>
                  </a:lnTo>
                  <a:lnTo>
                    <a:pt x="7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323">
              <a:extLst>
                <a:ext uri="{FF2B5EF4-FFF2-40B4-BE49-F238E27FC236}">
                  <a16:creationId xmlns:a16="http://schemas.microsoft.com/office/drawing/2014/main" xmlns="" id="{936A4836-372F-43F7-B045-849BBC6FA5EF}"/>
                </a:ext>
              </a:extLst>
            </p:cNvPr>
            <p:cNvSpPr>
              <a:spLocks/>
            </p:cNvSpPr>
            <p:nvPr/>
          </p:nvSpPr>
          <p:spPr bwMode="auto">
            <a:xfrm>
              <a:off x="22040851" y="433387"/>
              <a:ext cx="119063" cy="119063"/>
            </a:xfrm>
            <a:custGeom>
              <a:avLst/>
              <a:gdLst>
                <a:gd name="T0" fmla="*/ 75 w 75"/>
                <a:gd name="T1" fmla="*/ 0 h 75"/>
                <a:gd name="T2" fmla="*/ 75 w 75"/>
                <a:gd name="T3" fmla="*/ 75 h 75"/>
                <a:gd name="T4" fmla="*/ 0 w 75"/>
                <a:gd name="T5" fmla="*/ 75 h 75"/>
              </a:gdLst>
              <a:ahLst/>
              <a:cxnLst>
                <a:cxn ang="0">
                  <a:pos x="T0" y="T1"/>
                </a:cxn>
                <a:cxn ang="0">
                  <a:pos x="T2" y="T3"/>
                </a:cxn>
                <a:cxn ang="0">
                  <a:pos x="T4" y="T5"/>
                </a:cxn>
              </a:cxnLst>
              <a:rect l="0" t="0" r="r" b="b"/>
              <a:pathLst>
                <a:path w="75" h="75">
                  <a:moveTo>
                    <a:pt x="75" y="0"/>
                  </a:moveTo>
                  <a:lnTo>
                    <a:pt x="75" y="75"/>
                  </a:lnTo>
                  <a:lnTo>
                    <a:pt x="0" y="7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324">
              <a:extLst>
                <a:ext uri="{FF2B5EF4-FFF2-40B4-BE49-F238E27FC236}">
                  <a16:creationId xmlns:a16="http://schemas.microsoft.com/office/drawing/2014/main" xmlns="" id="{EE4F091E-FE40-49FC-B283-5DDBC7DACE4A}"/>
                </a:ext>
              </a:extLst>
            </p:cNvPr>
            <p:cNvSpPr>
              <a:spLocks/>
            </p:cNvSpPr>
            <p:nvPr/>
          </p:nvSpPr>
          <p:spPr bwMode="auto">
            <a:xfrm>
              <a:off x="22026563" y="419100"/>
              <a:ext cx="146050" cy="147638"/>
            </a:xfrm>
            <a:custGeom>
              <a:avLst/>
              <a:gdLst>
                <a:gd name="T0" fmla="*/ 53 w 65"/>
                <a:gd name="T1" fmla="*/ 6 h 65"/>
                <a:gd name="T2" fmla="*/ 53 w 65"/>
                <a:gd name="T3" fmla="*/ 53 h 65"/>
                <a:gd name="T4" fmla="*/ 6 w 65"/>
                <a:gd name="T5" fmla="*/ 53 h 65"/>
                <a:gd name="T6" fmla="*/ 0 w 65"/>
                <a:gd name="T7" fmla="*/ 59 h 65"/>
                <a:gd name="T8" fmla="*/ 6 w 65"/>
                <a:gd name="T9" fmla="*/ 65 h 65"/>
                <a:gd name="T10" fmla="*/ 59 w 65"/>
                <a:gd name="T11" fmla="*/ 65 h 65"/>
                <a:gd name="T12" fmla="*/ 65 w 65"/>
                <a:gd name="T13" fmla="*/ 59 h 65"/>
                <a:gd name="T14" fmla="*/ 65 w 65"/>
                <a:gd name="T15" fmla="*/ 6 h 65"/>
                <a:gd name="T16" fmla="*/ 59 w 65"/>
                <a:gd name="T17" fmla="*/ 0 h 65"/>
                <a:gd name="T18" fmla="*/ 53 w 65"/>
                <a:gd name="T19" fmla="*/ 6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5" h="65">
                  <a:moveTo>
                    <a:pt x="53" y="6"/>
                  </a:moveTo>
                  <a:cubicBezTo>
                    <a:pt x="53" y="53"/>
                    <a:pt x="53" y="53"/>
                    <a:pt x="53" y="53"/>
                  </a:cubicBezTo>
                  <a:cubicBezTo>
                    <a:pt x="6" y="53"/>
                    <a:pt x="6" y="53"/>
                    <a:pt x="6" y="53"/>
                  </a:cubicBezTo>
                  <a:cubicBezTo>
                    <a:pt x="2" y="53"/>
                    <a:pt x="0" y="56"/>
                    <a:pt x="0" y="59"/>
                  </a:cubicBezTo>
                  <a:cubicBezTo>
                    <a:pt x="0" y="62"/>
                    <a:pt x="2" y="65"/>
                    <a:pt x="6" y="65"/>
                  </a:cubicBezTo>
                  <a:cubicBezTo>
                    <a:pt x="59" y="65"/>
                    <a:pt x="59" y="65"/>
                    <a:pt x="59" y="65"/>
                  </a:cubicBezTo>
                  <a:cubicBezTo>
                    <a:pt x="62" y="65"/>
                    <a:pt x="65" y="62"/>
                    <a:pt x="65" y="59"/>
                  </a:cubicBezTo>
                  <a:cubicBezTo>
                    <a:pt x="65" y="6"/>
                    <a:pt x="65" y="6"/>
                    <a:pt x="65" y="6"/>
                  </a:cubicBezTo>
                  <a:cubicBezTo>
                    <a:pt x="65" y="2"/>
                    <a:pt x="62" y="0"/>
                    <a:pt x="59" y="0"/>
                  </a:cubicBezTo>
                  <a:cubicBezTo>
                    <a:pt x="56" y="0"/>
                    <a:pt x="53" y="2"/>
                    <a:pt x="53" y="6"/>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385364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رقم الشريحة 2">
            <a:extLst>
              <a:ext uri="{FF2B5EF4-FFF2-40B4-BE49-F238E27FC236}">
                <a16:creationId xmlns:a16="http://schemas.microsoft.com/office/drawing/2014/main" xmlns="" id="{92892115-38C6-40FE-B6AC-F62CB7358B25}"/>
              </a:ext>
            </a:extLst>
          </p:cNvPr>
          <p:cNvSpPr>
            <a:spLocks noGrp="1"/>
          </p:cNvSpPr>
          <p:nvPr>
            <p:ph type="sldNum" idx="12"/>
          </p:nvPr>
        </p:nvSpPr>
        <p:spPr/>
        <p:txBody>
          <a:bodyPr/>
          <a:lstStyle/>
          <a:p>
            <a:pPr marL="0" lvl="0" indent="0" algn="l" rtl="1">
              <a:spcBef>
                <a:spcPts val="0"/>
              </a:spcBef>
              <a:spcAft>
                <a:spcPts val="0"/>
              </a:spcAft>
              <a:buNone/>
            </a:pPr>
            <a:fld id="{00000000-1234-1234-1234-123412341234}" type="slidenum">
              <a:rPr lang="ar-SA" smtClean="0"/>
              <a:t>12</a:t>
            </a:fld>
            <a:endParaRPr lang="ar-SA"/>
          </a:p>
        </p:txBody>
      </p:sp>
      <p:sp>
        <p:nvSpPr>
          <p:cNvPr id="6" name="Google Shape;232;p22"/>
          <p:cNvSpPr txBox="1">
            <a:spLocks noGrp="1"/>
          </p:cNvSpPr>
          <p:nvPr>
            <p:ph type="title"/>
          </p:nvPr>
        </p:nvSpPr>
        <p:spPr>
          <a:xfrm>
            <a:off x="2099733" y="182750"/>
            <a:ext cx="6577949" cy="506404"/>
          </a:xfrm>
          <a:prstGeom prst="rect">
            <a:avLst/>
          </a:prstGeom>
          <a:noFill/>
          <a:ln>
            <a:noFill/>
          </a:ln>
        </p:spPr>
        <p:txBody>
          <a:bodyPr spcFirstLastPara="1" wrap="square" lIns="0" tIns="0" rIns="0" bIns="0" anchor="ctr" anchorCtr="0">
            <a:noAutofit/>
          </a:bodyPr>
          <a:lstStyle/>
          <a:p>
            <a:pPr marL="0" lvl="0" indent="0" algn="ctr"/>
            <a:r>
              <a:rPr lang="ar-SA" sz="2000" b="1" dirty="0">
                <a:solidFill>
                  <a:srgbClr val="14B2D2"/>
                </a:solidFill>
                <a:latin typeface="Frutiger LT Arabic 55 Roman" panose="01000000000000000000" pitchFamily="2" charset="-78"/>
                <a:cs typeface="Frutiger LT Arabic 55 Roman" panose="01000000000000000000" pitchFamily="2" charset="-78"/>
              </a:rPr>
              <a:t>منهجية المسح لجمع البيانات وتصميم العينة:</a:t>
            </a:r>
            <a:endParaRPr sz="2000" b="1" dirty="0">
              <a:solidFill>
                <a:srgbClr val="14B2D2"/>
              </a:solidFill>
              <a:latin typeface="Frutiger LT Arabic 55 Roman" panose="01000000000000000000" pitchFamily="2" charset="-78"/>
              <a:cs typeface="Frutiger LT Arabic 55 Roman" panose="01000000000000000000" pitchFamily="2" charset="-78"/>
            </a:endParaRPr>
          </a:p>
        </p:txBody>
      </p:sp>
      <p:pic>
        <p:nvPicPr>
          <p:cNvPr id="12" name="رسم 11">
            <a:extLst>
              <a:ext uri="{FF2B5EF4-FFF2-40B4-BE49-F238E27FC236}">
                <a16:creationId xmlns:a16="http://schemas.microsoft.com/office/drawing/2014/main" xmlns="" id="{83832585-8564-4D37-9A24-4FF14AE413CA}"/>
              </a:ext>
            </a:extLst>
          </p:cNvPr>
          <p:cNvPicPr>
            <a:picLocks noChangeAspect="1"/>
          </p:cNvPicPr>
          <p:nvPr/>
        </p:nvPicPr>
        <p:blipFill>
          <a:blip r:embed="rId2">
            <a:extLst>
              <a:ext uri="{96DAC541-7B7A-43D3-8B79-37D633B846F1}">
                <asvg:svgBlip xmlns:asvg="http://schemas.microsoft.com/office/drawing/2016/SVG/main" xmlns="" r:embed="rId3"/>
              </a:ext>
              <a:ext uri="{837473B0-CC2E-450A-ABE3-18F120FF3D39}">
                <a1611:picAttrSrcUrl xmlns:a1611="http://schemas.microsoft.com/office/drawing/2016/11/main" xmlns="" r:id="rId4"/>
              </a:ext>
            </a:extLst>
          </a:blip>
          <a:stretch>
            <a:fillRect/>
          </a:stretch>
        </p:blipFill>
        <p:spPr>
          <a:xfrm>
            <a:off x="899354" y="3983584"/>
            <a:ext cx="701783" cy="683348"/>
          </a:xfrm>
          <a:prstGeom prst="rect">
            <a:avLst/>
          </a:prstGeom>
        </p:spPr>
      </p:pic>
      <p:pic>
        <p:nvPicPr>
          <p:cNvPr id="8" name="رسم 11">
            <a:extLst>
              <a:ext uri="{FF2B5EF4-FFF2-40B4-BE49-F238E27FC236}">
                <a16:creationId xmlns:a16="http://schemas.microsoft.com/office/drawing/2014/main" xmlns="" id="{97ABDAEE-3E50-888C-3C5C-6C49E59A895A}"/>
              </a:ext>
            </a:extLst>
          </p:cNvPr>
          <p:cNvPicPr>
            <a:picLocks noChangeAspect="1"/>
          </p:cNvPicPr>
          <p:nvPr/>
        </p:nvPicPr>
        <p:blipFill>
          <a:blip r:embed="rId5">
            <a:extLst>
              <a:ext uri="{96DAC541-7B7A-43D3-8B79-37D633B846F1}">
                <asvg:svgBlip xmlns:asvg="http://schemas.microsoft.com/office/drawing/2016/SVG/main" xmlns="" r:embed="rId6"/>
              </a:ext>
              <a:ext uri="{837473B0-CC2E-450A-ABE3-18F120FF3D39}">
                <a1611:picAttrSrcUrl xmlns:a1611="http://schemas.microsoft.com/office/drawing/2016/11/main" xmlns="" r:id="rId4"/>
              </a:ext>
            </a:extLst>
          </a:blip>
          <a:stretch>
            <a:fillRect/>
          </a:stretch>
        </p:blipFill>
        <p:spPr>
          <a:xfrm>
            <a:off x="679784" y="3773016"/>
            <a:ext cx="867010" cy="844235"/>
          </a:xfrm>
          <a:prstGeom prst="rect">
            <a:avLst/>
          </a:prstGeom>
        </p:spPr>
      </p:pic>
      <p:sp>
        <p:nvSpPr>
          <p:cNvPr id="9" name="شكل بيضاوي 15">
            <a:extLst>
              <a:ext uri="{FF2B5EF4-FFF2-40B4-BE49-F238E27FC236}">
                <a16:creationId xmlns:a16="http://schemas.microsoft.com/office/drawing/2014/main" xmlns="" id="{DC5A80B0-7A6F-DFE2-84D3-8999942F0773}"/>
              </a:ext>
            </a:extLst>
          </p:cNvPr>
          <p:cNvSpPr/>
          <p:nvPr/>
        </p:nvSpPr>
        <p:spPr>
          <a:xfrm>
            <a:off x="899354" y="3983584"/>
            <a:ext cx="423664" cy="415693"/>
          </a:xfrm>
          <a:prstGeom prst="ellipse">
            <a:avLst/>
          </a:prstGeom>
          <a:solidFill>
            <a:srgbClr val="FCFDFE"/>
          </a:solidFill>
          <a:ln>
            <a:solidFill>
              <a:schemeClr val="bg2">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صورة 12">
            <a:extLst>
              <a:ext uri="{FF2B5EF4-FFF2-40B4-BE49-F238E27FC236}">
                <a16:creationId xmlns:a16="http://schemas.microsoft.com/office/drawing/2014/main" xmlns="" id="{7757F22E-403A-D469-DB46-8B45F415F4FD}"/>
              </a:ext>
            </a:extLst>
          </p:cNvPr>
          <p:cNvPicPr>
            <a:picLocks noChangeAspect="1"/>
          </p:cNvPicPr>
          <p:nvPr/>
        </p:nvPicPr>
        <p:blipFill>
          <a:blip r:embed="rId7">
            <a:duotone>
              <a:schemeClr val="accent4">
                <a:shade val="45000"/>
                <a:satMod val="135000"/>
              </a:schemeClr>
              <a:prstClr val="white"/>
            </a:duotone>
            <a:extLst>
              <a:ext uri="{BEBA8EAE-BF5A-486C-A8C5-ECC9F3942E4B}">
                <a14:imgProps xmlns:a14="http://schemas.microsoft.com/office/drawing/2010/main">
                  <a14:imgLayer r:embed="rId8">
                    <a14:imgEffect>
                      <a14:artisticPhotocopy trans="42000"/>
                    </a14:imgEffect>
                    <a14:imgEffect>
                      <a14:brightnessContrast contrast="43000"/>
                    </a14:imgEffect>
                  </a14:imgLayer>
                </a14:imgProps>
              </a:ext>
              <a:ext uri="{837473B0-CC2E-450A-ABE3-18F120FF3D39}">
                <a1611:picAttrSrcUrl xmlns:a1611="http://schemas.microsoft.com/office/drawing/2016/11/main" xmlns="" r:id="rId9"/>
              </a:ext>
            </a:extLst>
          </a:blip>
          <a:stretch>
            <a:fillRect/>
          </a:stretch>
        </p:blipFill>
        <p:spPr>
          <a:xfrm>
            <a:off x="1011576" y="4074006"/>
            <a:ext cx="195055" cy="304816"/>
          </a:xfrm>
          <a:prstGeom prst="rect">
            <a:avLst/>
          </a:prstGeom>
          <a:effectLst>
            <a:glow rad="381000">
              <a:schemeClr val="bg1">
                <a:lumMod val="50000"/>
                <a:lumOff val="50000"/>
                <a:alpha val="13000"/>
              </a:schemeClr>
            </a:glow>
          </a:effectLst>
        </p:spPr>
      </p:pic>
      <p:sp>
        <p:nvSpPr>
          <p:cNvPr id="10" name="مربع نص 7">
            <a:extLst>
              <a:ext uri="{FF2B5EF4-FFF2-40B4-BE49-F238E27FC236}">
                <a16:creationId xmlns:a16="http://schemas.microsoft.com/office/drawing/2014/main" xmlns="" id="{20E0E67C-8E49-4799-81F4-E6EB34D8D989}"/>
              </a:ext>
            </a:extLst>
          </p:cNvPr>
          <p:cNvSpPr txBox="1"/>
          <p:nvPr/>
        </p:nvSpPr>
        <p:spPr>
          <a:xfrm>
            <a:off x="715963" y="948426"/>
            <a:ext cx="7863394" cy="2472107"/>
          </a:xfrm>
          <a:prstGeom prst="rect">
            <a:avLst/>
          </a:prstGeom>
          <a:solidFill>
            <a:schemeClr val="bg2">
              <a:lumMod val="95000"/>
            </a:schemeClr>
          </a:solidFill>
        </p:spPr>
        <p:txBody>
          <a:bodyPr wrap="square" rtlCol="1">
            <a:spAutoFit/>
          </a:bodyPr>
          <a:lstStyle/>
          <a:p>
            <a:pPr algn="r" rtl="1"/>
            <a:r>
              <a:rPr lang="ar-SA" sz="2000" dirty="0">
                <a:solidFill>
                  <a:schemeClr val="accent4"/>
                </a:solidFill>
                <a:effectLst/>
                <a:latin typeface="Calibri" panose="020F0502020204030204" pitchFamily="34" charset="0"/>
                <a:ea typeface="Calibri" panose="020F0502020204030204" pitchFamily="34" charset="0"/>
                <a:cs typeface="+mj-cs"/>
              </a:rPr>
              <a:t>التطلعات المتوقعة في اعداد منهجية المسح لجمع البيانات:</a:t>
            </a:r>
          </a:p>
          <a:p>
            <a:pPr algn="r" rtl="1"/>
            <a:endParaRPr lang="en-US" sz="1800" dirty="0">
              <a:solidFill>
                <a:schemeClr val="accent4"/>
              </a:solidFill>
              <a:effectLst/>
              <a:latin typeface="Calibri" panose="020F0502020204030204" pitchFamily="34" charset="0"/>
              <a:ea typeface="Calibri" panose="020F0502020204030204" pitchFamily="34" charset="0"/>
              <a:cs typeface="+mj-cs"/>
            </a:endParaRPr>
          </a:p>
          <a:p>
            <a:pPr algn="r" rtl="1"/>
            <a:endParaRPr lang="en-US" sz="1800" dirty="0">
              <a:solidFill>
                <a:schemeClr val="accent4"/>
              </a:solidFill>
              <a:effectLst/>
              <a:latin typeface="Calibri" panose="020F0502020204030204" pitchFamily="34" charset="0"/>
              <a:ea typeface="Calibri" panose="020F0502020204030204" pitchFamily="34" charset="0"/>
              <a:cs typeface="+mj-cs"/>
            </a:endParaRPr>
          </a:p>
          <a:p>
            <a:pPr marL="285750" lvl="0" indent="-285750" algn="r" rtl="1">
              <a:buFont typeface="Arial" panose="020B0604020202020204" pitchFamily="34" charset="0"/>
              <a:buChar char="•"/>
            </a:pPr>
            <a:r>
              <a:rPr lang="ar-SA" sz="1600" dirty="0">
                <a:solidFill>
                  <a:schemeClr val="accent6">
                    <a:lumMod val="75000"/>
                  </a:schemeClr>
                </a:solidFill>
                <a:latin typeface="Sakkal Majalla" panose="02000000000000000000" pitchFamily="2" charset="-78"/>
                <a:cs typeface="+mj-cs"/>
              </a:rPr>
              <a:t>تبني استخدام اكثر من أسلوب لجمع البيانات تساهم في تخفيف العبء على الاسر والباحث وتحقق جودة للبيانات. </a:t>
            </a:r>
          </a:p>
          <a:p>
            <a:pPr marL="285750" lvl="0" indent="-285750" algn="r" rtl="1">
              <a:buFont typeface="Arial" panose="020B0604020202020204" pitchFamily="34" charset="0"/>
              <a:buChar char="•"/>
            </a:pPr>
            <a:r>
              <a:rPr lang="ar-SA" sz="1600" dirty="0">
                <a:solidFill>
                  <a:schemeClr val="accent6">
                    <a:lumMod val="75000"/>
                  </a:schemeClr>
                </a:solidFill>
                <a:latin typeface="Sakkal Majalla" panose="02000000000000000000" pitchFamily="2" charset="-78"/>
                <a:cs typeface="+mj-cs"/>
              </a:rPr>
              <a:t>بهدف التخفيف على الاسرة عند جمع البيانات من المتوقع تقليص المدة الزمنية لجمع البيانات الى أسبوعين تحتوي عدة زيارات ميدانية.</a:t>
            </a:r>
          </a:p>
          <a:p>
            <a:pPr marL="285750" lvl="0" indent="-285750" algn="r" rtl="1">
              <a:buFont typeface="Arial" panose="020B0604020202020204" pitchFamily="34" charset="0"/>
              <a:buChar char="•"/>
            </a:pPr>
            <a:r>
              <a:rPr lang="ar-SA" sz="1600" dirty="0">
                <a:solidFill>
                  <a:schemeClr val="accent6">
                    <a:lumMod val="75000"/>
                  </a:schemeClr>
                </a:solidFill>
                <a:latin typeface="Sakkal Majalla" panose="02000000000000000000" pitchFamily="2" charset="-78"/>
                <a:cs typeface="+mj-cs"/>
              </a:rPr>
              <a:t>يتم دراسة استخدام تطبيق الكتروني يساعد الاسرة على تسجيل ذاتي لبيانات انفاقهم.</a:t>
            </a:r>
          </a:p>
          <a:p>
            <a:pPr marL="285750" lvl="0" indent="-285750" algn="r" rtl="1">
              <a:buFont typeface="Arial" panose="020B0604020202020204" pitchFamily="34" charset="0"/>
              <a:buChar char="•"/>
            </a:pPr>
            <a:r>
              <a:rPr lang="ar-SA" sz="1600" dirty="0">
                <a:solidFill>
                  <a:schemeClr val="accent6">
                    <a:lumMod val="75000"/>
                  </a:schemeClr>
                </a:solidFill>
                <a:latin typeface="Sakkal Majalla" panose="02000000000000000000" pitchFamily="2" charset="-78"/>
                <a:cs typeface="+mj-cs"/>
              </a:rPr>
              <a:t>يتم الاعتماد على إطار حديث من تعداد السعودية 2022 في تصميم عينة المسح القادم.</a:t>
            </a:r>
          </a:p>
          <a:p>
            <a:pPr marL="285750" lvl="0" indent="-285750" algn="r" rtl="1">
              <a:buFontTx/>
              <a:buChar char="-"/>
            </a:pPr>
            <a:endParaRPr lang="ar-SA" sz="1600" dirty="0">
              <a:solidFill>
                <a:srgbClr val="000099"/>
              </a:solidFill>
              <a:latin typeface="Sakkal Majalla" panose="02000000000000000000" pitchFamily="2" charset="-78"/>
              <a:cs typeface="+mj-cs"/>
            </a:endParaRPr>
          </a:p>
        </p:txBody>
      </p:sp>
      <p:sp>
        <p:nvSpPr>
          <p:cNvPr id="13" name="مربع نص 7">
            <a:extLst>
              <a:ext uri="{FF2B5EF4-FFF2-40B4-BE49-F238E27FC236}">
                <a16:creationId xmlns:a16="http://schemas.microsoft.com/office/drawing/2014/main" xmlns="" id="{3E37F725-FFDF-4559-AC9E-38EBF3A0F0AC}"/>
              </a:ext>
            </a:extLst>
          </p:cNvPr>
          <p:cNvSpPr txBox="1"/>
          <p:nvPr/>
        </p:nvSpPr>
        <p:spPr>
          <a:xfrm>
            <a:off x="1020423" y="4759520"/>
            <a:ext cx="7567781" cy="307777"/>
          </a:xfrm>
          <a:prstGeom prst="rect">
            <a:avLst/>
          </a:prstGeom>
          <a:noFill/>
        </p:spPr>
        <p:txBody>
          <a:bodyPr wrap="square" rtlCol="1">
            <a:spAutoFit/>
          </a:bodyPr>
          <a:lstStyle/>
          <a:p>
            <a:pPr algn="r" rtl="1"/>
            <a:r>
              <a:rPr lang="ar-SA" dirty="0">
                <a:solidFill>
                  <a:srgbClr val="FF0000"/>
                </a:solidFill>
                <a:effectLst/>
                <a:latin typeface="Calibri" panose="020F0502020204030204" pitchFamily="34" charset="0"/>
                <a:ea typeface="Calibri" panose="020F0502020204030204" pitchFamily="34" charset="0"/>
                <a:cs typeface="Sakkal Majalla" panose="02000000000000000000" pitchFamily="2" charset="-78"/>
              </a:rPr>
              <a:t> المسح تحت التصميم والدراسة ولم يتم الاعتماد بشكل نهائي على ما يذكر في العرض</a:t>
            </a:r>
            <a:endParaRPr lang="ar-SA" sz="1100" dirty="0">
              <a:solidFill>
                <a:srgbClr val="FF0000"/>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5415827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2"/>
          <p:cNvSpPr txBox="1">
            <a:spLocks noGrp="1"/>
          </p:cNvSpPr>
          <p:nvPr>
            <p:ph type="title"/>
          </p:nvPr>
        </p:nvSpPr>
        <p:spPr>
          <a:xfrm>
            <a:off x="1134785" y="2249291"/>
            <a:ext cx="6812467" cy="784373"/>
          </a:xfrm>
          <a:prstGeom prst="rect">
            <a:avLst/>
          </a:prstGeom>
          <a:noFill/>
          <a:ln>
            <a:noFill/>
          </a:ln>
        </p:spPr>
        <p:txBody>
          <a:bodyPr spcFirstLastPara="1" wrap="square" lIns="0" tIns="0" rIns="0" bIns="0" anchor="t" anchorCtr="0">
            <a:noAutofit/>
          </a:bodyPr>
          <a:lstStyle/>
          <a:p>
            <a:pPr marL="0" lvl="0" indent="0" algn="ctr" rtl="1">
              <a:lnSpc>
                <a:spcPct val="100000"/>
              </a:lnSpc>
              <a:spcBef>
                <a:spcPts val="0"/>
              </a:spcBef>
              <a:spcAft>
                <a:spcPts val="0"/>
              </a:spcAft>
              <a:buClr>
                <a:schemeClr val="lt2"/>
              </a:buClr>
              <a:buSzPts val="2400"/>
              <a:buFont typeface="Arial"/>
              <a:buNone/>
            </a:pPr>
            <a:endParaRPr sz="2400" b="1"/>
          </a:p>
        </p:txBody>
      </p:sp>
      <p:sp>
        <p:nvSpPr>
          <p:cNvPr id="107" name="Google Shape;107;p12"/>
          <p:cNvSpPr/>
          <p:nvPr/>
        </p:nvSpPr>
        <p:spPr>
          <a:xfrm>
            <a:off x="7763069" y="3368351"/>
            <a:ext cx="531845" cy="1194318"/>
          </a:xfrm>
          <a:prstGeom prst="rect">
            <a:avLst/>
          </a:prstGeom>
          <a:solidFill>
            <a:schemeClr val="dk2"/>
          </a:solidFill>
          <a:ln w="9525"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8" name="Google Shape;108;p12"/>
          <p:cNvSpPr/>
          <p:nvPr/>
        </p:nvSpPr>
        <p:spPr>
          <a:xfrm>
            <a:off x="7525062" y="3440243"/>
            <a:ext cx="422190" cy="247337"/>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09" name="Google Shape;109;p12"/>
          <p:cNvSpPr/>
          <p:nvPr/>
        </p:nvSpPr>
        <p:spPr>
          <a:xfrm>
            <a:off x="7446347" y="4315332"/>
            <a:ext cx="422190" cy="247337"/>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110" name="Google Shape;110;p12">
            <a:hlinkClick r:id="rId3" action="ppaction://hlinksldjump" tooltip="العودة للصفحة الأولى من العرض"/>
          </p:cNvPr>
          <p:cNvPicPr preferRelativeResize="0"/>
          <p:nvPr/>
        </p:nvPicPr>
        <p:blipFill rotWithShape="1">
          <a:blip r:embed="rId4">
            <a:alphaModFix/>
          </a:blip>
          <a:srcRect/>
          <a:stretch/>
        </p:blipFill>
        <p:spPr>
          <a:xfrm>
            <a:off x="0" y="-63147"/>
            <a:ext cx="9144000" cy="5269794"/>
          </a:xfrm>
          <a:prstGeom prst="rect">
            <a:avLst/>
          </a:prstGeom>
          <a:noFill/>
          <a:ln>
            <a:noFill/>
          </a:ln>
          <a:effectLst>
            <a:outerShdw blurRad="50800" dist="50800" dir="5400000" algn="ctr" rotWithShape="0">
              <a:srgbClr val="000000"/>
            </a:outerShdw>
          </a:effectLst>
        </p:spPr>
      </p:pic>
      <p:sp>
        <p:nvSpPr>
          <p:cNvPr id="8" name="Google Shape;285;p27">
            <a:extLst>
              <a:ext uri="{FF2B5EF4-FFF2-40B4-BE49-F238E27FC236}">
                <a16:creationId xmlns:a16="http://schemas.microsoft.com/office/drawing/2014/main" xmlns="" id="{E0B878A6-6A8D-4086-A792-6D287BEDAB11}"/>
              </a:ext>
            </a:extLst>
          </p:cNvPr>
          <p:cNvSpPr txBox="1"/>
          <p:nvPr/>
        </p:nvSpPr>
        <p:spPr>
          <a:xfrm>
            <a:off x="1264353" y="2698044"/>
            <a:ext cx="2698047" cy="1136068"/>
          </a:xfrm>
          <a:prstGeom prst="rect">
            <a:avLst/>
          </a:prstGeom>
          <a:noFill/>
          <a:ln>
            <a:noFill/>
          </a:ln>
          <a:effectLst>
            <a:outerShdw blurRad="50800" dist="76200" dir="8100000" algn="tr" rotWithShape="0">
              <a:schemeClr val="bg2">
                <a:lumMod val="50000"/>
                <a:alpha val="23000"/>
              </a:schemeClr>
            </a:outerShdw>
          </a:effectLst>
        </p:spPr>
        <p:txBody>
          <a:bodyPr spcFirstLastPara="1" wrap="square" lIns="91425" tIns="45700" rIns="91425" bIns="45700" anchor="t" anchorCtr="0">
            <a:noAutofit/>
          </a:bodyPr>
          <a:lstStyle/>
          <a:p>
            <a:pPr marL="0" lvl="0" indent="0" algn="ctr" defTabSz="914378">
              <a:lnSpc>
                <a:spcPct val="107000"/>
              </a:lnSpc>
              <a:buFont typeface="Arial"/>
              <a:buNone/>
            </a:pPr>
            <a:r>
              <a:rPr lang="ar-SA" sz="3200" dirty="0">
                <a:solidFill>
                  <a:schemeClr val="accent4"/>
                </a:solidFill>
                <a:latin typeface="Neo Sans Arabic" panose="020B0504030504040204" pitchFamily="34" charset="-78"/>
                <a:ea typeface="+mj-ea"/>
                <a:cs typeface="Neo Sans Arabic" panose="020B0504030504040204" pitchFamily="34" charset="-78"/>
              </a:rPr>
              <a:t>شكـراً لكم</a:t>
            </a:r>
            <a:endParaRPr sz="3200" dirty="0">
              <a:solidFill>
                <a:schemeClr val="accent4"/>
              </a:solidFill>
              <a:latin typeface="Neo Sans Arabic" panose="020B0504030504040204" pitchFamily="34" charset="-78"/>
              <a:ea typeface="+mj-ea"/>
              <a:cs typeface="Neo Sans Arabic" panose="020B0504030504040204" pitchFamily="34" charset="-78"/>
            </a:endParaRPr>
          </a:p>
        </p:txBody>
      </p:sp>
      <p:pic>
        <p:nvPicPr>
          <p:cNvPr id="9" name="صورة 8">
            <a:extLst>
              <a:ext uri="{FF2B5EF4-FFF2-40B4-BE49-F238E27FC236}">
                <a16:creationId xmlns:a16="http://schemas.microsoft.com/office/drawing/2014/main" xmlns="" id="{6EDB8092-FD43-44AB-A018-D430CA0E8CF9}"/>
              </a:ext>
            </a:extLst>
          </p:cNvPr>
          <p:cNvPicPr>
            <a:picLocks noChangeAspect="1"/>
          </p:cNvPicPr>
          <p:nvPr/>
        </p:nvPicPr>
        <p:blipFill>
          <a:blip r:embed="rId5">
            <a:duotone>
              <a:schemeClr val="bg2">
                <a:shade val="45000"/>
                <a:satMod val="135000"/>
              </a:schemeClr>
              <a:prstClr val="white"/>
            </a:duotone>
            <a:extLst>
              <a:ext uri="{BEBA8EAE-BF5A-486C-A8C5-ECC9F3942E4B}">
                <a14:imgProps xmlns:a14="http://schemas.microsoft.com/office/drawing/2010/main">
                  <a14:imgLayer r:embed="rId6">
                    <a14:imgEffect>
                      <a14:brightnessContrast bright="-20000" contrast="20000"/>
                    </a14:imgEffect>
                  </a14:imgLayer>
                </a14:imgProps>
              </a:ext>
            </a:extLst>
          </a:blip>
          <a:stretch>
            <a:fillRect/>
          </a:stretch>
        </p:blipFill>
        <p:spPr>
          <a:xfrm>
            <a:off x="3093093" y="4838674"/>
            <a:ext cx="2895851" cy="304826"/>
          </a:xfrm>
          <a:prstGeom prst="rect">
            <a:avLst/>
          </a:prstGeom>
        </p:spPr>
      </p:pic>
    </p:spTree>
    <p:extLst>
      <p:ext uri="{BB962C8B-B14F-4D97-AF65-F5344CB8AC3E}">
        <p14:creationId xmlns:p14="http://schemas.microsoft.com/office/powerpoint/2010/main" val="1038216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7E19BB5-A75A-6D4C-937E-7FA306BBF927}" type="slidenum">
              <a:rPr lang="en-US" smtClean="0"/>
              <a:pPr/>
              <a:t>2</a:t>
            </a:fld>
            <a:endParaRPr lang="en-US"/>
          </a:p>
        </p:txBody>
      </p:sp>
      <p:sp>
        <p:nvSpPr>
          <p:cNvPr id="11" name="Content Placeholder 5"/>
          <p:cNvSpPr>
            <a:spLocks noGrp="1"/>
          </p:cNvSpPr>
          <p:nvPr>
            <p:ph sz="quarter" idx="14"/>
          </p:nvPr>
        </p:nvSpPr>
        <p:spPr>
          <a:xfrm>
            <a:off x="865643" y="1501127"/>
            <a:ext cx="7730766" cy="2141246"/>
          </a:xfrm>
        </p:spPr>
        <p:txBody>
          <a:bodyPr>
            <a:normAutofit fontScale="85000" lnSpcReduction="20000"/>
          </a:bodyPr>
          <a:lstStyle/>
          <a:p>
            <a:pPr marL="342900" indent="-342900">
              <a:buFontTx/>
              <a:buChar char="-"/>
              <a:defRPr/>
            </a:pPr>
            <a:r>
              <a:rPr lang="ar-SA" sz="2000" b="1" dirty="0">
                <a:solidFill>
                  <a:schemeClr val="accent6">
                    <a:lumMod val="75000"/>
                  </a:schemeClr>
                </a:solidFill>
                <a:latin typeface="Sakkal Majalla" panose="02000000000000000000" pitchFamily="2" charset="-78"/>
                <a:cs typeface="Sakkal Majalla" panose="02000000000000000000" pitchFamily="2" charset="-78"/>
              </a:rPr>
              <a:t>مقدمة</a:t>
            </a:r>
          </a:p>
          <a:p>
            <a:pPr marL="342900" indent="-342900">
              <a:buFontTx/>
              <a:buChar char="-"/>
              <a:defRPr/>
            </a:pPr>
            <a:r>
              <a:rPr lang="ar-SA" sz="2000" b="1" dirty="0">
                <a:solidFill>
                  <a:schemeClr val="accent6">
                    <a:lumMod val="75000"/>
                  </a:schemeClr>
                </a:solidFill>
                <a:latin typeface="Sakkal Majalla" panose="02000000000000000000" pitchFamily="2" charset="-78"/>
                <a:cs typeface="Sakkal Majalla" panose="02000000000000000000" pitchFamily="2" charset="-78"/>
              </a:rPr>
              <a:t>أهم الاستعدادات و التطلعات</a:t>
            </a:r>
          </a:p>
          <a:p>
            <a:pPr marL="342900" indent="-342900">
              <a:buFontTx/>
              <a:buChar char="-"/>
              <a:defRPr/>
            </a:pPr>
            <a:r>
              <a:rPr lang="ar-SA" sz="2000" b="1" dirty="0">
                <a:solidFill>
                  <a:schemeClr val="accent6">
                    <a:lumMod val="75000"/>
                  </a:schemeClr>
                </a:solidFill>
                <a:latin typeface="Sakkal Majalla" panose="02000000000000000000" pitchFamily="2" charset="-78"/>
                <a:cs typeface="Sakkal Majalla" panose="02000000000000000000" pitchFamily="2" charset="-78"/>
              </a:rPr>
              <a:t>الدروس المستفادة من الدورة السابقة</a:t>
            </a:r>
          </a:p>
          <a:p>
            <a:pPr marL="342900" indent="-342900">
              <a:buFontTx/>
              <a:buChar char="-"/>
              <a:defRPr/>
            </a:pPr>
            <a:r>
              <a:rPr lang="ar-SA" sz="2000" b="1" dirty="0">
                <a:solidFill>
                  <a:schemeClr val="accent6">
                    <a:lumMod val="75000"/>
                  </a:schemeClr>
                </a:solidFill>
                <a:latin typeface="Sakkal Majalla" panose="02000000000000000000" pitchFamily="2" charset="-78"/>
                <a:cs typeface="Sakkal Majalla" panose="02000000000000000000" pitchFamily="2" charset="-78"/>
              </a:rPr>
              <a:t>الأهداف و المؤشرات و المتغيرات المبنية للمسح القادم </a:t>
            </a:r>
          </a:p>
          <a:p>
            <a:pPr marL="342900" indent="-342900">
              <a:buFontTx/>
              <a:buChar char="-"/>
              <a:defRPr/>
            </a:pPr>
            <a:r>
              <a:rPr lang="ar-SA" sz="2000" b="1" dirty="0">
                <a:solidFill>
                  <a:schemeClr val="accent6">
                    <a:lumMod val="75000"/>
                  </a:schemeClr>
                </a:solidFill>
                <a:latin typeface="Sakkal Majalla" panose="02000000000000000000" pitchFamily="2" charset="-78"/>
                <a:cs typeface="Sakkal Majalla" panose="02000000000000000000" pitchFamily="2" charset="-78"/>
              </a:rPr>
              <a:t>التصانيف المستخدمة</a:t>
            </a:r>
          </a:p>
          <a:p>
            <a:pPr marL="342900" indent="-342900">
              <a:buFontTx/>
              <a:buChar char="-"/>
              <a:defRPr/>
            </a:pPr>
            <a:r>
              <a:rPr lang="ar-SA" sz="2000" b="1" dirty="0">
                <a:solidFill>
                  <a:schemeClr val="accent6">
                    <a:lumMod val="75000"/>
                  </a:schemeClr>
                </a:solidFill>
                <a:latin typeface="Sakkal Majalla" panose="02000000000000000000" pitchFamily="2" charset="-78"/>
                <a:cs typeface="Sakkal Majalla" panose="02000000000000000000" pitchFamily="2" charset="-78"/>
              </a:rPr>
              <a:t>محتويات الاستمارة المطورة</a:t>
            </a:r>
          </a:p>
          <a:p>
            <a:pPr marL="342900" indent="-342900">
              <a:buFontTx/>
              <a:buChar char="-"/>
              <a:defRPr/>
            </a:pPr>
            <a:r>
              <a:rPr lang="ar-SA" sz="2000" b="1" dirty="0">
                <a:solidFill>
                  <a:schemeClr val="accent6">
                    <a:lumMod val="75000"/>
                  </a:schemeClr>
                </a:solidFill>
                <a:latin typeface="Sakkal Majalla" panose="02000000000000000000" pitchFamily="2" charset="-78"/>
                <a:cs typeface="Sakkal Majalla" panose="02000000000000000000" pitchFamily="2" charset="-78"/>
              </a:rPr>
              <a:t>المنهجيات </a:t>
            </a:r>
          </a:p>
          <a:p>
            <a:pPr marL="0" indent="0">
              <a:defRPr/>
            </a:pPr>
            <a:endParaRPr lang="ar-SA" sz="2000" b="1" dirty="0">
              <a:solidFill>
                <a:schemeClr val="accent6">
                  <a:lumMod val="75000"/>
                </a:schemeClr>
              </a:solidFill>
              <a:latin typeface="Sakkal Majalla" panose="02000000000000000000" pitchFamily="2" charset="-78"/>
              <a:cs typeface="Sakkal Majalla" panose="02000000000000000000" pitchFamily="2" charset="-78"/>
            </a:endParaRPr>
          </a:p>
          <a:p>
            <a:pPr marL="0" indent="0">
              <a:defRPr/>
            </a:pPr>
            <a:endParaRPr lang="ar-JO" sz="2000" dirty="0">
              <a:solidFill>
                <a:schemeClr val="accent6">
                  <a:lumMod val="75000"/>
                </a:schemeClr>
              </a:solidFill>
              <a:latin typeface="Sakkal Majalla" panose="02000000000000000000" pitchFamily="2" charset="-78"/>
              <a:cs typeface="Sakkal Majalla" panose="02000000000000000000" pitchFamily="2" charset="-78"/>
            </a:endParaRPr>
          </a:p>
        </p:txBody>
      </p:sp>
      <p:sp>
        <p:nvSpPr>
          <p:cNvPr id="7" name="عنوان 6">
            <a:extLst>
              <a:ext uri="{FF2B5EF4-FFF2-40B4-BE49-F238E27FC236}">
                <a16:creationId xmlns:a16="http://schemas.microsoft.com/office/drawing/2014/main" xmlns="" id="{1E6343C4-26C3-40A9-9A64-CBF98BAB57C6}"/>
              </a:ext>
            </a:extLst>
          </p:cNvPr>
          <p:cNvSpPr>
            <a:spLocks noGrp="1"/>
          </p:cNvSpPr>
          <p:nvPr>
            <p:ph type="title"/>
          </p:nvPr>
        </p:nvSpPr>
        <p:spPr>
          <a:xfrm>
            <a:off x="1222719" y="970389"/>
            <a:ext cx="7454348" cy="347542"/>
          </a:xfrm>
        </p:spPr>
        <p:txBody>
          <a:bodyPr/>
          <a:lstStyle/>
          <a:p>
            <a:pPr marL="457200" lvl="0" indent="-228600">
              <a:spcBef>
                <a:spcPts val="600"/>
              </a:spcBef>
              <a:defRPr/>
            </a:pPr>
            <a:r>
              <a:rPr kumimoji="0" lang="ar-JO" sz="2000" b="1" i="0" u="none" strike="noStrike" kern="0" cap="none" spc="0" normalizeH="0" baseline="0" noProof="0" dirty="0">
                <a:ln>
                  <a:noFill/>
                </a:ln>
                <a:solidFill>
                  <a:srgbClr val="3DB682"/>
                </a:solidFill>
                <a:effectLst/>
                <a:uLnTx/>
                <a:uFillTx/>
                <a:latin typeface="Sakkal Majalla" panose="02000000000000000000" pitchFamily="2" charset="-78"/>
                <a:cs typeface="Sakkal Majalla" panose="02000000000000000000" pitchFamily="2" charset="-78"/>
                <a:sym typeface="Arial"/>
              </a:rPr>
              <a:t> </a:t>
            </a:r>
            <a:r>
              <a:rPr kumimoji="0" lang="ar-SA" sz="2000" b="1" i="0" u="none" strike="noStrike" kern="0" cap="none" spc="0" normalizeH="0" baseline="0" noProof="0" dirty="0">
                <a:ln>
                  <a:noFill/>
                </a:ln>
                <a:solidFill>
                  <a:srgbClr val="3DB682"/>
                </a:solidFill>
                <a:effectLst/>
                <a:uLnTx/>
                <a:uFillTx/>
                <a:latin typeface="Sakkal Majalla" panose="02000000000000000000" pitchFamily="2" charset="-78"/>
                <a:cs typeface="Sakkal Majalla" panose="02000000000000000000" pitchFamily="2" charset="-78"/>
                <a:sym typeface="Arial"/>
              </a:rPr>
              <a:t>المحتويات</a:t>
            </a:r>
            <a:endParaRPr lang="en-US" sz="2000" dirty="0"/>
          </a:p>
        </p:txBody>
      </p:sp>
      <p:sp>
        <p:nvSpPr>
          <p:cNvPr id="12" name="عنوان 2">
            <a:extLst>
              <a:ext uri="{FF2B5EF4-FFF2-40B4-BE49-F238E27FC236}">
                <a16:creationId xmlns:a16="http://schemas.microsoft.com/office/drawing/2014/main" xmlns="" id="{1F51F1C9-EF0B-43A7-925A-18A56F17D756}"/>
              </a:ext>
            </a:extLst>
          </p:cNvPr>
          <p:cNvSpPr txBox="1">
            <a:spLocks/>
          </p:cNvSpPr>
          <p:nvPr/>
        </p:nvSpPr>
        <p:spPr>
          <a:xfrm>
            <a:off x="2466142" y="182750"/>
            <a:ext cx="6009521" cy="506404"/>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r" rtl="1">
              <a:lnSpc>
                <a:spcPct val="100000"/>
              </a:lnSpc>
              <a:spcBef>
                <a:spcPts val="0"/>
              </a:spcBef>
              <a:spcAft>
                <a:spcPts val="0"/>
              </a:spcAft>
              <a:buClr>
                <a:srgbClr val="8392A2"/>
              </a:buClr>
              <a:buSzPts val="1200"/>
              <a:buFont typeface="Arial"/>
              <a:buNone/>
              <a:defRPr sz="1200" b="0" i="0" u="none" strike="noStrike" cap="none">
                <a:solidFill>
                  <a:srgbClr val="8392A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ar-SA" sz="2400" dirty="0">
                <a:gradFill>
                  <a:gsLst>
                    <a:gs pos="0">
                      <a:srgbClr val="62BB46"/>
                    </a:gs>
                    <a:gs pos="50000">
                      <a:srgbClr val="00AEE6"/>
                    </a:gs>
                    <a:gs pos="100000">
                      <a:srgbClr val="4B3E98"/>
                    </a:gs>
                  </a:gsLst>
                  <a:lin ang="0" scaled="1"/>
                </a:gradFill>
                <a:latin typeface="Sakkal Majalla" panose="02000000000000000000" pitchFamily="2" charset="-78"/>
                <a:cs typeface="Sakkal Majalla" panose="02000000000000000000" pitchFamily="2" charset="-78"/>
              </a:rPr>
              <a:t>مسح دخل وانفاق الاسرة</a:t>
            </a:r>
            <a:endParaRPr lang="ar-SA" dirty="0">
              <a:latin typeface="Neo Sans Arabic" panose="020B0504030504040204" pitchFamily="34" charset="-78"/>
              <a:cs typeface="Neo Sans Arabic" panose="020B0504030504040204" pitchFamily="34" charset="-78"/>
            </a:endParaRPr>
          </a:p>
        </p:txBody>
      </p:sp>
    </p:spTree>
    <p:extLst>
      <p:ext uri="{BB962C8B-B14F-4D97-AF65-F5344CB8AC3E}">
        <p14:creationId xmlns:p14="http://schemas.microsoft.com/office/powerpoint/2010/main" val="6627188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p:txBody>
          <a:bodyPr/>
          <a:lstStyle/>
          <a:p>
            <a:r>
              <a:rPr lang="ar-SA" sz="2400" dirty="0">
                <a:gradFill>
                  <a:gsLst>
                    <a:gs pos="0">
                      <a:srgbClr val="62BB46"/>
                    </a:gs>
                    <a:gs pos="50000">
                      <a:srgbClr val="00AEE6"/>
                    </a:gs>
                    <a:gs pos="100000">
                      <a:srgbClr val="4B3E98"/>
                    </a:gs>
                  </a:gsLst>
                  <a:lin ang="0" scaled="1"/>
                </a:gradFill>
                <a:latin typeface="Sakkal Majalla" panose="02000000000000000000" pitchFamily="2" charset="-78"/>
                <a:cs typeface="Sakkal Majalla" panose="02000000000000000000" pitchFamily="2" charset="-78"/>
              </a:rPr>
              <a:t>مسح دخل وانفاق الاسرة</a:t>
            </a:r>
            <a:endParaRPr lang="ar-SA" dirty="0">
              <a:latin typeface="Neo Sans Arabic" panose="020B0504030504040204" pitchFamily="34" charset="-78"/>
              <a:cs typeface="Neo Sans Arabic" panose="020B0504030504040204" pitchFamily="34" charset="-78"/>
            </a:endParaRPr>
          </a:p>
        </p:txBody>
      </p:sp>
      <p:sp>
        <p:nvSpPr>
          <p:cNvPr id="4" name="عنصر نائب لرقم الشريحة 3"/>
          <p:cNvSpPr>
            <a:spLocks noGrp="1"/>
          </p:cNvSpPr>
          <p:nvPr>
            <p:ph type="sldNum" sz="quarter" idx="12"/>
          </p:nvPr>
        </p:nvSpPr>
        <p:spPr/>
        <p:txBody>
          <a:bodyPr/>
          <a:lstStyle/>
          <a:p>
            <a:fld id="{57E19BB5-A75A-6D4C-937E-7FA306BBF927}" type="slidenum">
              <a:rPr lang="en-US" smtClean="0"/>
              <a:pPr/>
              <a:t>3</a:t>
            </a:fld>
            <a:endParaRPr lang="en-US"/>
          </a:p>
        </p:txBody>
      </p:sp>
      <p:sp>
        <p:nvSpPr>
          <p:cNvPr id="6" name="Rectangle 26">
            <a:extLst>
              <a:ext uri="{FF2B5EF4-FFF2-40B4-BE49-F238E27FC236}">
                <a16:creationId xmlns:a16="http://schemas.microsoft.com/office/drawing/2014/main" xmlns="" id="{C3D23469-2602-4360-B1FD-933B0273FD0B}"/>
              </a:ext>
            </a:extLst>
          </p:cNvPr>
          <p:cNvSpPr/>
          <p:nvPr/>
        </p:nvSpPr>
        <p:spPr>
          <a:xfrm>
            <a:off x="743662" y="1112292"/>
            <a:ext cx="7811386" cy="2035033"/>
          </a:xfrm>
          <a:prstGeom prst="rect">
            <a:avLst/>
          </a:prstGeom>
          <a:solidFill>
            <a:schemeClr val="accent3">
              <a:lumMod val="20000"/>
              <a:lumOff val="80000"/>
            </a:schemeClr>
          </a:solidFill>
          <a:ln>
            <a:solidFill>
              <a:srgbClr val="F3F7FB"/>
            </a:solidFill>
          </a:ln>
        </p:spPr>
        <p:style>
          <a:lnRef idx="1">
            <a:schemeClr val="accent1"/>
          </a:lnRef>
          <a:fillRef idx="3">
            <a:schemeClr val="accent1"/>
          </a:fillRef>
          <a:effectRef idx="2">
            <a:schemeClr val="accent1"/>
          </a:effectRef>
          <a:fontRef idx="minor">
            <a:schemeClr val="lt1"/>
          </a:fontRef>
        </p:style>
        <p:txBody>
          <a:bodyPr rtlCol="1" anchor="ctr"/>
          <a:lstStyle/>
          <a:p>
            <a:pPr algn="justLow" rtl="1">
              <a:lnSpc>
                <a:spcPct val="150000"/>
              </a:lnSpc>
            </a:pPr>
            <a:r>
              <a:rPr lang="ar-SA" sz="1600" dirty="0">
                <a:latin typeface="Frutiger LT Arabic 55 Roman" panose="01000000000000000000" pitchFamily="2" charset="-78"/>
                <a:cs typeface="Frutiger LT Arabic 55 Roman" panose="01000000000000000000" pitchFamily="2" charset="-78"/>
              </a:rPr>
              <a:t>يعد مسح دخل وإنفاق الأسرة أحد المسوح الميدانية للأسر المعيشية التي تجرى في مجال الإحصاءات الاجتماعية لتوفر بيانات عن الدخل وأنماط الإنفاق والاستهلاك للأسر في المجتمع ودراسة الخصائص الديموغرافية والاجتماعية والاقتصادية للأسر.</a:t>
            </a:r>
          </a:p>
        </p:txBody>
      </p:sp>
      <p:sp>
        <p:nvSpPr>
          <p:cNvPr id="7" name="Rectangle 26">
            <a:extLst>
              <a:ext uri="{FF2B5EF4-FFF2-40B4-BE49-F238E27FC236}">
                <a16:creationId xmlns:a16="http://schemas.microsoft.com/office/drawing/2014/main" xmlns="" id="{BEBEFC13-651F-48A6-91C9-2B7E7E80F931}"/>
              </a:ext>
            </a:extLst>
          </p:cNvPr>
          <p:cNvSpPr/>
          <p:nvPr/>
        </p:nvSpPr>
        <p:spPr>
          <a:xfrm>
            <a:off x="715923" y="3363012"/>
            <a:ext cx="7811426" cy="469494"/>
          </a:xfrm>
          <a:prstGeom prst="rect">
            <a:avLst/>
          </a:prstGeom>
          <a:solidFill>
            <a:srgbClr val="E6E6E6"/>
          </a:solidFill>
          <a:ln>
            <a:solidFill>
              <a:srgbClr val="F3F7FB"/>
            </a:solidFill>
          </a:ln>
        </p:spPr>
        <p:style>
          <a:lnRef idx="1">
            <a:schemeClr val="accent1"/>
          </a:lnRef>
          <a:fillRef idx="3">
            <a:schemeClr val="accent1"/>
          </a:fillRef>
          <a:effectRef idx="2">
            <a:schemeClr val="accent1"/>
          </a:effectRef>
          <a:fontRef idx="minor">
            <a:schemeClr val="lt1"/>
          </a:fontRef>
        </p:style>
        <p:txBody>
          <a:bodyPr rtlCol="1" anchor="ctr"/>
          <a:lstStyle/>
          <a:p>
            <a:pPr algn="ctr" rtl="1">
              <a:lnSpc>
                <a:spcPct val="150000"/>
              </a:lnSpc>
            </a:pPr>
            <a:r>
              <a:rPr lang="ar-SA" sz="1600" dirty="0">
                <a:latin typeface="Frutiger LT Arabic 55 Roman" panose="01000000000000000000" pitchFamily="2" charset="-78"/>
                <a:cs typeface="Frutiger LT Arabic 55 Roman" panose="01000000000000000000" pitchFamily="2" charset="-78"/>
              </a:rPr>
              <a:t>دورية المسح : كل خمس سنوات </a:t>
            </a:r>
            <a:endParaRPr lang="en-US" sz="1600" dirty="0">
              <a:latin typeface="Frutiger LT Arabic 55 Roman" panose="01000000000000000000" pitchFamily="2" charset="-78"/>
              <a:cs typeface="Frutiger LT Arabic 55 Roman" panose="01000000000000000000" pitchFamily="2" charset="-78"/>
            </a:endParaRPr>
          </a:p>
        </p:txBody>
      </p:sp>
      <p:sp>
        <p:nvSpPr>
          <p:cNvPr id="8" name="Rectangle 26">
            <a:extLst>
              <a:ext uri="{FF2B5EF4-FFF2-40B4-BE49-F238E27FC236}">
                <a16:creationId xmlns:a16="http://schemas.microsoft.com/office/drawing/2014/main" xmlns="" id="{6DDFAFE4-188C-4411-9BA7-4ABC99764255}"/>
              </a:ext>
            </a:extLst>
          </p:cNvPr>
          <p:cNvSpPr/>
          <p:nvPr/>
        </p:nvSpPr>
        <p:spPr>
          <a:xfrm>
            <a:off x="4700186" y="4000343"/>
            <a:ext cx="3827163" cy="469494"/>
          </a:xfrm>
          <a:prstGeom prst="rect">
            <a:avLst/>
          </a:prstGeom>
          <a:solidFill>
            <a:srgbClr val="E6E6E6"/>
          </a:solidFill>
          <a:ln>
            <a:solidFill>
              <a:srgbClr val="F3F7FB"/>
            </a:solidFill>
          </a:ln>
        </p:spPr>
        <p:style>
          <a:lnRef idx="1">
            <a:schemeClr val="accent1"/>
          </a:lnRef>
          <a:fillRef idx="3">
            <a:schemeClr val="accent1"/>
          </a:fillRef>
          <a:effectRef idx="2">
            <a:schemeClr val="accent1"/>
          </a:effectRef>
          <a:fontRef idx="minor">
            <a:schemeClr val="lt1"/>
          </a:fontRef>
        </p:style>
        <p:txBody>
          <a:bodyPr rtlCol="1" anchor="ctr"/>
          <a:lstStyle/>
          <a:p>
            <a:pPr algn="ctr" rtl="1">
              <a:lnSpc>
                <a:spcPct val="150000"/>
              </a:lnSpc>
            </a:pPr>
            <a:r>
              <a:rPr lang="ar-SA" sz="1600" dirty="0">
                <a:solidFill>
                  <a:schemeClr val="bg1"/>
                </a:solidFill>
                <a:latin typeface="Frutiger LT Arabic 55 Roman" panose="01000000000000000000" pitchFamily="2" charset="-78"/>
                <a:cs typeface="Frutiger LT Arabic 55 Roman" panose="01000000000000000000" pitchFamily="2" charset="-78"/>
              </a:rPr>
              <a:t>آخر مسح نفذ: 2018</a:t>
            </a:r>
            <a:endParaRPr lang="en-US" sz="1600" dirty="0">
              <a:solidFill>
                <a:schemeClr val="bg1"/>
              </a:solidFill>
              <a:latin typeface="Frutiger LT Arabic 55 Roman" panose="01000000000000000000" pitchFamily="2" charset="-78"/>
              <a:cs typeface="Frutiger LT Arabic 55 Roman" panose="01000000000000000000" pitchFamily="2" charset="-78"/>
            </a:endParaRPr>
          </a:p>
        </p:txBody>
      </p:sp>
      <p:sp>
        <p:nvSpPr>
          <p:cNvPr id="9" name="Rectangle 26">
            <a:extLst>
              <a:ext uri="{FF2B5EF4-FFF2-40B4-BE49-F238E27FC236}">
                <a16:creationId xmlns:a16="http://schemas.microsoft.com/office/drawing/2014/main" xmlns="" id="{13327E7E-77DA-41FD-83EB-2608D7421072}"/>
              </a:ext>
            </a:extLst>
          </p:cNvPr>
          <p:cNvSpPr/>
          <p:nvPr/>
        </p:nvSpPr>
        <p:spPr>
          <a:xfrm>
            <a:off x="715923" y="3993548"/>
            <a:ext cx="3856077" cy="469494"/>
          </a:xfrm>
          <a:prstGeom prst="rect">
            <a:avLst/>
          </a:prstGeom>
          <a:solidFill>
            <a:srgbClr val="E6E6E6"/>
          </a:solidFill>
          <a:ln>
            <a:solidFill>
              <a:srgbClr val="F3F7FB"/>
            </a:solidFill>
          </a:ln>
        </p:spPr>
        <p:style>
          <a:lnRef idx="1">
            <a:schemeClr val="accent1"/>
          </a:lnRef>
          <a:fillRef idx="3">
            <a:schemeClr val="accent1"/>
          </a:fillRef>
          <a:effectRef idx="2">
            <a:schemeClr val="accent1"/>
          </a:effectRef>
          <a:fontRef idx="minor">
            <a:schemeClr val="lt1"/>
          </a:fontRef>
        </p:style>
        <p:txBody>
          <a:bodyPr rtlCol="1" anchor="ctr"/>
          <a:lstStyle/>
          <a:p>
            <a:pPr algn="ctr" rtl="1">
              <a:lnSpc>
                <a:spcPct val="150000"/>
              </a:lnSpc>
            </a:pPr>
            <a:r>
              <a:rPr lang="ar-SA" sz="1600" dirty="0">
                <a:solidFill>
                  <a:schemeClr val="bg1"/>
                </a:solidFill>
                <a:latin typeface="Frutiger LT Arabic 55 Roman" panose="01000000000000000000" pitchFamily="2" charset="-78"/>
                <a:cs typeface="Frutiger LT Arabic 55 Roman" panose="01000000000000000000" pitchFamily="2" charset="-78"/>
              </a:rPr>
              <a:t>المسح القادم: 2023</a:t>
            </a:r>
            <a:endParaRPr lang="en-US" sz="1600" dirty="0">
              <a:solidFill>
                <a:schemeClr val="bg1"/>
              </a:solidFill>
              <a:latin typeface="Frutiger LT Arabic 55 Roman" panose="01000000000000000000" pitchFamily="2" charset="-78"/>
              <a:cs typeface="Frutiger LT Arabic 55 Roman" panose="01000000000000000000" pitchFamily="2" charset="-78"/>
            </a:endParaRPr>
          </a:p>
        </p:txBody>
      </p:sp>
    </p:spTree>
    <p:extLst>
      <p:ext uri="{BB962C8B-B14F-4D97-AF65-F5344CB8AC3E}">
        <p14:creationId xmlns:p14="http://schemas.microsoft.com/office/powerpoint/2010/main" val="4237385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7E19BB5-A75A-6D4C-937E-7FA306BBF927}" type="slidenum">
              <a:rPr lang="en-US" smtClean="0"/>
              <a:pPr/>
              <a:t>4</a:t>
            </a:fld>
            <a:endParaRPr lang="en-US"/>
          </a:p>
        </p:txBody>
      </p:sp>
      <p:sp>
        <p:nvSpPr>
          <p:cNvPr id="11" name="Content Placeholder 5"/>
          <p:cNvSpPr>
            <a:spLocks noGrp="1"/>
          </p:cNvSpPr>
          <p:nvPr>
            <p:ph sz="quarter" idx="14"/>
          </p:nvPr>
        </p:nvSpPr>
        <p:spPr>
          <a:xfrm>
            <a:off x="742547" y="1501127"/>
            <a:ext cx="7853862" cy="2460690"/>
          </a:xfrm>
          <a:solidFill>
            <a:schemeClr val="bg2">
              <a:lumMod val="95000"/>
            </a:schemeClr>
          </a:solidFill>
        </p:spPr>
        <p:txBody>
          <a:bodyPr>
            <a:normAutofit fontScale="85000" lnSpcReduction="20000"/>
          </a:bodyPr>
          <a:lstStyle/>
          <a:p>
            <a:pPr marL="450850" indent="0">
              <a:lnSpc>
                <a:spcPct val="120000"/>
              </a:lnSpc>
              <a:defRPr/>
            </a:pPr>
            <a:r>
              <a:rPr lang="ar-JO" sz="2000" dirty="0">
                <a:solidFill>
                  <a:schemeClr val="accent6">
                    <a:lumMod val="75000"/>
                  </a:schemeClr>
                </a:solidFill>
                <a:latin typeface="Sakkal Majalla" panose="02000000000000000000" pitchFamily="2" charset="-78"/>
                <a:cs typeface="Sakkal Majalla" panose="02000000000000000000" pitchFamily="2" charset="-78"/>
              </a:rPr>
              <a:t>العمل على تطوير جميع جوانب المسح بما يتناسب مع افضل الممارسات والتقنيات الدولية</a:t>
            </a:r>
            <a:r>
              <a:rPr lang="ar-SA" sz="2000" dirty="0">
                <a:solidFill>
                  <a:schemeClr val="accent6">
                    <a:lumMod val="75000"/>
                  </a:schemeClr>
                </a:solidFill>
                <a:latin typeface="Sakkal Majalla" panose="02000000000000000000" pitchFamily="2" charset="-78"/>
                <a:cs typeface="Sakkal Majalla" panose="02000000000000000000" pitchFamily="2" charset="-78"/>
              </a:rPr>
              <a:t>من خلال:</a:t>
            </a:r>
            <a:endParaRPr lang="en-US" sz="2000" dirty="0">
              <a:solidFill>
                <a:schemeClr val="accent6">
                  <a:lumMod val="75000"/>
                </a:schemeClr>
              </a:solidFill>
              <a:latin typeface="Sakkal Majalla" panose="02000000000000000000" pitchFamily="2" charset="-78"/>
              <a:cs typeface="Sakkal Majalla" panose="02000000000000000000" pitchFamily="2" charset="-78"/>
            </a:endParaRPr>
          </a:p>
          <a:p>
            <a:pPr marL="450850" indent="0">
              <a:lnSpc>
                <a:spcPct val="120000"/>
              </a:lnSpc>
              <a:defRPr/>
            </a:pPr>
            <a:r>
              <a:rPr lang="ar-SA" sz="2000" dirty="0">
                <a:solidFill>
                  <a:schemeClr val="accent6">
                    <a:lumMod val="75000"/>
                  </a:schemeClr>
                </a:solidFill>
                <a:latin typeface="Sakkal Majalla" panose="02000000000000000000" pitchFamily="2" charset="-78"/>
                <a:cs typeface="Sakkal Majalla" panose="02000000000000000000" pitchFamily="2" charset="-78"/>
              </a:rPr>
              <a:t>1. </a:t>
            </a:r>
            <a:r>
              <a:rPr lang="ar-JO" sz="2000" dirty="0">
                <a:solidFill>
                  <a:schemeClr val="accent6">
                    <a:lumMod val="75000"/>
                  </a:schemeClr>
                </a:solidFill>
                <a:latin typeface="Sakkal Majalla" panose="02000000000000000000" pitchFamily="2" charset="-78"/>
                <a:cs typeface="Sakkal Majalla" panose="02000000000000000000" pitchFamily="2" charset="-78"/>
              </a:rPr>
              <a:t>التعاون مع فريق من خبراء البنك الدولي بهدف تطوير المسح .</a:t>
            </a:r>
          </a:p>
          <a:p>
            <a:pPr marL="450850" indent="0">
              <a:lnSpc>
                <a:spcPct val="120000"/>
              </a:lnSpc>
              <a:defRPr/>
            </a:pPr>
            <a:r>
              <a:rPr lang="ar-SA" sz="2000" dirty="0">
                <a:solidFill>
                  <a:schemeClr val="accent6">
                    <a:lumMod val="75000"/>
                  </a:schemeClr>
                </a:solidFill>
                <a:latin typeface="Sakkal Majalla" panose="02000000000000000000" pitchFamily="2" charset="-78"/>
                <a:cs typeface="Sakkal Majalla" panose="02000000000000000000" pitchFamily="2" charset="-78"/>
              </a:rPr>
              <a:t>2. </a:t>
            </a:r>
            <a:r>
              <a:rPr lang="ar-JO" sz="2000" dirty="0">
                <a:solidFill>
                  <a:schemeClr val="accent6">
                    <a:lumMod val="75000"/>
                  </a:schemeClr>
                </a:solidFill>
                <a:latin typeface="Sakkal Majalla" panose="02000000000000000000" pitchFamily="2" charset="-78"/>
                <a:cs typeface="Sakkal Majalla" panose="02000000000000000000" pitchFamily="2" charset="-78"/>
              </a:rPr>
              <a:t>استخدام احدث نسخة </a:t>
            </a:r>
            <a:r>
              <a:rPr lang="ar-SA" sz="2000" dirty="0">
                <a:solidFill>
                  <a:schemeClr val="accent6">
                    <a:lumMod val="75000"/>
                  </a:schemeClr>
                </a:solidFill>
                <a:latin typeface="Sakkal Majalla" panose="02000000000000000000" pitchFamily="2" charset="-78"/>
                <a:cs typeface="Sakkal Majalla" panose="02000000000000000000" pitchFamily="2" charset="-78"/>
              </a:rPr>
              <a:t>للتصنيف الدولي (</a:t>
            </a:r>
            <a:r>
              <a:rPr lang="en-US" sz="2000" dirty="0">
                <a:solidFill>
                  <a:schemeClr val="accent6">
                    <a:lumMod val="75000"/>
                  </a:schemeClr>
                </a:solidFill>
                <a:latin typeface="Sakkal Majalla" panose="02000000000000000000" pitchFamily="2" charset="-78"/>
                <a:cs typeface="Sakkal Majalla" panose="02000000000000000000" pitchFamily="2" charset="-78"/>
              </a:rPr>
              <a:t> UN COICOP 2018</a:t>
            </a:r>
            <a:r>
              <a:rPr lang="ar-SA" sz="2000" dirty="0">
                <a:solidFill>
                  <a:schemeClr val="accent6">
                    <a:lumMod val="75000"/>
                  </a:schemeClr>
                </a:solidFill>
                <a:latin typeface="Sakkal Majalla" panose="02000000000000000000" pitchFamily="2" charset="-78"/>
                <a:cs typeface="Sakkal Majalla" panose="02000000000000000000" pitchFamily="2" charset="-78"/>
              </a:rPr>
              <a:t>).</a:t>
            </a:r>
            <a:endParaRPr lang="ar-JO" sz="2000" dirty="0">
              <a:solidFill>
                <a:schemeClr val="accent6">
                  <a:lumMod val="75000"/>
                </a:schemeClr>
              </a:solidFill>
              <a:latin typeface="Sakkal Majalla" panose="02000000000000000000" pitchFamily="2" charset="-78"/>
              <a:cs typeface="Sakkal Majalla" panose="02000000000000000000" pitchFamily="2" charset="-78"/>
            </a:endParaRPr>
          </a:p>
          <a:p>
            <a:pPr marL="450850" indent="0">
              <a:lnSpc>
                <a:spcPct val="120000"/>
              </a:lnSpc>
              <a:defRPr/>
            </a:pPr>
            <a:r>
              <a:rPr lang="ar-SA" sz="2000" dirty="0">
                <a:solidFill>
                  <a:schemeClr val="accent6">
                    <a:lumMod val="75000"/>
                  </a:schemeClr>
                </a:solidFill>
                <a:latin typeface="Sakkal Majalla" panose="02000000000000000000" pitchFamily="2" charset="-78"/>
                <a:cs typeface="Sakkal Majalla" panose="02000000000000000000" pitchFamily="2" charset="-78"/>
              </a:rPr>
              <a:t>3. </a:t>
            </a:r>
            <a:r>
              <a:rPr lang="ar-JO" sz="2000" dirty="0">
                <a:solidFill>
                  <a:schemeClr val="accent6">
                    <a:lumMod val="75000"/>
                  </a:schemeClr>
                </a:solidFill>
                <a:latin typeface="Sakkal Majalla" panose="02000000000000000000" pitchFamily="2" charset="-78"/>
                <a:cs typeface="Sakkal Majalla" panose="02000000000000000000" pitchFamily="2" charset="-78"/>
              </a:rPr>
              <a:t>تطوير استمارة</a:t>
            </a:r>
            <a:r>
              <a:rPr lang="ar-SA" sz="2000" dirty="0">
                <a:solidFill>
                  <a:schemeClr val="accent6">
                    <a:lumMod val="75000"/>
                  </a:schemeClr>
                </a:solidFill>
                <a:latin typeface="Sakkal Majalla" panose="02000000000000000000" pitchFamily="2" charset="-78"/>
                <a:cs typeface="Sakkal Majalla" panose="02000000000000000000" pitchFamily="2" charset="-78"/>
              </a:rPr>
              <a:t> المسح وزيادة شموليتها.</a:t>
            </a:r>
          </a:p>
          <a:p>
            <a:pPr marL="450850" indent="0">
              <a:lnSpc>
                <a:spcPct val="120000"/>
              </a:lnSpc>
              <a:defRPr/>
            </a:pPr>
            <a:r>
              <a:rPr lang="ar-SA" sz="2000" dirty="0">
                <a:solidFill>
                  <a:schemeClr val="accent6">
                    <a:lumMod val="75000"/>
                  </a:schemeClr>
                </a:solidFill>
                <a:latin typeface="Sakkal Majalla" panose="02000000000000000000" pitchFamily="2" charset="-78"/>
                <a:cs typeface="Sakkal Majalla" panose="02000000000000000000" pitchFamily="2" charset="-78"/>
              </a:rPr>
              <a:t>4. تطوير </a:t>
            </a:r>
            <a:r>
              <a:rPr lang="ar-JO" sz="2000" dirty="0">
                <a:solidFill>
                  <a:schemeClr val="accent6">
                    <a:lumMod val="75000"/>
                  </a:schemeClr>
                </a:solidFill>
                <a:latin typeface="Sakkal Majalla" panose="02000000000000000000" pitchFamily="2" charset="-78"/>
                <a:cs typeface="Sakkal Majalla" panose="02000000000000000000" pitchFamily="2" charset="-78"/>
              </a:rPr>
              <a:t>منهجية المسح و دراسة إمكانية اسخدام تقنيات حديثة لجمع البيانات.</a:t>
            </a:r>
          </a:p>
          <a:p>
            <a:pPr marL="450850" indent="0">
              <a:lnSpc>
                <a:spcPct val="120000"/>
              </a:lnSpc>
              <a:defRPr/>
            </a:pPr>
            <a:r>
              <a:rPr lang="ar-SA" sz="2000" dirty="0">
                <a:solidFill>
                  <a:schemeClr val="accent6">
                    <a:lumMod val="75000"/>
                  </a:schemeClr>
                </a:solidFill>
                <a:latin typeface="Sakkal Majalla" panose="02000000000000000000" pitchFamily="2" charset="-78"/>
                <a:cs typeface="Sakkal Majalla" panose="02000000000000000000" pitchFamily="2" charset="-78"/>
              </a:rPr>
              <a:t>5. </a:t>
            </a:r>
            <a:r>
              <a:rPr lang="ar-JO" sz="2000" dirty="0">
                <a:solidFill>
                  <a:schemeClr val="accent6">
                    <a:lumMod val="75000"/>
                  </a:schemeClr>
                </a:solidFill>
                <a:latin typeface="Sakkal Majalla" panose="02000000000000000000" pitchFamily="2" charset="-78"/>
                <a:cs typeface="Sakkal Majalla" panose="02000000000000000000" pitchFamily="2" charset="-78"/>
              </a:rPr>
              <a:t>استخدام </a:t>
            </a:r>
            <a:r>
              <a:rPr lang="ar-SA" sz="2000" dirty="0">
                <a:solidFill>
                  <a:schemeClr val="accent6">
                    <a:lumMod val="75000"/>
                  </a:schemeClr>
                </a:solidFill>
                <a:latin typeface="Sakkal Majalla" panose="02000000000000000000" pitchFamily="2" charset="-78"/>
                <a:cs typeface="Sakkal Majalla" panose="02000000000000000000" pitchFamily="2" charset="-78"/>
              </a:rPr>
              <a:t>بيانات </a:t>
            </a:r>
            <a:r>
              <a:rPr lang="ar-JO" sz="2000" dirty="0">
                <a:solidFill>
                  <a:schemeClr val="accent6">
                    <a:lumMod val="75000"/>
                  </a:schemeClr>
                </a:solidFill>
                <a:latin typeface="Sakkal Majalla" panose="02000000000000000000" pitchFamily="2" charset="-78"/>
                <a:cs typeface="Sakkal Majalla" panose="02000000000000000000" pitchFamily="2" charset="-78"/>
              </a:rPr>
              <a:t>سجلات إدارية </a:t>
            </a:r>
            <a:r>
              <a:rPr lang="ar-SA" sz="2000" dirty="0">
                <a:solidFill>
                  <a:schemeClr val="accent6">
                    <a:lumMod val="75000"/>
                  </a:schemeClr>
                </a:solidFill>
                <a:latin typeface="Sakkal Majalla" panose="02000000000000000000" pitchFamily="2" charset="-78"/>
                <a:cs typeface="Sakkal Majalla" panose="02000000000000000000" pitchFamily="2" charset="-78"/>
              </a:rPr>
              <a:t>تساهم في </a:t>
            </a:r>
            <a:r>
              <a:rPr lang="ar-JO" sz="2000" dirty="0">
                <a:solidFill>
                  <a:schemeClr val="accent6">
                    <a:lumMod val="75000"/>
                  </a:schemeClr>
                </a:solidFill>
                <a:latin typeface="Sakkal Majalla" panose="02000000000000000000" pitchFamily="2" charset="-78"/>
                <a:cs typeface="Sakkal Majalla" panose="02000000000000000000" pitchFamily="2" charset="-78"/>
              </a:rPr>
              <a:t>استكمال بيانات</a:t>
            </a:r>
            <a:r>
              <a:rPr lang="ar-SA" sz="2000" dirty="0">
                <a:solidFill>
                  <a:schemeClr val="accent6">
                    <a:lumMod val="75000"/>
                  </a:schemeClr>
                </a:solidFill>
                <a:latin typeface="Sakkal Majalla" panose="02000000000000000000" pitchFamily="2" charset="-78"/>
                <a:cs typeface="Sakkal Majalla" panose="02000000000000000000" pitchFamily="2" charset="-78"/>
              </a:rPr>
              <a:t> المسح</a:t>
            </a:r>
            <a:r>
              <a:rPr lang="ar-JO" sz="2000" dirty="0">
                <a:solidFill>
                  <a:schemeClr val="accent6">
                    <a:lumMod val="75000"/>
                  </a:schemeClr>
                </a:solidFill>
                <a:latin typeface="Sakkal Majalla" panose="02000000000000000000" pitchFamily="2" charset="-78"/>
                <a:cs typeface="Sakkal Majalla" panose="02000000000000000000" pitchFamily="2" charset="-78"/>
              </a:rPr>
              <a:t>.</a:t>
            </a:r>
            <a:endParaRPr lang="ar-SA" sz="2000" dirty="0">
              <a:solidFill>
                <a:schemeClr val="accent6">
                  <a:lumMod val="75000"/>
                </a:schemeClr>
              </a:solidFill>
              <a:latin typeface="Sakkal Majalla" panose="02000000000000000000" pitchFamily="2" charset="-78"/>
              <a:cs typeface="Sakkal Majalla" panose="02000000000000000000" pitchFamily="2" charset="-78"/>
            </a:endParaRPr>
          </a:p>
          <a:p>
            <a:pPr marL="450850" indent="0">
              <a:lnSpc>
                <a:spcPct val="120000"/>
              </a:lnSpc>
              <a:defRPr/>
            </a:pPr>
            <a:r>
              <a:rPr lang="ar-SA" sz="2000" dirty="0">
                <a:solidFill>
                  <a:schemeClr val="accent6">
                    <a:lumMod val="75000"/>
                  </a:schemeClr>
                </a:solidFill>
                <a:latin typeface="Sakkal Majalla" panose="02000000000000000000" pitchFamily="2" charset="-78"/>
                <a:cs typeface="Sakkal Majalla" panose="02000000000000000000" pitchFamily="2" charset="-78"/>
              </a:rPr>
              <a:t>6. زيادة مستوى التمثيل المكاني للعينة. </a:t>
            </a:r>
            <a:endParaRPr lang="ar-JO" sz="2000" dirty="0">
              <a:solidFill>
                <a:schemeClr val="accent6">
                  <a:lumMod val="75000"/>
                </a:schemeClr>
              </a:solidFill>
              <a:latin typeface="Sakkal Majalla" panose="02000000000000000000" pitchFamily="2" charset="-78"/>
              <a:cs typeface="Sakkal Majalla" panose="02000000000000000000" pitchFamily="2" charset="-78"/>
            </a:endParaRPr>
          </a:p>
          <a:p>
            <a:pPr marL="450850" indent="0">
              <a:defRPr/>
            </a:pPr>
            <a:endParaRPr lang="ar-JO" sz="2000" dirty="0">
              <a:solidFill>
                <a:schemeClr val="accent6">
                  <a:lumMod val="75000"/>
                </a:schemeClr>
              </a:solidFill>
              <a:latin typeface="Sakkal Majalla" panose="02000000000000000000" pitchFamily="2" charset="-78"/>
              <a:cs typeface="Sakkal Majalla" panose="02000000000000000000" pitchFamily="2" charset="-78"/>
            </a:endParaRPr>
          </a:p>
        </p:txBody>
      </p:sp>
      <p:sp>
        <p:nvSpPr>
          <p:cNvPr id="7" name="عنوان 6">
            <a:extLst>
              <a:ext uri="{FF2B5EF4-FFF2-40B4-BE49-F238E27FC236}">
                <a16:creationId xmlns:a16="http://schemas.microsoft.com/office/drawing/2014/main" xmlns="" id="{1E6343C4-26C3-40A9-9A64-CBF98BAB57C6}"/>
              </a:ext>
            </a:extLst>
          </p:cNvPr>
          <p:cNvSpPr>
            <a:spLocks noGrp="1"/>
          </p:cNvSpPr>
          <p:nvPr>
            <p:ph type="title"/>
          </p:nvPr>
        </p:nvSpPr>
        <p:spPr>
          <a:xfrm>
            <a:off x="752359" y="970389"/>
            <a:ext cx="7844050" cy="347542"/>
          </a:xfrm>
          <a:solidFill>
            <a:schemeClr val="accent6">
              <a:lumMod val="20000"/>
              <a:lumOff val="80000"/>
            </a:schemeClr>
          </a:solidFill>
        </p:spPr>
        <p:txBody>
          <a:bodyPr/>
          <a:lstStyle/>
          <a:p>
            <a:pPr marL="457200" lvl="0" indent="-228600">
              <a:spcBef>
                <a:spcPts val="600"/>
              </a:spcBef>
              <a:defRPr/>
            </a:pPr>
            <a:r>
              <a:rPr kumimoji="0" lang="ar-JO" sz="2000" b="1" i="0" u="none" strike="noStrike" kern="0" cap="none" spc="0" normalizeH="0" baseline="0" noProof="0" dirty="0">
                <a:ln>
                  <a:noFill/>
                </a:ln>
                <a:solidFill>
                  <a:schemeClr val="accent6">
                    <a:lumMod val="75000"/>
                  </a:schemeClr>
                </a:solidFill>
                <a:effectLst/>
                <a:uLnTx/>
                <a:uFillTx/>
                <a:latin typeface="Sakkal Majalla" panose="02000000000000000000" pitchFamily="2" charset="-78"/>
                <a:cs typeface="Sakkal Majalla" panose="02000000000000000000" pitchFamily="2" charset="-78"/>
                <a:sym typeface="Arial"/>
              </a:rPr>
              <a:t> </a:t>
            </a:r>
            <a:r>
              <a:rPr kumimoji="0" lang="ar-SA" sz="2000" b="1" i="0" u="none" strike="noStrike" kern="0" cap="none" spc="0" normalizeH="0" baseline="0" noProof="0" dirty="0">
                <a:ln>
                  <a:noFill/>
                </a:ln>
                <a:solidFill>
                  <a:schemeClr val="accent6">
                    <a:lumMod val="75000"/>
                  </a:schemeClr>
                </a:solidFill>
                <a:effectLst/>
                <a:uLnTx/>
                <a:uFillTx/>
                <a:latin typeface="Sakkal Majalla" panose="02000000000000000000" pitchFamily="2" charset="-78"/>
                <a:cs typeface="Sakkal Majalla" panose="02000000000000000000" pitchFamily="2" charset="-78"/>
                <a:sym typeface="Arial"/>
              </a:rPr>
              <a:t>أهم الاستعدادات و </a:t>
            </a:r>
            <a:r>
              <a:rPr lang="ar-SA" sz="2000" b="1" dirty="0">
                <a:solidFill>
                  <a:schemeClr val="accent6">
                    <a:lumMod val="75000"/>
                  </a:schemeClr>
                </a:solidFill>
                <a:latin typeface="Sakkal Majalla" panose="02000000000000000000" pitchFamily="2" charset="-78"/>
                <a:cs typeface="Sakkal Majalla" panose="02000000000000000000" pitchFamily="2" charset="-78"/>
              </a:rPr>
              <a:t>التطلعات</a:t>
            </a:r>
            <a:r>
              <a:rPr kumimoji="0" lang="ar-SA" sz="2000" b="1" i="0" u="none" strike="noStrike" kern="0" cap="none" spc="0" normalizeH="0" baseline="0" noProof="0" dirty="0">
                <a:ln>
                  <a:noFill/>
                </a:ln>
                <a:solidFill>
                  <a:schemeClr val="accent6">
                    <a:lumMod val="75000"/>
                  </a:schemeClr>
                </a:solidFill>
                <a:effectLst/>
                <a:uLnTx/>
                <a:uFillTx/>
                <a:latin typeface="Sakkal Majalla" panose="02000000000000000000" pitchFamily="2" charset="-78"/>
                <a:cs typeface="Sakkal Majalla" panose="02000000000000000000" pitchFamily="2" charset="-78"/>
                <a:sym typeface="Arial"/>
              </a:rPr>
              <a:t> لمسح انفاق ودخل الاسرة </a:t>
            </a:r>
            <a:r>
              <a:rPr lang="ar-SA" sz="2000" b="1" dirty="0">
                <a:solidFill>
                  <a:schemeClr val="accent6">
                    <a:lumMod val="75000"/>
                  </a:schemeClr>
                </a:solidFill>
                <a:latin typeface="Sakkal Majalla" panose="02000000000000000000" pitchFamily="2" charset="-78"/>
                <a:cs typeface="Sakkal Majalla" panose="02000000000000000000" pitchFamily="2" charset="-78"/>
              </a:rPr>
              <a:t>في دورته القادمة لعام ٢٠٢٣</a:t>
            </a:r>
            <a:r>
              <a:rPr kumimoji="0" lang="en-US" sz="2000" b="1" i="0" u="none" strike="noStrike" kern="0" cap="none" spc="0" normalizeH="0" baseline="0" noProof="0" dirty="0">
                <a:ln>
                  <a:noFill/>
                </a:ln>
                <a:solidFill>
                  <a:schemeClr val="accent6">
                    <a:lumMod val="75000"/>
                  </a:schemeClr>
                </a:solidFill>
                <a:effectLst/>
                <a:uLnTx/>
                <a:uFillTx/>
                <a:latin typeface="Sakkal Majalla" panose="02000000000000000000" pitchFamily="2" charset="-78"/>
                <a:cs typeface="Sakkal Majalla" panose="02000000000000000000" pitchFamily="2" charset="-78"/>
                <a:sym typeface="Arial"/>
              </a:rPr>
              <a:t>:</a:t>
            </a:r>
            <a:endParaRPr lang="en-US" sz="2000" dirty="0">
              <a:solidFill>
                <a:schemeClr val="accent6">
                  <a:lumMod val="75000"/>
                </a:schemeClr>
              </a:solidFill>
            </a:endParaRPr>
          </a:p>
        </p:txBody>
      </p:sp>
      <p:sp>
        <p:nvSpPr>
          <p:cNvPr id="12" name="عنوان 2">
            <a:extLst>
              <a:ext uri="{FF2B5EF4-FFF2-40B4-BE49-F238E27FC236}">
                <a16:creationId xmlns:a16="http://schemas.microsoft.com/office/drawing/2014/main" xmlns="" id="{1F51F1C9-EF0B-43A7-925A-18A56F17D756}"/>
              </a:ext>
            </a:extLst>
          </p:cNvPr>
          <p:cNvSpPr txBox="1">
            <a:spLocks/>
          </p:cNvSpPr>
          <p:nvPr/>
        </p:nvSpPr>
        <p:spPr>
          <a:xfrm>
            <a:off x="2466142" y="182750"/>
            <a:ext cx="6009521" cy="506404"/>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r" rtl="1">
              <a:lnSpc>
                <a:spcPct val="100000"/>
              </a:lnSpc>
              <a:spcBef>
                <a:spcPts val="0"/>
              </a:spcBef>
              <a:spcAft>
                <a:spcPts val="0"/>
              </a:spcAft>
              <a:buClr>
                <a:srgbClr val="8392A2"/>
              </a:buClr>
              <a:buSzPts val="1200"/>
              <a:buFont typeface="Arial"/>
              <a:buNone/>
              <a:defRPr sz="1200" b="0" i="0" u="none" strike="noStrike" cap="none">
                <a:solidFill>
                  <a:srgbClr val="8392A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ar-SA" sz="2400" dirty="0">
                <a:gradFill>
                  <a:gsLst>
                    <a:gs pos="0">
                      <a:srgbClr val="62BB46"/>
                    </a:gs>
                    <a:gs pos="50000">
                      <a:srgbClr val="00AEE6"/>
                    </a:gs>
                    <a:gs pos="100000">
                      <a:srgbClr val="4B3E98"/>
                    </a:gs>
                  </a:gsLst>
                  <a:lin ang="0" scaled="1"/>
                </a:gradFill>
                <a:latin typeface="Sakkal Majalla" panose="02000000000000000000" pitchFamily="2" charset="-78"/>
                <a:cs typeface="Sakkal Majalla" panose="02000000000000000000" pitchFamily="2" charset="-78"/>
              </a:rPr>
              <a:t>مسح دخل وانفاق الاسرة</a:t>
            </a:r>
            <a:endParaRPr lang="ar-SA" dirty="0">
              <a:latin typeface="Neo Sans Arabic" panose="020B0504030504040204" pitchFamily="34" charset="-78"/>
              <a:cs typeface="Neo Sans Arabic" panose="020B0504030504040204" pitchFamily="34" charset="-78"/>
            </a:endParaRPr>
          </a:p>
        </p:txBody>
      </p:sp>
      <p:grpSp>
        <p:nvGrpSpPr>
          <p:cNvPr id="6" name="Group 5">
            <a:extLst>
              <a:ext uri="{FF2B5EF4-FFF2-40B4-BE49-F238E27FC236}">
                <a16:creationId xmlns:a16="http://schemas.microsoft.com/office/drawing/2014/main" xmlns="" id="{2C9E524D-479F-47A2-A9EF-0E0569661176}"/>
              </a:ext>
            </a:extLst>
          </p:cNvPr>
          <p:cNvGrpSpPr/>
          <p:nvPr/>
        </p:nvGrpSpPr>
        <p:grpSpPr>
          <a:xfrm>
            <a:off x="636790" y="4124961"/>
            <a:ext cx="480809" cy="549378"/>
            <a:chOff x="10942638" y="3589338"/>
            <a:chExt cx="700088" cy="1149351"/>
          </a:xfrm>
        </p:grpSpPr>
        <p:sp>
          <p:nvSpPr>
            <p:cNvPr id="8" name="Freeform 1043">
              <a:extLst>
                <a:ext uri="{FF2B5EF4-FFF2-40B4-BE49-F238E27FC236}">
                  <a16:creationId xmlns:a16="http://schemas.microsoft.com/office/drawing/2014/main" xmlns="" id="{1436FA48-FC2B-4D32-9652-A5948139D60E}"/>
                </a:ext>
              </a:extLst>
            </p:cNvPr>
            <p:cNvSpPr>
              <a:spLocks/>
            </p:cNvSpPr>
            <p:nvPr/>
          </p:nvSpPr>
          <p:spPr bwMode="auto">
            <a:xfrm>
              <a:off x="10956925" y="3798888"/>
              <a:ext cx="671513" cy="927100"/>
            </a:xfrm>
            <a:custGeom>
              <a:avLst/>
              <a:gdLst>
                <a:gd name="T0" fmla="*/ 298 w 298"/>
                <a:gd name="T1" fmla="*/ 411 h 411"/>
                <a:gd name="T2" fmla="*/ 298 w 298"/>
                <a:gd name="T3" fmla="*/ 251 h 411"/>
                <a:gd name="T4" fmla="*/ 298 w 298"/>
                <a:gd name="T5" fmla="*/ 244 h 411"/>
                <a:gd name="T6" fmla="*/ 298 w 298"/>
                <a:gd name="T7" fmla="*/ 115 h 411"/>
                <a:gd name="T8" fmla="*/ 183 w 298"/>
                <a:gd name="T9" fmla="*/ 0 h 411"/>
                <a:gd name="T10" fmla="*/ 152 w 298"/>
                <a:gd name="T11" fmla="*/ 0 h 411"/>
                <a:gd name="T12" fmla="*/ 37 w 298"/>
                <a:gd name="T13" fmla="*/ 115 h 411"/>
                <a:gd name="T14" fmla="*/ 37 w 298"/>
                <a:gd name="T15" fmla="*/ 163 h 411"/>
                <a:gd name="T16" fmla="*/ 0 w 298"/>
                <a:gd name="T17" fmla="*/ 257 h 411"/>
                <a:gd name="T18" fmla="*/ 37 w 298"/>
                <a:gd name="T19" fmla="*/ 257 h 411"/>
                <a:gd name="T20" fmla="*/ 37 w 298"/>
                <a:gd name="T21" fmla="*/ 304 h 411"/>
                <a:gd name="T22" fmla="*/ 119 w 298"/>
                <a:gd name="T23" fmla="*/ 365 h 411"/>
                <a:gd name="T24" fmla="*/ 119 w 298"/>
                <a:gd name="T25" fmla="*/ 411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8" h="411">
                  <a:moveTo>
                    <a:pt x="298" y="411"/>
                  </a:moveTo>
                  <a:cubicBezTo>
                    <a:pt x="298" y="251"/>
                    <a:pt x="298" y="251"/>
                    <a:pt x="298" y="251"/>
                  </a:cubicBezTo>
                  <a:cubicBezTo>
                    <a:pt x="298" y="244"/>
                    <a:pt x="298" y="244"/>
                    <a:pt x="298" y="244"/>
                  </a:cubicBezTo>
                  <a:cubicBezTo>
                    <a:pt x="298" y="115"/>
                    <a:pt x="298" y="115"/>
                    <a:pt x="298" y="115"/>
                  </a:cubicBezTo>
                  <a:cubicBezTo>
                    <a:pt x="298" y="51"/>
                    <a:pt x="246" y="0"/>
                    <a:pt x="183" y="0"/>
                  </a:cubicBezTo>
                  <a:cubicBezTo>
                    <a:pt x="152" y="0"/>
                    <a:pt x="152" y="0"/>
                    <a:pt x="152" y="0"/>
                  </a:cubicBezTo>
                  <a:cubicBezTo>
                    <a:pt x="88" y="0"/>
                    <a:pt x="37" y="51"/>
                    <a:pt x="37" y="115"/>
                  </a:cubicBezTo>
                  <a:cubicBezTo>
                    <a:pt x="37" y="163"/>
                    <a:pt x="37" y="163"/>
                    <a:pt x="37" y="163"/>
                  </a:cubicBezTo>
                  <a:cubicBezTo>
                    <a:pt x="0" y="257"/>
                    <a:pt x="0" y="257"/>
                    <a:pt x="0" y="257"/>
                  </a:cubicBezTo>
                  <a:cubicBezTo>
                    <a:pt x="37" y="257"/>
                    <a:pt x="37" y="257"/>
                    <a:pt x="37" y="257"/>
                  </a:cubicBezTo>
                  <a:cubicBezTo>
                    <a:pt x="37" y="304"/>
                    <a:pt x="37" y="304"/>
                    <a:pt x="37" y="304"/>
                  </a:cubicBezTo>
                  <a:cubicBezTo>
                    <a:pt x="37" y="356"/>
                    <a:pt x="72" y="364"/>
                    <a:pt x="119" y="365"/>
                  </a:cubicBezTo>
                  <a:cubicBezTo>
                    <a:pt x="119" y="411"/>
                    <a:pt x="119" y="411"/>
                    <a:pt x="119" y="411"/>
                  </a:cubicBezTo>
                </a:path>
              </a:pathLst>
            </a:custGeom>
            <a:solidFill>
              <a:srgbClr val="20D3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1044">
              <a:extLst>
                <a:ext uri="{FF2B5EF4-FFF2-40B4-BE49-F238E27FC236}">
                  <a16:creationId xmlns:a16="http://schemas.microsoft.com/office/drawing/2014/main" xmlns="" id="{36FBA5E4-C824-4E5E-81D9-209045B39782}"/>
                </a:ext>
              </a:extLst>
            </p:cNvPr>
            <p:cNvSpPr>
              <a:spLocks/>
            </p:cNvSpPr>
            <p:nvPr/>
          </p:nvSpPr>
          <p:spPr bwMode="auto">
            <a:xfrm>
              <a:off x="11004550" y="3798888"/>
              <a:ext cx="623888" cy="927100"/>
            </a:xfrm>
            <a:custGeom>
              <a:avLst/>
              <a:gdLst>
                <a:gd name="T0" fmla="*/ 37 w 277"/>
                <a:gd name="T1" fmla="*/ 257 h 411"/>
                <a:gd name="T2" fmla="*/ 37 w 277"/>
                <a:gd name="T3" fmla="*/ 304 h 411"/>
                <a:gd name="T4" fmla="*/ 118 w 277"/>
                <a:gd name="T5" fmla="*/ 365 h 411"/>
                <a:gd name="T6" fmla="*/ 118 w 277"/>
                <a:gd name="T7" fmla="*/ 411 h 411"/>
                <a:gd name="T8" fmla="*/ 277 w 277"/>
                <a:gd name="T9" fmla="*/ 411 h 411"/>
                <a:gd name="T10" fmla="*/ 277 w 277"/>
                <a:gd name="T11" fmla="*/ 251 h 411"/>
                <a:gd name="T12" fmla="*/ 277 w 277"/>
                <a:gd name="T13" fmla="*/ 244 h 411"/>
                <a:gd name="T14" fmla="*/ 277 w 277"/>
                <a:gd name="T15" fmla="*/ 115 h 411"/>
                <a:gd name="T16" fmla="*/ 162 w 277"/>
                <a:gd name="T17" fmla="*/ 0 h 411"/>
                <a:gd name="T18" fmla="*/ 151 w 277"/>
                <a:gd name="T19" fmla="*/ 0 h 411"/>
                <a:gd name="T20" fmla="*/ 37 w 277"/>
                <a:gd name="T21" fmla="*/ 115 h 411"/>
                <a:gd name="T22" fmla="*/ 37 w 277"/>
                <a:gd name="T23" fmla="*/ 163 h 411"/>
                <a:gd name="T24" fmla="*/ 0 w 277"/>
                <a:gd name="T25" fmla="*/ 257 h 411"/>
                <a:gd name="T26" fmla="*/ 16 w 277"/>
                <a:gd name="T27" fmla="*/ 257 h 411"/>
                <a:gd name="T28" fmla="*/ 37 w 277"/>
                <a:gd name="T29" fmla="*/ 257 h 4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7" h="411">
                  <a:moveTo>
                    <a:pt x="37" y="257"/>
                  </a:moveTo>
                  <a:cubicBezTo>
                    <a:pt x="37" y="304"/>
                    <a:pt x="37" y="304"/>
                    <a:pt x="37" y="304"/>
                  </a:cubicBezTo>
                  <a:cubicBezTo>
                    <a:pt x="37" y="356"/>
                    <a:pt x="71" y="364"/>
                    <a:pt x="118" y="365"/>
                  </a:cubicBezTo>
                  <a:cubicBezTo>
                    <a:pt x="118" y="411"/>
                    <a:pt x="118" y="411"/>
                    <a:pt x="118" y="411"/>
                  </a:cubicBezTo>
                  <a:cubicBezTo>
                    <a:pt x="277" y="411"/>
                    <a:pt x="277" y="411"/>
                    <a:pt x="277" y="411"/>
                  </a:cubicBezTo>
                  <a:cubicBezTo>
                    <a:pt x="277" y="251"/>
                    <a:pt x="277" y="251"/>
                    <a:pt x="277" y="251"/>
                  </a:cubicBezTo>
                  <a:cubicBezTo>
                    <a:pt x="277" y="244"/>
                    <a:pt x="277" y="244"/>
                    <a:pt x="277" y="244"/>
                  </a:cubicBezTo>
                  <a:cubicBezTo>
                    <a:pt x="277" y="115"/>
                    <a:pt x="277" y="115"/>
                    <a:pt x="277" y="115"/>
                  </a:cubicBezTo>
                  <a:cubicBezTo>
                    <a:pt x="277" y="51"/>
                    <a:pt x="225" y="0"/>
                    <a:pt x="162" y="0"/>
                  </a:cubicBezTo>
                  <a:cubicBezTo>
                    <a:pt x="151" y="0"/>
                    <a:pt x="151" y="0"/>
                    <a:pt x="151" y="0"/>
                  </a:cubicBezTo>
                  <a:cubicBezTo>
                    <a:pt x="88" y="0"/>
                    <a:pt x="37" y="51"/>
                    <a:pt x="37" y="115"/>
                  </a:cubicBezTo>
                  <a:cubicBezTo>
                    <a:pt x="37" y="163"/>
                    <a:pt x="37" y="163"/>
                    <a:pt x="37" y="163"/>
                  </a:cubicBezTo>
                  <a:cubicBezTo>
                    <a:pt x="0" y="257"/>
                    <a:pt x="0" y="257"/>
                    <a:pt x="0" y="257"/>
                  </a:cubicBezTo>
                  <a:cubicBezTo>
                    <a:pt x="16" y="257"/>
                    <a:pt x="16" y="257"/>
                    <a:pt x="16" y="257"/>
                  </a:cubicBezTo>
                  <a:lnTo>
                    <a:pt x="37" y="257"/>
                  </a:lnTo>
                  <a:close/>
                </a:path>
              </a:pathLst>
            </a:custGeom>
            <a:solidFill>
              <a:srgbClr val="11AAA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1045">
              <a:extLst>
                <a:ext uri="{FF2B5EF4-FFF2-40B4-BE49-F238E27FC236}">
                  <a16:creationId xmlns:a16="http://schemas.microsoft.com/office/drawing/2014/main" xmlns="" id="{FB8DEED0-831E-40AE-9FFA-C08B720089D7}"/>
                </a:ext>
              </a:extLst>
            </p:cNvPr>
            <p:cNvSpPr>
              <a:spLocks/>
            </p:cNvSpPr>
            <p:nvPr/>
          </p:nvSpPr>
          <p:spPr bwMode="auto">
            <a:xfrm>
              <a:off x="11082338" y="4205288"/>
              <a:ext cx="106363" cy="42863"/>
            </a:xfrm>
            <a:custGeom>
              <a:avLst/>
              <a:gdLst>
                <a:gd name="T0" fmla="*/ 37 w 47"/>
                <a:gd name="T1" fmla="*/ 2 h 19"/>
                <a:gd name="T2" fmla="*/ 24 w 47"/>
                <a:gd name="T3" fmla="*/ 7 h 19"/>
                <a:gd name="T4" fmla="*/ 11 w 47"/>
                <a:gd name="T5" fmla="*/ 2 h 19"/>
                <a:gd name="T6" fmla="*/ 2 w 47"/>
                <a:gd name="T7" fmla="*/ 2 h 19"/>
                <a:gd name="T8" fmla="*/ 2 w 47"/>
                <a:gd name="T9" fmla="*/ 10 h 19"/>
                <a:gd name="T10" fmla="*/ 24 w 47"/>
                <a:gd name="T11" fmla="*/ 19 h 19"/>
                <a:gd name="T12" fmla="*/ 45 w 47"/>
                <a:gd name="T13" fmla="*/ 10 h 19"/>
                <a:gd name="T14" fmla="*/ 45 w 47"/>
                <a:gd name="T15" fmla="*/ 2 h 19"/>
                <a:gd name="T16" fmla="*/ 37 w 47"/>
                <a:gd name="T17" fmla="*/ 2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19">
                  <a:moveTo>
                    <a:pt x="37" y="2"/>
                  </a:moveTo>
                  <a:cubicBezTo>
                    <a:pt x="33" y="6"/>
                    <a:pt x="28" y="7"/>
                    <a:pt x="24" y="7"/>
                  </a:cubicBezTo>
                  <a:cubicBezTo>
                    <a:pt x="19" y="7"/>
                    <a:pt x="14" y="6"/>
                    <a:pt x="11" y="2"/>
                  </a:cubicBezTo>
                  <a:cubicBezTo>
                    <a:pt x="8" y="0"/>
                    <a:pt x="4" y="0"/>
                    <a:pt x="2" y="2"/>
                  </a:cubicBezTo>
                  <a:cubicBezTo>
                    <a:pt x="0" y="4"/>
                    <a:pt x="0" y="8"/>
                    <a:pt x="2" y="10"/>
                  </a:cubicBezTo>
                  <a:cubicBezTo>
                    <a:pt x="8" y="16"/>
                    <a:pt x="16" y="19"/>
                    <a:pt x="24" y="19"/>
                  </a:cubicBezTo>
                  <a:cubicBezTo>
                    <a:pt x="31" y="19"/>
                    <a:pt x="39" y="16"/>
                    <a:pt x="45" y="10"/>
                  </a:cubicBezTo>
                  <a:cubicBezTo>
                    <a:pt x="47" y="8"/>
                    <a:pt x="47" y="4"/>
                    <a:pt x="45" y="2"/>
                  </a:cubicBezTo>
                  <a:cubicBezTo>
                    <a:pt x="43" y="0"/>
                    <a:pt x="39" y="0"/>
                    <a:pt x="37" y="2"/>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1046">
              <a:extLst>
                <a:ext uri="{FF2B5EF4-FFF2-40B4-BE49-F238E27FC236}">
                  <a16:creationId xmlns:a16="http://schemas.microsoft.com/office/drawing/2014/main" xmlns="" id="{AA9F7756-92D5-48D5-A034-1F7EB1EE740C}"/>
                </a:ext>
              </a:extLst>
            </p:cNvPr>
            <p:cNvSpPr>
              <a:spLocks/>
            </p:cNvSpPr>
            <p:nvPr/>
          </p:nvSpPr>
          <p:spPr bwMode="auto">
            <a:xfrm>
              <a:off x="11082338" y="4448176"/>
              <a:ext cx="106363" cy="44450"/>
            </a:xfrm>
            <a:custGeom>
              <a:avLst/>
              <a:gdLst>
                <a:gd name="T0" fmla="*/ 37 w 47"/>
                <a:gd name="T1" fmla="*/ 2 h 20"/>
                <a:gd name="T2" fmla="*/ 24 w 47"/>
                <a:gd name="T3" fmla="*/ 8 h 20"/>
                <a:gd name="T4" fmla="*/ 11 w 47"/>
                <a:gd name="T5" fmla="*/ 2 h 20"/>
                <a:gd name="T6" fmla="*/ 2 w 47"/>
                <a:gd name="T7" fmla="*/ 2 h 20"/>
                <a:gd name="T8" fmla="*/ 2 w 47"/>
                <a:gd name="T9" fmla="*/ 11 h 20"/>
                <a:gd name="T10" fmla="*/ 24 w 47"/>
                <a:gd name="T11" fmla="*/ 20 h 20"/>
                <a:gd name="T12" fmla="*/ 45 w 47"/>
                <a:gd name="T13" fmla="*/ 11 h 20"/>
                <a:gd name="T14" fmla="*/ 45 w 47"/>
                <a:gd name="T15" fmla="*/ 2 h 20"/>
                <a:gd name="T16" fmla="*/ 37 w 47"/>
                <a:gd name="T17" fmla="*/ 2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7" h="20">
                  <a:moveTo>
                    <a:pt x="37" y="2"/>
                  </a:moveTo>
                  <a:cubicBezTo>
                    <a:pt x="33" y="6"/>
                    <a:pt x="28" y="8"/>
                    <a:pt x="24" y="8"/>
                  </a:cubicBezTo>
                  <a:cubicBezTo>
                    <a:pt x="19" y="8"/>
                    <a:pt x="14" y="6"/>
                    <a:pt x="11" y="2"/>
                  </a:cubicBezTo>
                  <a:cubicBezTo>
                    <a:pt x="8" y="0"/>
                    <a:pt x="4" y="0"/>
                    <a:pt x="2" y="2"/>
                  </a:cubicBezTo>
                  <a:cubicBezTo>
                    <a:pt x="0" y="5"/>
                    <a:pt x="0" y="8"/>
                    <a:pt x="2" y="11"/>
                  </a:cubicBezTo>
                  <a:cubicBezTo>
                    <a:pt x="8" y="17"/>
                    <a:pt x="16" y="20"/>
                    <a:pt x="24" y="20"/>
                  </a:cubicBezTo>
                  <a:cubicBezTo>
                    <a:pt x="31" y="20"/>
                    <a:pt x="39" y="17"/>
                    <a:pt x="45" y="11"/>
                  </a:cubicBezTo>
                  <a:cubicBezTo>
                    <a:pt x="47" y="8"/>
                    <a:pt x="47" y="5"/>
                    <a:pt x="45" y="2"/>
                  </a:cubicBezTo>
                  <a:cubicBezTo>
                    <a:pt x="43" y="0"/>
                    <a:pt x="39" y="0"/>
                    <a:pt x="37" y="2"/>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047">
              <a:extLst>
                <a:ext uri="{FF2B5EF4-FFF2-40B4-BE49-F238E27FC236}">
                  <a16:creationId xmlns:a16="http://schemas.microsoft.com/office/drawing/2014/main" xmlns="" id="{767373C1-D580-4195-8DDE-0D4C2F78BF1A}"/>
                </a:ext>
              </a:extLst>
            </p:cNvPr>
            <p:cNvSpPr>
              <a:spLocks/>
            </p:cNvSpPr>
            <p:nvPr/>
          </p:nvSpPr>
          <p:spPr bwMode="auto">
            <a:xfrm>
              <a:off x="10942638" y="3784601"/>
              <a:ext cx="700088" cy="954088"/>
            </a:xfrm>
            <a:custGeom>
              <a:avLst/>
              <a:gdLst>
                <a:gd name="T0" fmla="*/ 310 w 310"/>
                <a:gd name="T1" fmla="*/ 417 h 423"/>
                <a:gd name="T2" fmla="*/ 310 w 310"/>
                <a:gd name="T3" fmla="*/ 257 h 423"/>
                <a:gd name="T4" fmla="*/ 310 w 310"/>
                <a:gd name="T5" fmla="*/ 250 h 423"/>
                <a:gd name="T6" fmla="*/ 310 w 310"/>
                <a:gd name="T7" fmla="*/ 121 h 423"/>
                <a:gd name="T8" fmla="*/ 189 w 310"/>
                <a:gd name="T9" fmla="*/ 0 h 423"/>
                <a:gd name="T10" fmla="*/ 158 w 310"/>
                <a:gd name="T11" fmla="*/ 0 h 423"/>
                <a:gd name="T12" fmla="*/ 37 w 310"/>
                <a:gd name="T13" fmla="*/ 121 h 423"/>
                <a:gd name="T14" fmla="*/ 37 w 310"/>
                <a:gd name="T15" fmla="*/ 168 h 423"/>
                <a:gd name="T16" fmla="*/ 1 w 310"/>
                <a:gd name="T17" fmla="*/ 261 h 423"/>
                <a:gd name="T18" fmla="*/ 1 w 310"/>
                <a:gd name="T19" fmla="*/ 267 h 423"/>
                <a:gd name="T20" fmla="*/ 6 w 310"/>
                <a:gd name="T21" fmla="*/ 269 h 423"/>
                <a:gd name="T22" fmla="*/ 37 w 310"/>
                <a:gd name="T23" fmla="*/ 269 h 423"/>
                <a:gd name="T24" fmla="*/ 37 w 310"/>
                <a:gd name="T25" fmla="*/ 310 h 423"/>
                <a:gd name="T26" fmla="*/ 44 w 310"/>
                <a:gd name="T27" fmla="*/ 344 h 423"/>
                <a:gd name="T28" fmla="*/ 57 w 310"/>
                <a:gd name="T29" fmla="*/ 361 h 423"/>
                <a:gd name="T30" fmla="*/ 87 w 310"/>
                <a:gd name="T31" fmla="*/ 373 h 423"/>
                <a:gd name="T32" fmla="*/ 124 w 310"/>
                <a:gd name="T33" fmla="*/ 377 h 423"/>
                <a:gd name="T34" fmla="*/ 125 w 310"/>
                <a:gd name="T35" fmla="*/ 371 h 423"/>
                <a:gd name="T36" fmla="*/ 119 w 310"/>
                <a:gd name="T37" fmla="*/ 371 h 423"/>
                <a:gd name="T38" fmla="*/ 119 w 310"/>
                <a:gd name="T39" fmla="*/ 417 h 423"/>
                <a:gd name="T40" fmla="*/ 125 w 310"/>
                <a:gd name="T41" fmla="*/ 423 h 423"/>
                <a:gd name="T42" fmla="*/ 131 w 310"/>
                <a:gd name="T43" fmla="*/ 417 h 423"/>
                <a:gd name="T44" fmla="*/ 131 w 310"/>
                <a:gd name="T45" fmla="*/ 371 h 423"/>
                <a:gd name="T46" fmla="*/ 125 w 310"/>
                <a:gd name="T47" fmla="*/ 365 h 423"/>
                <a:gd name="T48" fmla="*/ 93 w 310"/>
                <a:gd name="T49" fmla="*/ 362 h 423"/>
                <a:gd name="T50" fmla="*/ 74 w 310"/>
                <a:gd name="T51" fmla="*/ 357 h 423"/>
                <a:gd name="T52" fmla="*/ 56 w 310"/>
                <a:gd name="T53" fmla="*/ 341 h 423"/>
                <a:gd name="T54" fmla="*/ 49 w 310"/>
                <a:gd name="T55" fmla="*/ 310 h 423"/>
                <a:gd name="T56" fmla="*/ 49 w 310"/>
                <a:gd name="T57" fmla="*/ 263 h 423"/>
                <a:gd name="T58" fmla="*/ 47 w 310"/>
                <a:gd name="T59" fmla="*/ 259 h 423"/>
                <a:gd name="T60" fmla="*/ 43 w 310"/>
                <a:gd name="T61" fmla="*/ 257 h 423"/>
                <a:gd name="T62" fmla="*/ 15 w 310"/>
                <a:gd name="T63" fmla="*/ 257 h 423"/>
                <a:gd name="T64" fmla="*/ 49 w 310"/>
                <a:gd name="T65" fmla="*/ 171 h 423"/>
                <a:gd name="T66" fmla="*/ 49 w 310"/>
                <a:gd name="T67" fmla="*/ 169 h 423"/>
                <a:gd name="T68" fmla="*/ 49 w 310"/>
                <a:gd name="T69" fmla="*/ 121 h 423"/>
                <a:gd name="T70" fmla="*/ 81 w 310"/>
                <a:gd name="T71" fmla="*/ 44 h 423"/>
                <a:gd name="T72" fmla="*/ 158 w 310"/>
                <a:gd name="T73" fmla="*/ 12 h 423"/>
                <a:gd name="T74" fmla="*/ 189 w 310"/>
                <a:gd name="T75" fmla="*/ 12 h 423"/>
                <a:gd name="T76" fmla="*/ 266 w 310"/>
                <a:gd name="T77" fmla="*/ 44 h 423"/>
                <a:gd name="T78" fmla="*/ 298 w 310"/>
                <a:gd name="T79" fmla="*/ 121 h 423"/>
                <a:gd name="T80" fmla="*/ 298 w 310"/>
                <a:gd name="T81" fmla="*/ 250 h 423"/>
                <a:gd name="T82" fmla="*/ 298 w 310"/>
                <a:gd name="T83" fmla="*/ 257 h 423"/>
                <a:gd name="T84" fmla="*/ 298 w 310"/>
                <a:gd name="T85" fmla="*/ 417 h 423"/>
                <a:gd name="T86" fmla="*/ 304 w 310"/>
                <a:gd name="T87" fmla="*/ 423 h 423"/>
                <a:gd name="T88" fmla="*/ 310 w 310"/>
                <a:gd name="T89" fmla="*/ 417 h 4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10" h="423">
                  <a:moveTo>
                    <a:pt x="310" y="417"/>
                  </a:moveTo>
                  <a:cubicBezTo>
                    <a:pt x="310" y="257"/>
                    <a:pt x="310" y="257"/>
                    <a:pt x="310" y="257"/>
                  </a:cubicBezTo>
                  <a:cubicBezTo>
                    <a:pt x="310" y="250"/>
                    <a:pt x="310" y="250"/>
                    <a:pt x="310" y="250"/>
                  </a:cubicBezTo>
                  <a:cubicBezTo>
                    <a:pt x="310" y="121"/>
                    <a:pt x="310" y="121"/>
                    <a:pt x="310" y="121"/>
                  </a:cubicBezTo>
                  <a:cubicBezTo>
                    <a:pt x="310" y="54"/>
                    <a:pt x="256" y="0"/>
                    <a:pt x="189" y="0"/>
                  </a:cubicBezTo>
                  <a:cubicBezTo>
                    <a:pt x="158" y="0"/>
                    <a:pt x="158" y="0"/>
                    <a:pt x="158" y="0"/>
                  </a:cubicBezTo>
                  <a:cubicBezTo>
                    <a:pt x="91" y="0"/>
                    <a:pt x="37" y="54"/>
                    <a:pt x="37" y="121"/>
                  </a:cubicBezTo>
                  <a:cubicBezTo>
                    <a:pt x="37" y="168"/>
                    <a:pt x="37" y="168"/>
                    <a:pt x="37" y="168"/>
                  </a:cubicBezTo>
                  <a:cubicBezTo>
                    <a:pt x="1" y="261"/>
                    <a:pt x="1" y="261"/>
                    <a:pt x="1" y="261"/>
                  </a:cubicBezTo>
                  <a:cubicBezTo>
                    <a:pt x="0" y="263"/>
                    <a:pt x="0" y="265"/>
                    <a:pt x="1" y="267"/>
                  </a:cubicBezTo>
                  <a:cubicBezTo>
                    <a:pt x="3" y="268"/>
                    <a:pt x="4" y="269"/>
                    <a:pt x="6" y="269"/>
                  </a:cubicBezTo>
                  <a:cubicBezTo>
                    <a:pt x="37" y="269"/>
                    <a:pt x="37" y="269"/>
                    <a:pt x="37" y="269"/>
                  </a:cubicBezTo>
                  <a:cubicBezTo>
                    <a:pt x="37" y="310"/>
                    <a:pt x="37" y="310"/>
                    <a:pt x="37" y="310"/>
                  </a:cubicBezTo>
                  <a:cubicBezTo>
                    <a:pt x="37" y="324"/>
                    <a:pt x="39" y="335"/>
                    <a:pt x="44" y="344"/>
                  </a:cubicBezTo>
                  <a:cubicBezTo>
                    <a:pt x="47" y="351"/>
                    <a:pt x="52" y="356"/>
                    <a:pt x="57" y="361"/>
                  </a:cubicBezTo>
                  <a:cubicBezTo>
                    <a:pt x="66" y="367"/>
                    <a:pt x="76" y="371"/>
                    <a:pt x="87" y="373"/>
                  </a:cubicBezTo>
                  <a:cubicBezTo>
                    <a:pt x="98" y="376"/>
                    <a:pt x="111" y="377"/>
                    <a:pt x="124" y="377"/>
                  </a:cubicBezTo>
                  <a:cubicBezTo>
                    <a:pt x="125" y="371"/>
                    <a:pt x="125" y="371"/>
                    <a:pt x="125" y="371"/>
                  </a:cubicBezTo>
                  <a:cubicBezTo>
                    <a:pt x="119" y="371"/>
                    <a:pt x="119" y="371"/>
                    <a:pt x="119" y="371"/>
                  </a:cubicBezTo>
                  <a:cubicBezTo>
                    <a:pt x="119" y="417"/>
                    <a:pt x="119" y="417"/>
                    <a:pt x="119" y="417"/>
                  </a:cubicBezTo>
                  <a:cubicBezTo>
                    <a:pt x="119" y="421"/>
                    <a:pt x="121" y="423"/>
                    <a:pt x="125" y="423"/>
                  </a:cubicBezTo>
                  <a:cubicBezTo>
                    <a:pt x="128" y="423"/>
                    <a:pt x="131" y="421"/>
                    <a:pt x="131" y="417"/>
                  </a:cubicBezTo>
                  <a:cubicBezTo>
                    <a:pt x="131" y="371"/>
                    <a:pt x="131" y="371"/>
                    <a:pt x="131" y="371"/>
                  </a:cubicBezTo>
                  <a:cubicBezTo>
                    <a:pt x="131" y="368"/>
                    <a:pt x="128" y="365"/>
                    <a:pt x="125" y="365"/>
                  </a:cubicBezTo>
                  <a:cubicBezTo>
                    <a:pt x="113" y="365"/>
                    <a:pt x="102" y="364"/>
                    <a:pt x="93" y="362"/>
                  </a:cubicBezTo>
                  <a:cubicBezTo>
                    <a:pt x="86" y="361"/>
                    <a:pt x="80" y="359"/>
                    <a:pt x="74" y="357"/>
                  </a:cubicBezTo>
                  <a:cubicBezTo>
                    <a:pt x="66" y="353"/>
                    <a:pt x="60" y="348"/>
                    <a:pt x="56" y="341"/>
                  </a:cubicBezTo>
                  <a:cubicBezTo>
                    <a:pt x="52" y="334"/>
                    <a:pt x="49" y="324"/>
                    <a:pt x="49" y="310"/>
                  </a:cubicBezTo>
                  <a:cubicBezTo>
                    <a:pt x="49" y="263"/>
                    <a:pt x="49" y="263"/>
                    <a:pt x="49" y="263"/>
                  </a:cubicBezTo>
                  <a:cubicBezTo>
                    <a:pt x="49" y="262"/>
                    <a:pt x="49" y="260"/>
                    <a:pt x="47" y="259"/>
                  </a:cubicBezTo>
                  <a:cubicBezTo>
                    <a:pt x="46" y="258"/>
                    <a:pt x="45" y="257"/>
                    <a:pt x="43" y="257"/>
                  </a:cubicBezTo>
                  <a:cubicBezTo>
                    <a:pt x="15" y="257"/>
                    <a:pt x="15" y="257"/>
                    <a:pt x="15" y="257"/>
                  </a:cubicBezTo>
                  <a:cubicBezTo>
                    <a:pt x="49" y="171"/>
                    <a:pt x="49" y="171"/>
                    <a:pt x="49" y="171"/>
                  </a:cubicBezTo>
                  <a:cubicBezTo>
                    <a:pt x="49" y="171"/>
                    <a:pt x="49" y="170"/>
                    <a:pt x="49" y="169"/>
                  </a:cubicBezTo>
                  <a:cubicBezTo>
                    <a:pt x="49" y="121"/>
                    <a:pt x="49" y="121"/>
                    <a:pt x="49" y="121"/>
                  </a:cubicBezTo>
                  <a:cubicBezTo>
                    <a:pt x="49" y="91"/>
                    <a:pt x="61" y="64"/>
                    <a:pt x="81" y="44"/>
                  </a:cubicBezTo>
                  <a:cubicBezTo>
                    <a:pt x="101" y="24"/>
                    <a:pt x="128" y="12"/>
                    <a:pt x="158" y="12"/>
                  </a:cubicBezTo>
                  <a:cubicBezTo>
                    <a:pt x="189" y="12"/>
                    <a:pt x="189" y="12"/>
                    <a:pt x="189" y="12"/>
                  </a:cubicBezTo>
                  <a:cubicBezTo>
                    <a:pt x="219" y="12"/>
                    <a:pt x="246" y="24"/>
                    <a:pt x="266" y="44"/>
                  </a:cubicBezTo>
                  <a:cubicBezTo>
                    <a:pt x="285" y="64"/>
                    <a:pt x="298" y="91"/>
                    <a:pt x="298" y="121"/>
                  </a:cubicBezTo>
                  <a:cubicBezTo>
                    <a:pt x="298" y="250"/>
                    <a:pt x="298" y="250"/>
                    <a:pt x="298" y="250"/>
                  </a:cubicBezTo>
                  <a:cubicBezTo>
                    <a:pt x="298" y="257"/>
                    <a:pt x="298" y="257"/>
                    <a:pt x="298" y="257"/>
                  </a:cubicBezTo>
                  <a:cubicBezTo>
                    <a:pt x="298" y="417"/>
                    <a:pt x="298" y="417"/>
                    <a:pt x="298" y="417"/>
                  </a:cubicBezTo>
                  <a:cubicBezTo>
                    <a:pt x="298" y="421"/>
                    <a:pt x="300" y="423"/>
                    <a:pt x="304" y="423"/>
                  </a:cubicBezTo>
                  <a:cubicBezTo>
                    <a:pt x="307" y="423"/>
                    <a:pt x="310" y="421"/>
                    <a:pt x="310" y="417"/>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048">
              <a:extLst>
                <a:ext uri="{FF2B5EF4-FFF2-40B4-BE49-F238E27FC236}">
                  <a16:creationId xmlns:a16="http://schemas.microsoft.com/office/drawing/2014/main" xmlns="" id="{9130758D-31B3-4796-A52C-D8A3852123C1}"/>
                </a:ext>
              </a:extLst>
            </p:cNvPr>
            <p:cNvSpPr>
              <a:spLocks/>
            </p:cNvSpPr>
            <p:nvPr/>
          </p:nvSpPr>
          <p:spPr bwMode="auto">
            <a:xfrm>
              <a:off x="11207750" y="4608513"/>
              <a:ext cx="117475" cy="26988"/>
            </a:xfrm>
            <a:custGeom>
              <a:avLst/>
              <a:gdLst>
                <a:gd name="T0" fmla="*/ 46 w 52"/>
                <a:gd name="T1" fmla="*/ 0 h 12"/>
                <a:gd name="T2" fmla="*/ 6 w 52"/>
                <a:gd name="T3" fmla="*/ 0 h 12"/>
                <a:gd name="T4" fmla="*/ 0 w 52"/>
                <a:gd name="T5" fmla="*/ 6 h 12"/>
                <a:gd name="T6" fmla="*/ 6 w 52"/>
                <a:gd name="T7" fmla="*/ 12 h 12"/>
                <a:gd name="T8" fmla="*/ 46 w 52"/>
                <a:gd name="T9" fmla="*/ 12 h 12"/>
                <a:gd name="T10" fmla="*/ 52 w 52"/>
                <a:gd name="T11" fmla="*/ 6 h 12"/>
                <a:gd name="T12" fmla="*/ 46 w 52"/>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52" h="12">
                  <a:moveTo>
                    <a:pt x="46" y="0"/>
                  </a:moveTo>
                  <a:cubicBezTo>
                    <a:pt x="6" y="0"/>
                    <a:pt x="6" y="0"/>
                    <a:pt x="6" y="0"/>
                  </a:cubicBezTo>
                  <a:cubicBezTo>
                    <a:pt x="2" y="0"/>
                    <a:pt x="0" y="3"/>
                    <a:pt x="0" y="6"/>
                  </a:cubicBezTo>
                  <a:cubicBezTo>
                    <a:pt x="0" y="9"/>
                    <a:pt x="2" y="12"/>
                    <a:pt x="6" y="12"/>
                  </a:cubicBezTo>
                  <a:cubicBezTo>
                    <a:pt x="46" y="12"/>
                    <a:pt x="46" y="12"/>
                    <a:pt x="46" y="12"/>
                  </a:cubicBezTo>
                  <a:cubicBezTo>
                    <a:pt x="49" y="12"/>
                    <a:pt x="52" y="9"/>
                    <a:pt x="52" y="6"/>
                  </a:cubicBezTo>
                  <a:cubicBezTo>
                    <a:pt x="52" y="3"/>
                    <a:pt x="49" y="0"/>
                    <a:pt x="46" y="0"/>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049">
              <a:extLst>
                <a:ext uri="{FF2B5EF4-FFF2-40B4-BE49-F238E27FC236}">
                  <a16:creationId xmlns:a16="http://schemas.microsoft.com/office/drawing/2014/main" xmlns="" id="{C6E36AF8-DED1-4A3F-B868-2EAC6FC57282}"/>
                </a:ext>
              </a:extLst>
            </p:cNvPr>
            <p:cNvSpPr>
              <a:spLocks/>
            </p:cNvSpPr>
            <p:nvPr/>
          </p:nvSpPr>
          <p:spPr bwMode="auto">
            <a:xfrm>
              <a:off x="11341100" y="4608513"/>
              <a:ext cx="44450" cy="26988"/>
            </a:xfrm>
            <a:custGeom>
              <a:avLst/>
              <a:gdLst>
                <a:gd name="T0" fmla="*/ 14 w 20"/>
                <a:gd name="T1" fmla="*/ 0 h 12"/>
                <a:gd name="T2" fmla="*/ 6 w 20"/>
                <a:gd name="T3" fmla="*/ 0 h 12"/>
                <a:gd name="T4" fmla="*/ 0 w 20"/>
                <a:gd name="T5" fmla="*/ 6 h 12"/>
                <a:gd name="T6" fmla="*/ 6 w 20"/>
                <a:gd name="T7" fmla="*/ 12 h 12"/>
                <a:gd name="T8" fmla="*/ 14 w 20"/>
                <a:gd name="T9" fmla="*/ 12 h 12"/>
                <a:gd name="T10" fmla="*/ 20 w 20"/>
                <a:gd name="T11" fmla="*/ 6 h 12"/>
                <a:gd name="T12" fmla="*/ 14 w 20"/>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0" h="12">
                  <a:moveTo>
                    <a:pt x="14" y="0"/>
                  </a:moveTo>
                  <a:cubicBezTo>
                    <a:pt x="6" y="0"/>
                    <a:pt x="6" y="0"/>
                    <a:pt x="6" y="0"/>
                  </a:cubicBezTo>
                  <a:cubicBezTo>
                    <a:pt x="3" y="0"/>
                    <a:pt x="0" y="3"/>
                    <a:pt x="0" y="6"/>
                  </a:cubicBezTo>
                  <a:cubicBezTo>
                    <a:pt x="0" y="9"/>
                    <a:pt x="3" y="12"/>
                    <a:pt x="6" y="12"/>
                  </a:cubicBezTo>
                  <a:cubicBezTo>
                    <a:pt x="14" y="12"/>
                    <a:pt x="14" y="12"/>
                    <a:pt x="14" y="12"/>
                  </a:cubicBezTo>
                  <a:cubicBezTo>
                    <a:pt x="17" y="12"/>
                    <a:pt x="20" y="9"/>
                    <a:pt x="20" y="6"/>
                  </a:cubicBezTo>
                  <a:cubicBezTo>
                    <a:pt x="20" y="3"/>
                    <a:pt x="17" y="0"/>
                    <a:pt x="14" y="0"/>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050">
              <a:extLst>
                <a:ext uri="{FF2B5EF4-FFF2-40B4-BE49-F238E27FC236}">
                  <a16:creationId xmlns:a16="http://schemas.microsoft.com/office/drawing/2014/main" xmlns="" id="{AA21484F-E443-4BCB-88AC-5B1E586AE925}"/>
                </a:ext>
              </a:extLst>
            </p:cNvPr>
            <p:cNvSpPr>
              <a:spLocks/>
            </p:cNvSpPr>
            <p:nvPr/>
          </p:nvSpPr>
          <p:spPr bwMode="auto">
            <a:xfrm>
              <a:off x="11396663" y="4608513"/>
              <a:ext cx="44450" cy="26988"/>
            </a:xfrm>
            <a:custGeom>
              <a:avLst/>
              <a:gdLst>
                <a:gd name="T0" fmla="*/ 14 w 20"/>
                <a:gd name="T1" fmla="*/ 0 h 12"/>
                <a:gd name="T2" fmla="*/ 6 w 20"/>
                <a:gd name="T3" fmla="*/ 0 h 12"/>
                <a:gd name="T4" fmla="*/ 0 w 20"/>
                <a:gd name="T5" fmla="*/ 6 h 12"/>
                <a:gd name="T6" fmla="*/ 6 w 20"/>
                <a:gd name="T7" fmla="*/ 12 h 12"/>
                <a:gd name="T8" fmla="*/ 14 w 20"/>
                <a:gd name="T9" fmla="*/ 12 h 12"/>
                <a:gd name="T10" fmla="*/ 20 w 20"/>
                <a:gd name="T11" fmla="*/ 6 h 12"/>
                <a:gd name="T12" fmla="*/ 14 w 20"/>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0" h="12">
                  <a:moveTo>
                    <a:pt x="14" y="0"/>
                  </a:moveTo>
                  <a:cubicBezTo>
                    <a:pt x="6" y="0"/>
                    <a:pt x="6" y="0"/>
                    <a:pt x="6" y="0"/>
                  </a:cubicBezTo>
                  <a:cubicBezTo>
                    <a:pt x="3" y="0"/>
                    <a:pt x="0" y="3"/>
                    <a:pt x="0" y="6"/>
                  </a:cubicBezTo>
                  <a:cubicBezTo>
                    <a:pt x="0" y="9"/>
                    <a:pt x="3" y="12"/>
                    <a:pt x="6" y="12"/>
                  </a:cubicBezTo>
                  <a:cubicBezTo>
                    <a:pt x="14" y="12"/>
                    <a:pt x="14" y="12"/>
                    <a:pt x="14" y="12"/>
                  </a:cubicBezTo>
                  <a:cubicBezTo>
                    <a:pt x="17" y="12"/>
                    <a:pt x="20" y="9"/>
                    <a:pt x="20" y="6"/>
                  </a:cubicBezTo>
                  <a:cubicBezTo>
                    <a:pt x="20" y="3"/>
                    <a:pt x="17" y="0"/>
                    <a:pt x="14" y="0"/>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051">
              <a:extLst>
                <a:ext uri="{FF2B5EF4-FFF2-40B4-BE49-F238E27FC236}">
                  <a16:creationId xmlns:a16="http://schemas.microsoft.com/office/drawing/2014/main" xmlns="" id="{E4BB38F1-6921-4D82-8B03-1F6B2F726E50}"/>
                </a:ext>
              </a:extLst>
            </p:cNvPr>
            <p:cNvSpPr>
              <a:spLocks/>
            </p:cNvSpPr>
            <p:nvPr/>
          </p:nvSpPr>
          <p:spPr bwMode="auto">
            <a:xfrm>
              <a:off x="11450638" y="4608513"/>
              <a:ext cx="31750" cy="26988"/>
            </a:xfrm>
            <a:custGeom>
              <a:avLst/>
              <a:gdLst>
                <a:gd name="T0" fmla="*/ 8 w 14"/>
                <a:gd name="T1" fmla="*/ 0 h 12"/>
                <a:gd name="T2" fmla="*/ 6 w 14"/>
                <a:gd name="T3" fmla="*/ 0 h 12"/>
                <a:gd name="T4" fmla="*/ 0 w 14"/>
                <a:gd name="T5" fmla="*/ 6 h 12"/>
                <a:gd name="T6" fmla="*/ 6 w 14"/>
                <a:gd name="T7" fmla="*/ 12 h 12"/>
                <a:gd name="T8" fmla="*/ 8 w 14"/>
                <a:gd name="T9" fmla="*/ 12 h 12"/>
                <a:gd name="T10" fmla="*/ 14 w 14"/>
                <a:gd name="T11" fmla="*/ 6 h 12"/>
                <a:gd name="T12" fmla="*/ 8 w 14"/>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4" h="12">
                  <a:moveTo>
                    <a:pt x="8" y="0"/>
                  </a:moveTo>
                  <a:cubicBezTo>
                    <a:pt x="6" y="0"/>
                    <a:pt x="6" y="0"/>
                    <a:pt x="6" y="0"/>
                  </a:cubicBezTo>
                  <a:cubicBezTo>
                    <a:pt x="3" y="0"/>
                    <a:pt x="0" y="3"/>
                    <a:pt x="0" y="6"/>
                  </a:cubicBezTo>
                  <a:cubicBezTo>
                    <a:pt x="0" y="9"/>
                    <a:pt x="3" y="12"/>
                    <a:pt x="6" y="12"/>
                  </a:cubicBezTo>
                  <a:cubicBezTo>
                    <a:pt x="8" y="12"/>
                    <a:pt x="8" y="12"/>
                    <a:pt x="8" y="12"/>
                  </a:cubicBezTo>
                  <a:cubicBezTo>
                    <a:pt x="11" y="12"/>
                    <a:pt x="14" y="9"/>
                    <a:pt x="14" y="6"/>
                  </a:cubicBezTo>
                  <a:cubicBezTo>
                    <a:pt x="14" y="3"/>
                    <a:pt x="11" y="0"/>
                    <a:pt x="8" y="0"/>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052">
              <a:extLst>
                <a:ext uri="{FF2B5EF4-FFF2-40B4-BE49-F238E27FC236}">
                  <a16:creationId xmlns:a16="http://schemas.microsoft.com/office/drawing/2014/main" xmlns="" id="{D9D3803B-9192-46C7-B549-40B43D3E17BB}"/>
                </a:ext>
              </a:extLst>
            </p:cNvPr>
            <p:cNvSpPr>
              <a:spLocks/>
            </p:cNvSpPr>
            <p:nvPr/>
          </p:nvSpPr>
          <p:spPr bwMode="auto">
            <a:xfrm>
              <a:off x="11110913" y="3602038"/>
              <a:ext cx="484188" cy="384175"/>
            </a:xfrm>
            <a:custGeom>
              <a:avLst/>
              <a:gdLst>
                <a:gd name="T0" fmla="*/ 48 w 215"/>
                <a:gd name="T1" fmla="*/ 63 h 170"/>
                <a:gd name="T2" fmla="*/ 116 w 215"/>
                <a:gd name="T3" fmla="*/ 0 h 170"/>
                <a:gd name="T4" fmla="*/ 185 w 215"/>
                <a:gd name="T5" fmla="*/ 68 h 170"/>
                <a:gd name="T6" fmla="*/ 215 w 215"/>
                <a:gd name="T7" fmla="*/ 114 h 170"/>
                <a:gd name="T8" fmla="*/ 215 w 215"/>
                <a:gd name="T9" fmla="*/ 118 h 170"/>
                <a:gd name="T10" fmla="*/ 163 w 215"/>
                <a:gd name="T11" fmla="*/ 170 h 170"/>
                <a:gd name="T12" fmla="*/ 52 w 215"/>
                <a:gd name="T13" fmla="*/ 170 h 170"/>
                <a:gd name="T14" fmla="*/ 0 w 215"/>
                <a:gd name="T15" fmla="*/ 118 h 170"/>
                <a:gd name="T16" fmla="*/ 0 w 215"/>
                <a:gd name="T17" fmla="*/ 114 h 170"/>
                <a:gd name="T18" fmla="*/ 48 w 215"/>
                <a:gd name="T19" fmla="*/ 63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5" h="170">
                  <a:moveTo>
                    <a:pt x="48" y="63"/>
                  </a:moveTo>
                  <a:cubicBezTo>
                    <a:pt x="51" y="28"/>
                    <a:pt x="80" y="0"/>
                    <a:pt x="116" y="0"/>
                  </a:cubicBezTo>
                  <a:cubicBezTo>
                    <a:pt x="154" y="0"/>
                    <a:pt x="185" y="30"/>
                    <a:pt x="185" y="68"/>
                  </a:cubicBezTo>
                  <a:cubicBezTo>
                    <a:pt x="202" y="76"/>
                    <a:pt x="215" y="94"/>
                    <a:pt x="215" y="114"/>
                  </a:cubicBezTo>
                  <a:cubicBezTo>
                    <a:pt x="215" y="118"/>
                    <a:pt x="215" y="118"/>
                    <a:pt x="215" y="118"/>
                  </a:cubicBezTo>
                  <a:cubicBezTo>
                    <a:pt x="215" y="147"/>
                    <a:pt x="191" y="170"/>
                    <a:pt x="163" y="170"/>
                  </a:cubicBezTo>
                  <a:cubicBezTo>
                    <a:pt x="52" y="170"/>
                    <a:pt x="52" y="170"/>
                    <a:pt x="52" y="170"/>
                  </a:cubicBezTo>
                  <a:cubicBezTo>
                    <a:pt x="24" y="170"/>
                    <a:pt x="0" y="147"/>
                    <a:pt x="0" y="118"/>
                  </a:cubicBezTo>
                  <a:cubicBezTo>
                    <a:pt x="0" y="114"/>
                    <a:pt x="0" y="114"/>
                    <a:pt x="0" y="114"/>
                  </a:cubicBezTo>
                  <a:cubicBezTo>
                    <a:pt x="0" y="87"/>
                    <a:pt x="22" y="65"/>
                    <a:pt x="48" y="6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053">
              <a:extLst>
                <a:ext uri="{FF2B5EF4-FFF2-40B4-BE49-F238E27FC236}">
                  <a16:creationId xmlns:a16="http://schemas.microsoft.com/office/drawing/2014/main" xmlns="" id="{AD2712BC-D0CB-4F22-AE62-EABD5DA420BD}"/>
                </a:ext>
              </a:extLst>
            </p:cNvPr>
            <p:cNvSpPr>
              <a:spLocks/>
            </p:cNvSpPr>
            <p:nvPr/>
          </p:nvSpPr>
          <p:spPr bwMode="auto">
            <a:xfrm>
              <a:off x="11112500" y="3652838"/>
              <a:ext cx="481013" cy="333375"/>
            </a:xfrm>
            <a:custGeom>
              <a:avLst/>
              <a:gdLst>
                <a:gd name="T0" fmla="*/ 115 w 213"/>
                <a:gd name="T1" fmla="*/ 0 h 148"/>
                <a:gd name="T2" fmla="*/ 184 w 213"/>
                <a:gd name="T3" fmla="*/ 68 h 148"/>
                <a:gd name="T4" fmla="*/ 213 w 213"/>
                <a:gd name="T5" fmla="*/ 106 h 148"/>
                <a:gd name="T6" fmla="*/ 162 w 213"/>
                <a:gd name="T7" fmla="*/ 148 h 148"/>
                <a:gd name="T8" fmla="*/ 51 w 213"/>
                <a:gd name="T9" fmla="*/ 148 h 148"/>
                <a:gd name="T10" fmla="*/ 0 w 213"/>
                <a:gd name="T11" fmla="*/ 105 h 148"/>
                <a:gd name="T12" fmla="*/ 47 w 213"/>
                <a:gd name="T13" fmla="*/ 63 h 148"/>
                <a:gd name="T14" fmla="*/ 115 w 213"/>
                <a:gd name="T15" fmla="*/ 0 h 1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148">
                  <a:moveTo>
                    <a:pt x="115" y="0"/>
                  </a:moveTo>
                  <a:cubicBezTo>
                    <a:pt x="153" y="0"/>
                    <a:pt x="184" y="30"/>
                    <a:pt x="184" y="68"/>
                  </a:cubicBezTo>
                  <a:cubicBezTo>
                    <a:pt x="199" y="75"/>
                    <a:pt x="210" y="89"/>
                    <a:pt x="213" y="106"/>
                  </a:cubicBezTo>
                  <a:cubicBezTo>
                    <a:pt x="208" y="130"/>
                    <a:pt x="187" y="148"/>
                    <a:pt x="162" y="148"/>
                  </a:cubicBezTo>
                  <a:cubicBezTo>
                    <a:pt x="51" y="148"/>
                    <a:pt x="51" y="148"/>
                    <a:pt x="51" y="148"/>
                  </a:cubicBezTo>
                  <a:cubicBezTo>
                    <a:pt x="26" y="148"/>
                    <a:pt x="5" y="130"/>
                    <a:pt x="0" y="105"/>
                  </a:cubicBezTo>
                  <a:cubicBezTo>
                    <a:pt x="4" y="83"/>
                    <a:pt x="24" y="65"/>
                    <a:pt x="47" y="63"/>
                  </a:cubicBezTo>
                  <a:cubicBezTo>
                    <a:pt x="50" y="28"/>
                    <a:pt x="79" y="0"/>
                    <a:pt x="115" y="0"/>
                  </a:cubicBezTo>
                  <a:close/>
                </a:path>
              </a:pathLst>
            </a:custGeom>
            <a:solidFill>
              <a:srgbClr val="E6F2F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1054">
              <a:extLst>
                <a:ext uri="{FF2B5EF4-FFF2-40B4-BE49-F238E27FC236}">
                  <a16:creationId xmlns:a16="http://schemas.microsoft.com/office/drawing/2014/main" xmlns="" id="{7C52933F-965E-4E70-B5F6-A0DC03C90F78}"/>
                </a:ext>
              </a:extLst>
            </p:cNvPr>
            <p:cNvSpPr>
              <a:spLocks/>
            </p:cNvSpPr>
            <p:nvPr/>
          </p:nvSpPr>
          <p:spPr bwMode="auto">
            <a:xfrm>
              <a:off x="11096625" y="3589338"/>
              <a:ext cx="512763" cy="409575"/>
            </a:xfrm>
            <a:custGeom>
              <a:avLst/>
              <a:gdLst>
                <a:gd name="T0" fmla="*/ 54 w 227"/>
                <a:gd name="T1" fmla="*/ 69 h 182"/>
                <a:gd name="T2" fmla="*/ 60 w 227"/>
                <a:gd name="T3" fmla="*/ 69 h 182"/>
                <a:gd name="T4" fmla="*/ 122 w 227"/>
                <a:gd name="T5" fmla="*/ 12 h 182"/>
                <a:gd name="T6" fmla="*/ 185 w 227"/>
                <a:gd name="T7" fmla="*/ 74 h 182"/>
                <a:gd name="T8" fmla="*/ 188 w 227"/>
                <a:gd name="T9" fmla="*/ 79 h 182"/>
                <a:gd name="T10" fmla="*/ 215 w 227"/>
                <a:gd name="T11" fmla="*/ 120 h 182"/>
                <a:gd name="T12" fmla="*/ 215 w 227"/>
                <a:gd name="T13" fmla="*/ 124 h 182"/>
                <a:gd name="T14" fmla="*/ 201 w 227"/>
                <a:gd name="T15" fmla="*/ 157 h 182"/>
                <a:gd name="T16" fmla="*/ 169 w 227"/>
                <a:gd name="T17" fmla="*/ 170 h 182"/>
                <a:gd name="T18" fmla="*/ 58 w 227"/>
                <a:gd name="T19" fmla="*/ 170 h 182"/>
                <a:gd name="T20" fmla="*/ 26 w 227"/>
                <a:gd name="T21" fmla="*/ 157 h 182"/>
                <a:gd name="T22" fmla="*/ 12 w 227"/>
                <a:gd name="T23" fmla="*/ 124 h 182"/>
                <a:gd name="T24" fmla="*/ 12 w 227"/>
                <a:gd name="T25" fmla="*/ 120 h 182"/>
                <a:gd name="T26" fmla="*/ 55 w 227"/>
                <a:gd name="T27" fmla="*/ 75 h 182"/>
                <a:gd name="T28" fmla="*/ 60 w 227"/>
                <a:gd name="T29" fmla="*/ 69 h 182"/>
                <a:gd name="T30" fmla="*/ 54 w 227"/>
                <a:gd name="T31" fmla="*/ 69 h 182"/>
                <a:gd name="T32" fmla="*/ 54 w 227"/>
                <a:gd name="T33" fmla="*/ 63 h 182"/>
                <a:gd name="T34" fmla="*/ 0 w 227"/>
                <a:gd name="T35" fmla="*/ 120 h 182"/>
                <a:gd name="T36" fmla="*/ 0 w 227"/>
                <a:gd name="T37" fmla="*/ 124 h 182"/>
                <a:gd name="T38" fmla="*/ 58 w 227"/>
                <a:gd name="T39" fmla="*/ 182 h 182"/>
                <a:gd name="T40" fmla="*/ 169 w 227"/>
                <a:gd name="T41" fmla="*/ 182 h 182"/>
                <a:gd name="T42" fmla="*/ 227 w 227"/>
                <a:gd name="T43" fmla="*/ 124 h 182"/>
                <a:gd name="T44" fmla="*/ 227 w 227"/>
                <a:gd name="T45" fmla="*/ 120 h 182"/>
                <a:gd name="T46" fmla="*/ 193 w 227"/>
                <a:gd name="T47" fmla="*/ 68 h 182"/>
                <a:gd name="T48" fmla="*/ 191 w 227"/>
                <a:gd name="T49" fmla="*/ 74 h 182"/>
                <a:gd name="T50" fmla="*/ 197 w 227"/>
                <a:gd name="T51" fmla="*/ 74 h 182"/>
                <a:gd name="T52" fmla="*/ 122 w 227"/>
                <a:gd name="T53" fmla="*/ 0 h 182"/>
                <a:gd name="T54" fmla="*/ 48 w 227"/>
                <a:gd name="T55" fmla="*/ 68 h 182"/>
                <a:gd name="T56" fmla="*/ 54 w 227"/>
                <a:gd name="T57" fmla="*/ 69 h 182"/>
                <a:gd name="T58" fmla="*/ 54 w 227"/>
                <a:gd name="T59" fmla="*/ 63 h 182"/>
                <a:gd name="T60" fmla="*/ 54 w 227"/>
                <a:gd name="T61" fmla="*/ 69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27" h="182">
                  <a:moveTo>
                    <a:pt x="54" y="69"/>
                  </a:moveTo>
                  <a:cubicBezTo>
                    <a:pt x="60" y="69"/>
                    <a:pt x="60" y="69"/>
                    <a:pt x="60" y="69"/>
                  </a:cubicBezTo>
                  <a:cubicBezTo>
                    <a:pt x="63" y="37"/>
                    <a:pt x="90" y="12"/>
                    <a:pt x="122" y="12"/>
                  </a:cubicBezTo>
                  <a:cubicBezTo>
                    <a:pt x="157" y="12"/>
                    <a:pt x="185" y="39"/>
                    <a:pt x="185" y="74"/>
                  </a:cubicBezTo>
                  <a:cubicBezTo>
                    <a:pt x="185" y="76"/>
                    <a:pt x="186" y="78"/>
                    <a:pt x="188" y="79"/>
                  </a:cubicBezTo>
                  <a:cubicBezTo>
                    <a:pt x="204" y="86"/>
                    <a:pt x="215" y="102"/>
                    <a:pt x="215" y="120"/>
                  </a:cubicBezTo>
                  <a:cubicBezTo>
                    <a:pt x="215" y="124"/>
                    <a:pt x="215" y="124"/>
                    <a:pt x="215" y="124"/>
                  </a:cubicBezTo>
                  <a:cubicBezTo>
                    <a:pt x="215" y="137"/>
                    <a:pt x="209" y="148"/>
                    <a:pt x="201" y="157"/>
                  </a:cubicBezTo>
                  <a:cubicBezTo>
                    <a:pt x="193" y="165"/>
                    <a:pt x="182" y="170"/>
                    <a:pt x="169" y="170"/>
                  </a:cubicBezTo>
                  <a:cubicBezTo>
                    <a:pt x="58" y="170"/>
                    <a:pt x="58" y="170"/>
                    <a:pt x="58" y="170"/>
                  </a:cubicBezTo>
                  <a:cubicBezTo>
                    <a:pt x="45" y="170"/>
                    <a:pt x="34" y="165"/>
                    <a:pt x="26" y="157"/>
                  </a:cubicBezTo>
                  <a:cubicBezTo>
                    <a:pt x="18" y="148"/>
                    <a:pt x="12" y="137"/>
                    <a:pt x="12" y="124"/>
                  </a:cubicBezTo>
                  <a:cubicBezTo>
                    <a:pt x="12" y="120"/>
                    <a:pt x="12" y="120"/>
                    <a:pt x="12" y="120"/>
                  </a:cubicBezTo>
                  <a:cubicBezTo>
                    <a:pt x="12" y="96"/>
                    <a:pt x="31" y="77"/>
                    <a:pt x="55" y="75"/>
                  </a:cubicBezTo>
                  <a:cubicBezTo>
                    <a:pt x="58" y="75"/>
                    <a:pt x="60" y="72"/>
                    <a:pt x="60" y="69"/>
                  </a:cubicBezTo>
                  <a:cubicBezTo>
                    <a:pt x="54" y="69"/>
                    <a:pt x="54" y="69"/>
                    <a:pt x="54" y="69"/>
                  </a:cubicBezTo>
                  <a:cubicBezTo>
                    <a:pt x="54" y="63"/>
                    <a:pt x="54" y="63"/>
                    <a:pt x="54" y="63"/>
                  </a:cubicBezTo>
                  <a:cubicBezTo>
                    <a:pt x="24" y="65"/>
                    <a:pt x="0" y="90"/>
                    <a:pt x="0" y="120"/>
                  </a:cubicBezTo>
                  <a:cubicBezTo>
                    <a:pt x="0" y="124"/>
                    <a:pt x="0" y="124"/>
                    <a:pt x="0" y="124"/>
                  </a:cubicBezTo>
                  <a:cubicBezTo>
                    <a:pt x="0" y="156"/>
                    <a:pt x="26" y="182"/>
                    <a:pt x="58" y="182"/>
                  </a:cubicBezTo>
                  <a:cubicBezTo>
                    <a:pt x="169" y="182"/>
                    <a:pt x="169" y="182"/>
                    <a:pt x="169" y="182"/>
                  </a:cubicBezTo>
                  <a:cubicBezTo>
                    <a:pt x="201" y="182"/>
                    <a:pt x="227" y="156"/>
                    <a:pt x="227" y="124"/>
                  </a:cubicBezTo>
                  <a:cubicBezTo>
                    <a:pt x="227" y="120"/>
                    <a:pt x="227" y="120"/>
                    <a:pt x="227" y="120"/>
                  </a:cubicBezTo>
                  <a:cubicBezTo>
                    <a:pt x="227" y="97"/>
                    <a:pt x="213" y="77"/>
                    <a:pt x="193" y="68"/>
                  </a:cubicBezTo>
                  <a:cubicBezTo>
                    <a:pt x="191" y="74"/>
                    <a:pt x="191" y="74"/>
                    <a:pt x="191" y="74"/>
                  </a:cubicBezTo>
                  <a:cubicBezTo>
                    <a:pt x="197" y="74"/>
                    <a:pt x="197" y="74"/>
                    <a:pt x="197" y="74"/>
                  </a:cubicBezTo>
                  <a:cubicBezTo>
                    <a:pt x="197" y="33"/>
                    <a:pt x="163" y="0"/>
                    <a:pt x="122" y="0"/>
                  </a:cubicBezTo>
                  <a:cubicBezTo>
                    <a:pt x="83" y="0"/>
                    <a:pt x="51" y="30"/>
                    <a:pt x="48" y="68"/>
                  </a:cubicBezTo>
                  <a:cubicBezTo>
                    <a:pt x="54" y="69"/>
                    <a:pt x="54" y="69"/>
                    <a:pt x="54" y="69"/>
                  </a:cubicBezTo>
                  <a:cubicBezTo>
                    <a:pt x="54" y="63"/>
                    <a:pt x="54" y="63"/>
                    <a:pt x="54" y="63"/>
                  </a:cubicBezTo>
                  <a:lnTo>
                    <a:pt x="54" y="69"/>
                  </a:ln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055">
              <a:extLst>
                <a:ext uri="{FF2B5EF4-FFF2-40B4-BE49-F238E27FC236}">
                  <a16:creationId xmlns:a16="http://schemas.microsoft.com/office/drawing/2014/main" xmlns="" id="{88E23158-92FE-48B1-BD58-7CDDDEAFFF73}"/>
                </a:ext>
              </a:extLst>
            </p:cNvPr>
            <p:cNvSpPr>
              <a:spLocks/>
            </p:cNvSpPr>
            <p:nvPr/>
          </p:nvSpPr>
          <p:spPr bwMode="auto">
            <a:xfrm>
              <a:off x="11288713" y="3870326"/>
              <a:ext cx="26988" cy="604838"/>
            </a:xfrm>
            <a:custGeom>
              <a:avLst/>
              <a:gdLst>
                <a:gd name="T0" fmla="*/ 0 w 12"/>
                <a:gd name="T1" fmla="*/ 6 h 268"/>
                <a:gd name="T2" fmla="*/ 0 w 12"/>
                <a:gd name="T3" fmla="*/ 262 h 268"/>
                <a:gd name="T4" fmla="*/ 6 w 12"/>
                <a:gd name="T5" fmla="*/ 268 h 268"/>
                <a:gd name="T6" fmla="*/ 12 w 12"/>
                <a:gd name="T7" fmla="*/ 262 h 268"/>
                <a:gd name="T8" fmla="*/ 12 w 12"/>
                <a:gd name="T9" fmla="*/ 6 h 268"/>
                <a:gd name="T10" fmla="*/ 6 w 12"/>
                <a:gd name="T11" fmla="*/ 0 h 268"/>
                <a:gd name="T12" fmla="*/ 0 w 12"/>
                <a:gd name="T13" fmla="*/ 6 h 268"/>
              </a:gdLst>
              <a:ahLst/>
              <a:cxnLst>
                <a:cxn ang="0">
                  <a:pos x="T0" y="T1"/>
                </a:cxn>
                <a:cxn ang="0">
                  <a:pos x="T2" y="T3"/>
                </a:cxn>
                <a:cxn ang="0">
                  <a:pos x="T4" y="T5"/>
                </a:cxn>
                <a:cxn ang="0">
                  <a:pos x="T6" y="T7"/>
                </a:cxn>
                <a:cxn ang="0">
                  <a:pos x="T8" y="T9"/>
                </a:cxn>
                <a:cxn ang="0">
                  <a:pos x="T10" y="T11"/>
                </a:cxn>
                <a:cxn ang="0">
                  <a:pos x="T12" y="T13"/>
                </a:cxn>
              </a:cxnLst>
              <a:rect l="0" t="0" r="r" b="b"/>
              <a:pathLst>
                <a:path w="12" h="268">
                  <a:moveTo>
                    <a:pt x="0" y="6"/>
                  </a:moveTo>
                  <a:cubicBezTo>
                    <a:pt x="0" y="262"/>
                    <a:pt x="0" y="262"/>
                    <a:pt x="0" y="262"/>
                  </a:cubicBezTo>
                  <a:cubicBezTo>
                    <a:pt x="0" y="266"/>
                    <a:pt x="3" y="268"/>
                    <a:pt x="6" y="268"/>
                  </a:cubicBezTo>
                  <a:cubicBezTo>
                    <a:pt x="9" y="268"/>
                    <a:pt x="12" y="266"/>
                    <a:pt x="12" y="262"/>
                  </a:cubicBezTo>
                  <a:cubicBezTo>
                    <a:pt x="12" y="6"/>
                    <a:pt x="12" y="6"/>
                    <a:pt x="12" y="6"/>
                  </a:cubicBezTo>
                  <a:cubicBezTo>
                    <a:pt x="12" y="2"/>
                    <a:pt x="9" y="0"/>
                    <a:pt x="6" y="0"/>
                  </a:cubicBezTo>
                  <a:cubicBezTo>
                    <a:pt x="3" y="0"/>
                    <a:pt x="0" y="2"/>
                    <a:pt x="0" y="6"/>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056">
              <a:extLst>
                <a:ext uri="{FF2B5EF4-FFF2-40B4-BE49-F238E27FC236}">
                  <a16:creationId xmlns:a16="http://schemas.microsoft.com/office/drawing/2014/main" xmlns="" id="{941E2D8F-F3BC-4BD5-A076-A7CFB1EEE396}"/>
                </a:ext>
              </a:extLst>
            </p:cNvPr>
            <p:cNvSpPr>
              <a:spLocks/>
            </p:cNvSpPr>
            <p:nvPr/>
          </p:nvSpPr>
          <p:spPr bwMode="auto">
            <a:xfrm>
              <a:off x="11234738" y="3870326"/>
              <a:ext cx="80963" cy="26988"/>
            </a:xfrm>
            <a:custGeom>
              <a:avLst/>
              <a:gdLst>
                <a:gd name="T0" fmla="*/ 6 w 36"/>
                <a:gd name="T1" fmla="*/ 12 h 12"/>
                <a:gd name="T2" fmla="*/ 30 w 36"/>
                <a:gd name="T3" fmla="*/ 12 h 12"/>
                <a:gd name="T4" fmla="*/ 36 w 36"/>
                <a:gd name="T5" fmla="*/ 6 h 12"/>
                <a:gd name="T6" fmla="*/ 30 w 36"/>
                <a:gd name="T7" fmla="*/ 0 h 12"/>
                <a:gd name="T8" fmla="*/ 6 w 36"/>
                <a:gd name="T9" fmla="*/ 0 h 12"/>
                <a:gd name="T10" fmla="*/ 0 w 36"/>
                <a:gd name="T11" fmla="*/ 6 h 12"/>
                <a:gd name="T12" fmla="*/ 6 w 36"/>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36" h="12">
                  <a:moveTo>
                    <a:pt x="6" y="12"/>
                  </a:moveTo>
                  <a:cubicBezTo>
                    <a:pt x="30" y="12"/>
                    <a:pt x="30" y="12"/>
                    <a:pt x="30" y="12"/>
                  </a:cubicBezTo>
                  <a:cubicBezTo>
                    <a:pt x="33" y="12"/>
                    <a:pt x="36" y="9"/>
                    <a:pt x="36" y="6"/>
                  </a:cubicBezTo>
                  <a:cubicBezTo>
                    <a:pt x="36" y="2"/>
                    <a:pt x="33" y="0"/>
                    <a:pt x="30" y="0"/>
                  </a:cubicBezTo>
                  <a:cubicBezTo>
                    <a:pt x="6" y="0"/>
                    <a:pt x="6" y="0"/>
                    <a:pt x="6" y="0"/>
                  </a:cubicBezTo>
                  <a:cubicBezTo>
                    <a:pt x="3" y="0"/>
                    <a:pt x="0" y="2"/>
                    <a:pt x="0" y="6"/>
                  </a:cubicBezTo>
                  <a:cubicBezTo>
                    <a:pt x="0" y="9"/>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057">
              <a:extLst>
                <a:ext uri="{FF2B5EF4-FFF2-40B4-BE49-F238E27FC236}">
                  <a16:creationId xmlns:a16="http://schemas.microsoft.com/office/drawing/2014/main" xmlns="" id="{2322DB15-71F9-4FC7-A07B-0DBE7A98B092}"/>
                </a:ext>
              </a:extLst>
            </p:cNvPr>
            <p:cNvSpPr>
              <a:spLocks/>
            </p:cNvSpPr>
            <p:nvPr/>
          </p:nvSpPr>
          <p:spPr bwMode="auto">
            <a:xfrm>
              <a:off x="11456988" y="3870326"/>
              <a:ext cx="26988" cy="604838"/>
            </a:xfrm>
            <a:custGeom>
              <a:avLst/>
              <a:gdLst>
                <a:gd name="T0" fmla="*/ 0 w 12"/>
                <a:gd name="T1" fmla="*/ 6 h 268"/>
                <a:gd name="T2" fmla="*/ 0 w 12"/>
                <a:gd name="T3" fmla="*/ 262 h 268"/>
                <a:gd name="T4" fmla="*/ 6 w 12"/>
                <a:gd name="T5" fmla="*/ 268 h 268"/>
                <a:gd name="T6" fmla="*/ 12 w 12"/>
                <a:gd name="T7" fmla="*/ 262 h 268"/>
                <a:gd name="T8" fmla="*/ 12 w 12"/>
                <a:gd name="T9" fmla="*/ 6 h 268"/>
                <a:gd name="T10" fmla="*/ 6 w 12"/>
                <a:gd name="T11" fmla="*/ 0 h 268"/>
                <a:gd name="T12" fmla="*/ 0 w 12"/>
                <a:gd name="T13" fmla="*/ 6 h 268"/>
              </a:gdLst>
              <a:ahLst/>
              <a:cxnLst>
                <a:cxn ang="0">
                  <a:pos x="T0" y="T1"/>
                </a:cxn>
                <a:cxn ang="0">
                  <a:pos x="T2" y="T3"/>
                </a:cxn>
                <a:cxn ang="0">
                  <a:pos x="T4" y="T5"/>
                </a:cxn>
                <a:cxn ang="0">
                  <a:pos x="T6" y="T7"/>
                </a:cxn>
                <a:cxn ang="0">
                  <a:pos x="T8" y="T9"/>
                </a:cxn>
                <a:cxn ang="0">
                  <a:pos x="T10" y="T11"/>
                </a:cxn>
                <a:cxn ang="0">
                  <a:pos x="T12" y="T13"/>
                </a:cxn>
              </a:cxnLst>
              <a:rect l="0" t="0" r="r" b="b"/>
              <a:pathLst>
                <a:path w="12" h="268">
                  <a:moveTo>
                    <a:pt x="0" y="6"/>
                  </a:moveTo>
                  <a:cubicBezTo>
                    <a:pt x="0" y="262"/>
                    <a:pt x="0" y="262"/>
                    <a:pt x="0" y="262"/>
                  </a:cubicBezTo>
                  <a:cubicBezTo>
                    <a:pt x="0" y="266"/>
                    <a:pt x="3" y="268"/>
                    <a:pt x="6" y="268"/>
                  </a:cubicBezTo>
                  <a:cubicBezTo>
                    <a:pt x="9" y="268"/>
                    <a:pt x="12" y="266"/>
                    <a:pt x="12" y="262"/>
                  </a:cubicBezTo>
                  <a:cubicBezTo>
                    <a:pt x="12" y="6"/>
                    <a:pt x="12" y="6"/>
                    <a:pt x="12" y="6"/>
                  </a:cubicBezTo>
                  <a:cubicBezTo>
                    <a:pt x="12" y="2"/>
                    <a:pt x="9" y="0"/>
                    <a:pt x="6" y="0"/>
                  </a:cubicBezTo>
                  <a:cubicBezTo>
                    <a:pt x="3" y="0"/>
                    <a:pt x="0" y="2"/>
                    <a:pt x="0" y="6"/>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058">
              <a:extLst>
                <a:ext uri="{FF2B5EF4-FFF2-40B4-BE49-F238E27FC236}">
                  <a16:creationId xmlns:a16="http://schemas.microsoft.com/office/drawing/2014/main" xmlns="" id="{6A426A36-D5A0-4700-B0D7-AF9731E4B83E}"/>
                </a:ext>
              </a:extLst>
            </p:cNvPr>
            <p:cNvSpPr>
              <a:spLocks/>
            </p:cNvSpPr>
            <p:nvPr/>
          </p:nvSpPr>
          <p:spPr bwMode="auto">
            <a:xfrm>
              <a:off x="11403013" y="3870326"/>
              <a:ext cx="80963" cy="26988"/>
            </a:xfrm>
            <a:custGeom>
              <a:avLst/>
              <a:gdLst>
                <a:gd name="T0" fmla="*/ 6 w 36"/>
                <a:gd name="T1" fmla="*/ 12 h 12"/>
                <a:gd name="T2" fmla="*/ 30 w 36"/>
                <a:gd name="T3" fmla="*/ 12 h 12"/>
                <a:gd name="T4" fmla="*/ 36 w 36"/>
                <a:gd name="T5" fmla="*/ 6 h 12"/>
                <a:gd name="T6" fmla="*/ 30 w 36"/>
                <a:gd name="T7" fmla="*/ 0 h 12"/>
                <a:gd name="T8" fmla="*/ 6 w 36"/>
                <a:gd name="T9" fmla="*/ 0 h 12"/>
                <a:gd name="T10" fmla="*/ 0 w 36"/>
                <a:gd name="T11" fmla="*/ 6 h 12"/>
                <a:gd name="T12" fmla="*/ 6 w 36"/>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36" h="12">
                  <a:moveTo>
                    <a:pt x="6" y="12"/>
                  </a:moveTo>
                  <a:cubicBezTo>
                    <a:pt x="30" y="12"/>
                    <a:pt x="30" y="12"/>
                    <a:pt x="30" y="12"/>
                  </a:cubicBezTo>
                  <a:cubicBezTo>
                    <a:pt x="33" y="12"/>
                    <a:pt x="36" y="9"/>
                    <a:pt x="36" y="6"/>
                  </a:cubicBezTo>
                  <a:cubicBezTo>
                    <a:pt x="36" y="2"/>
                    <a:pt x="33" y="0"/>
                    <a:pt x="30" y="0"/>
                  </a:cubicBezTo>
                  <a:cubicBezTo>
                    <a:pt x="6" y="0"/>
                    <a:pt x="6" y="0"/>
                    <a:pt x="6" y="0"/>
                  </a:cubicBezTo>
                  <a:cubicBezTo>
                    <a:pt x="3" y="0"/>
                    <a:pt x="0" y="2"/>
                    <a:pt x="0" y="6"/>
                  </a:cubicBezTo>
                  <a:cubicBezTo>
                    <a:pt x="0" y="9"/>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1059">
              <a:extLst>
                <a:ext uri="{FF2B5EF4-FFF2-40B4-BE49-F238E27FC236}">
                  <a16:creationId xmlns:a16="http://schemas.microsoft.com/office/drawing/2014/main" xmlns="" id="{A52759BA-782C-49D6-9E72-358D4FFF90D5}"/>
                </a:ext>
              </a:extLst>
            </p:cNvPr>
            <p:cNvSpPr>
              <a:spLocks/>
            </p:cNvSpPr>
            <p:nvPr/>
          </p:nvSpPr>
          <p:spPr bwMode="auto">
            <a:xfrm>
              <a:off x="11288713" y="4060826"/>
              <a:ext cx="195263" cy="26988"/>
            </a:xfrm>
            <a:custGeom>
              <a:avLst/>
              <a:gdLst>
                <a:gd name="T0" fmla="*/ 6 w 87"/>
                <a:gd name="T1" fmla="*/ 12 h 12"/>
                <a:gd name="T2" fmla="*/ 81 w 87"/>
                <a:gd name="T3" fmla="*/ 12 h 12"/>
                <a:gd name="T4" fmla="*/ 87 w 87"/>
                <a:gd name="T5" fmla="*/ 6 h 12"/>
                <a:gd name="T6" fmla="*/ 81 w 87"/>
                <a:gd name="T7" fmla="*/ 0 h 12"/>
                <a:gd name="T8" fmla="*/ 6 w 87"/>
                <a:gd name="T9" fmla="*/ 0 h 12"/>
                <a:gd name="T10" fmla="*/ 0 w 87"/>
                <a:gd name="T11" fmla="*/ 6 h 12"/>
                <a:gd name="T12" fmla="*/ 6 w 8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87" h="12">
                  <a:moveTo>
                    <a:pt x="6" y="12"/>
                  </a:moveTo>
                  <a:cubicBezTo>
                    <a:pt x="81" y="12"/>
                    <a:pt x="81" y="12"/>
                    <a:pt x="81" y="12"/>
                  </a:cubicBezTo>
                  <a:cubicBezTo>
                    <a:pt x="84" y="12"/>
                    <a:pt x="87" y="9"/>
                    <a:pt x="87" y="6"/>
                  </a:cubicBezTo>
                  <a:cubicBezTo>
                    <a:pt x="87" y="3"/>
                    <a:pt x="84" y="0"/>
                    <a:pt x="81" y="0"/>
                  </a:cubicBezTo>
                  <a:cubicBezTo>
                    <a:pt x="6" y="0"/>
                    <a:pt x="6" y="0"/>
                    <a:pt x="6" y="0"/>
                  </a:cubicBezTo>
                  <a:cubicBezTo>
                    <a:pt x="3" y="0"/>
                    <a:pt x="0" y="3"/>
                    <a:pt x="0" y="6"/>
                  </a:cubicBezTo>
                  <a:cubicBezTo>
                    <a:pt x="0" y="9"/>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1060">
              <a:extLst>
                <a:ext uri="{FF2B5EF4-FFF2-40B4-BE49-F238E27FC236}">
                  <a16:creationId xmlns:a16="http://schemas.microsoft.com/office/drawing/2014/main" xmlns="" id="{5363918F-4FAD-41B3-90FC-95488BA6AD2A}"/>
                </a:ext>
              </a:extLst>
            </p:cNvPr>
            <p:cNvSpPr>
              <a:spLocks/>
            </p:cNvSpPr>
            <p:nvPr/>
          </p:nvSpPr>
          <p:spPr bwMode="auto">
            <a:xfrm>
              <a:off x="11288713" y="4152901"/>
              <a:ext cx="195263" cy="26988"/>
            </a:xfrm>
            <a:custGeom>
              <a:avLst/>
              <a:gdLst>
                <a:gd name="T0" fmla="*/ 6 w 87"/>
                <a:gd name="T1" fmla="*/ 12 h 12"/>
                <a:gd name="T2" fmla="*/ 81 w 87"/>
                <a:gd name="T3" fmla="*/ 12 h 12"/>
                <a:gd name="T4" fmla="*/ 87 w 87"/>
                <a:gd name="T5" fmla="*/ 6 h 12"/>
                <a:gd name="T6" fmla="*/ 81 w 87"/>
                <a:gd name="T7" fmla="*/ 0 h 12"/>
                <a:gd name="T8" fmla="*/ 6 w 87"/>
                <a:gd name="T9" fmla="*/ 0 h 12"/>
                <a:gd name="T10" fmla="*/ 0 w 87"/>
                <a:gd name="T11" fmla="*/ 6 h 12"/>
                <a:gd name="T12" fmla="*/ 6 w 8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87" h="12">
                  <a:moveTo>
                    <a:pt x="6" y="12"/>
                  </a:moveTo>
                  <a:cubicBezTo>
                    <a:pt x="81" y="12"/>
                    <a:pt x="81" y="12"/>
                    <a:pt x="81" y="12"/>
                  </a:cubicBezTo>
                  <a:cubicBezTo>
                    <a:pt x="84" y="12"/>
                    <a:pt x="87" y="10"/>
                    <a:pt x="87" y="6"/>
                  </a:cubicBezTo>
                  <a:cubicBezTo>
                    <a:pt x="87" y="3"/>
                    <a:pt x="84" y="0"/>
                    <a:pt x="81" y="0"/>
                  </a:cubicBezTo>
                  <a:cubicBezTo>
                    <a:pt x="6" y="0"/>
                    <a:pt x="6" y="0"/>
                    <a:pt x="6" y="0"/>
                  </a:cubicBezTo>
                  <a:cubicBezTo>
                    <a:pt x="3" y="0"/>
                    <a:pt x="0" y="3"/>
                    <a:pt x="0" y="6"/>
                  </a:cubicBezTo>
                  <a:cubicBezTo>
                    <a:pt x="0" y="10"/>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1061">
              <a:extLst>
                <a:ext uri="{FF2B5EF4-FFF2-40B4-BE49-F238E27FC236}">
                  <a16:creationId xmlns:a16="http://schemas.microsoft.com/office/drawing/2014/main" xmlns="" id="{DF70D2C8-A63F-4B04-995A-8C49A97B5D3C}"/>
                </a:ext>
              </a:extLst>
            </p:cNvPr>
            <p:cNvSpPr>
              <a:spLocks/>
            </p:cNvSpPr>
            <p:nvPr/>
          </p:nvSpPr>
          <p:spPr bwMode="auto">
            <a:xfrm>
              <a:off x="11288713" y="4248151"/>
              <a:ext cx="195263" cy="26988"/>
            </a:xfrm>
            <a:custGeom>
              <a:avLst/>
              <a:gdLst>
                <a:gd name="T0" fmla="*/ 6 w 87"/>
                <a:gd name="T1" fmla="*/ 12 h 12"/>
                <a:gd name="T2" fmla="*/ 81 w 87"/>
                <a:gd name="T3" fmla="*/ 12 h 12"/>
                <a:gd name="T4" fmla="*/ 87 w 87"/>
                <a:gd name="T5" fmla="*/ 6 h 12"/>
                <a:gd name="T6" fmla="*/ 81 w 87"/>
                <a:gd name="T7" fmla="*/ 0 h 12"/>
                <a:gd name="T8" fmla="*/ 6 w 87"/>
                <a:gd name="T9" fmla="*/ 0 h 12"/>
                <a:gd name="T10" fmla="*/ 0 w 87"/>
                <a:gd name="T11" fmla="*/ 6 h 12"/>
                <a:gd name="T12" fmla="*/ 6 w 8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87" h="12">
                  <a:moveTo>
                    <a:pt x="6" y="12"/>
                  </a:moveTo>
                  <a:cubicBezTo>
                    <a:pt x="81" y="12"/>
                    <a:pt x="81" y="12"/>
                    <a:pt x="81" y="12"/>
                  </a:cubicBezTo>
                  <a:cubicBezTo>
                    <a:pt x="84" y="12"/>
                    <a:pt x="87" y="9"/>
                    <a:pt x="87" y="6"/>
                  </a:cubicBezTo>
                  <a:cubicBezTo>
                    <a:pt x="87" y="2"/>
                    <a:pt x="84" y="0"/>
                    <a:pt x="81" y="0"/>
                  </a:cubicBezTo>
                  <a:cubicBezTo>
                    <a:pt x="6" y="0"/>
                    <a:pt x="6" y="0"/>
                    <a:pt x="6" y="0"/>
                  </a:cubicBezTo>
                  <a:cubicBezTo>
                    <a:pt x="3" y="0"/>
                    <a:pt x="0" y="2"/>
                    <a:pt x="0" y="6"/>
                  </a:cubicBezTo>
                  <a:cubicBezTo>
                    <a:pt x="0" y="9"/>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062">
              <a:extLst>
                <a:ext uri="{FF2B5EF4-FFF2-40B4-BE49-F238E27FC236}">
                  <a16:creationId xmlns:a16="http://schemas.microsoft.com/office/drawing/2014/main" xmlns="" id="{2A232551-F3E2-4DC0-B9B3-D2F55DABFB82}"/>
                </a:ext>
              </a:extLst>
            </p:cNvPr>
            <p:cNvSpPr>
              <a:spLocks/>
            </p:cNvSpPr>
            <p:nvPr/>
          </p:nvSpPr>
          <p:spPr bwMode="auto">
            <a:xfrm>
              <a:off x="11288713" y="4340226"/>
              <a:ext cx="195263" cy="26988"/>
            </a:xfrm>
            <a:custGeom>
              <a:avLst/>
              <a:gdLst>
                <a:gd name="T0" fmla="*/ 6 w 87"/>
                <a:gd name="T1" fmla="*/ 12 h 12"/>
                <a:gd name="T2" fmla="*/ 81 w 87"/>
                <a:gd name="T3" fmla="*/ 12 h 12"/>
                <a:gd name="T4" fmla="*/ 87 w 87"/>
                <a:gd name="T5" fmla="*/ 6 h 12"/>
                <a:gd name="T6" fmla="*/ 81 w 87"/>
                <a:gd name="T7" fmla="*/ 0 h 12"/>
                <a:gd name="T8" fmla="*/ 6 w 87"/>
                <a:gd name="T9" fmla="*/ 0 h 12"/>
                <a:gd name="T10" fmla="*/ 0 w 87"/>
                <a:gd name="T11" fmla="*/ 6 h 12"/>
                <a:gd name="T12" fmla="*/ 6 w 8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87" h="12">
                  <a:moveTo>
                    <a:pt x="6" y="12"/>
                  </a:moveTo>
                  <a:cubicBezTo>
                    <a:pt x="81" y="12"/>
                    <a:pt x="81" y="12"/>
                    <a:pt x="81" y="12"/>
                  </a:cubicBezTo>
                  <a:cubicBezTo>
                    <a:pt x="84" y="12"/>
                    <a:pt x="87" y="9"/>
                    <a:pt x="87" y="6"/>
                  </a:cubicBezTo>
                  <a:cubicBezTo>
                    <a:pt x="87" y="3"/>
                    <a:pt x="84" y="0"/>
                    <a:pt x="81" y="0"/>
                  </a:cubicBezTo>
                  <a:cubicBezTo>
                    <a:pt x="6" y="0"/>
                    <a:pt x="6" y="0"/>
                    <a:pt x="6" y="0"/>
                  </a:cubicBezTo>
                  <a:cubicBezTo>
                    <a:pt x="3" y="0"/>
                    <a:pt x="0" y="3"/>
                    <a:pt x="0" y="6"/>
                  </a:cubicBezTo>
                  <a:cubicBezTo>
                    <a:pt x="0" y="9"/>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063">
              <a:extLst>
                <a:ext uri="{FF2B5EF4-FFF2-40B4-BE49-F238E27FC236}">
                  <a16:creationId xmlns:a16="http://schemas.microsoft.com/office/drawing/2014/main" xmlns="" id="{90547F72-D247-4000-81D2-FC08BEA08811}"/>
                </a:ext>
              </a:extLst>
            </p:cNvPr>
            <p:cNvSpPr>
              <a:spLocks/>
            </p:cNvSpPr>
            <p:nvPr/>
          </p:nvSpPr>
          <p:spPr bwMode="auto">
            <a:xfrm>
              <a:off x="11288713" y="4432301"/>
              <a:ext cx="195263" cy="26988"/>
            </a:xfrm>
            <a:custGeom>
              <a:avLst/>
              <a:gdLst>
                <a:gd name="T0" fmla="*/ 6 w 87"/>
                <a:gd name="T1" fmla="*/ 12 h 12"/>
                <a:gd name="T2" fmla="*/ 81 w 87"/>
                <a:gd name="T3" fmla="*/ 12 h 12"/>
                <a:gd name="T4" fmla="*/ 87 w 87"/>
                <a:gd name="T5" fmla="*/ 6 h 12"/>
                <a:gd name="T6" fmla="*/ 81 w 87"/>
                <a:gd name="T7" fmla="*/ 0 h 12"/>
                <a:gd name="T8" fmla="*/ 6 w 87"/>
                <a:gd name="T9" fmla="*/ 0 h 12"/>
                <a:gd name="T10" fmla="*/ 0 w 87"/>
                <a:gd name="T11" fmla="*/ 6 h 12"/>
                <a:gd name="T12" fmla="*/ 6 w 87"/>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87" h="12">
                  <a:moveTo>
                    <a:pt x="6" y="12"/>
                  </a:moveTo>
                  <a:cubicBezTo>
                    <a:pt x="81" y="12"/>
                    <a:pt x="81" y="12"/>
                    <a:pt x="81" y="12"/>
                  </a:cubicBezTo>
                  <a:cubicBezTo>
                    <a:pt x="84" y="12"/>
                    <a:pt x="87" y="9"/>
                    <a:pt x="87" y="6"/>
                  </a:cubicBezTo>
                  <a:cubicBezTo>
                    <a:pt x="87" y="3"/>
                    <a:pt x="84" y="0"/>
                    <a:pt x="81" y="0"/>
                  </a:cubicBezTo>
                  <a:cubicBezTo>
                    <a:pt x="6" y="0"/>
                    <a:pt x="6" y="0"/>
                    <a:pt x="6" y="0"/>
                  </a:cubicBezTo>
                  <a:cubicBezTo>
                    <a:pt x="3" y="0"/>
                    <a:pt x="0" y="3"/>
                    <a:pt x="0" y="6"/>
                  </a:cubicBezTo>
                  <a:cubicBezTo>
                    <a:pt x="0" y="9"/>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64">
              <a:extLst>
                <a:ext uri="{FF2B5EF4-FFF2-40B4-BE49-F238E27FC236}">
                  <a16:creationId xmlns:a16="http://schemas.microsoft.com/office/drawing/2014/main" xmlns="" id="{0EAB2C0F-29D7-4303-984E-65461A6EA9FF}"/>
                </a:ext>
              </a:extLst>
            </p:cNvPr>
            <p:cNvSpPr>
              <a:spLocks/>
            </p:cNvSpPr>
            <p:nvPr/>
          </p:nvSpPr>
          <p:spPr bwMode="auto">
            <a:xfrm>
              <a:off x="11069638" y="3660776"/>
              <a:ext cx="234950" cy="223838"/>
            </a:xfrm>
            <a:custGeom>
              <a:avLst/>
              <a:gdLst>
                <a:gd name="T0" fmla="*/ 103 w 104"/>
                <a:gd name="T1" fmla="*/ 37 h 99"/>
                <a:gd name="T2" fmla="*/ 98 w 104"/>
                <a:gd name="T3" fmla="*/ 33 h 99"/>
                <a:gd name="T4" fmla="*/ 71 w 104"/>
                <a:gd name="T5" fmla="*/ 29 h 99"/>
                <a:gd name="T6" fmla="*/ 58 w 104"/>
                <a:gd name="T7" fmla="*/ 4 h 99"/>
                <a:gd name="T8" fmla="*/ 52 w 104"/>
                <a:gd name="T9" fmla="*/ 0 h 99"/>
                <a:gd name="T10" fmla="*/ 46 w 104"/>
                <a:gd name="T11" fmla="*/ 4 h 99"/>
                <a:gd name="T12" fmla="*/ 34 w 104"/>
                <a:gd name="T13" fmla="*/ 29 h 99"/>
                <a:gd name="T14" fmla="*/ 7 w 104"/>
                <a:gd name="T15" fmla="*/ 33 h 99"/>
                <a:gd name="T16" fmla="*/ 1 w 104"/>
                <a:gd name="T17" fmla="*/ 37 h 99"/>
                <a:gd name="T18" fmla="*/ 3 w 104"/>
                <a:gd name="T19" fmla="*/ 44 h 99"/>
                <a:gd name="T20" fmla="*/ 22 w 104"/>
                <a:gd name="T21" fmla="*/ 64 h 99"/>
                <a:gd name="T22" fmla="*/ 18 w 104"/>
                <a:gd name="T23" fmla="*/ 91 h 99"/>
                <a:gd name="T24" fmla="*/ 21 w 104"/>
                <a:gd name="T25" fmla="*/ 97 h 99"/>
                <a:gd name="T26" fmla="*/ 28 w 104"/>
                <a:gd name="T27" fmla="*/ 98 h 99"/>
                <a:gd name="T28" fmla="*/ 52 w 104"/>
                <a:gd name="T29" fmla="*/ 85 h 99"/>
                <a:gd name="T30" fmla="*/ 76 w 104"/>
                <a:gd name="T31" fmla="*/ 98 h 99"/>
                <a:gd name="T32" fmla="*/ 80 w 104"/>
                <a:gd name="T33" fmla="*/ 99 h 99"/>
                <a:gd name="T34" fmla="*/ 84 w 104"/>
                <a:gd name="T35" fmla="*/ 97 h 99"/>
                <a:gd name="T36" fmla="*/ 87 w 104"/>
                <a:gd name="T37" fmla="*/ 91 h 99"/>
                <a:gd name="T38" fmla="*/ 82 w 104"/>
                <a:gd name="T39" fmla="*/ 64 h 99"/>
                <a:gd name="T40" fmla="*/ 102 w 104"/>
                <a:gd name="T41" fmla="*/ 44 h 99"/>
                <a:gd name="T42" fmla="*/ 103 w 104"/>
                <a:gd name="T43" fmla="*/ 37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4" h="99">
                  <a:moveTo>
                    <a:pt x="103" y="37"/>
                  </a:moveTo>
                  <a:cubicBezTo>
                    <a:pt x="103" y="35"/>
                    <a:pt x="100" y="33"/>
                    <a:pt x="98" y="33"/>
                  </a:cubicBezTo>
                  <a:cubicBezTo>
                    <a:pt x="71" y="29"/>
                    <a:pt x="71" y="29"/>
                    <a:pt x="71" y="29"/>
                  </a:cubicBezTo>
                  <a:cubicBezTo>
                    <a:pt x="58" y="4"/>
                    <a:pt x="58" y="4"/>
                    <a:pt x="58" y="4"/>
                  </a:cubicBezTo>
                  <a:cubicBezTo>
                    <a:pt x="57" y="2"/>
                    <a:pt x="55" y="0"/>
                    <a:pt x="52" y="0"/>
                  </a:cubicBezTo>
                  <a:cubicBezTo>
                    <a:pt x="50" y="0"/>
                    <a:pt x="47" y="2"/>
                    <a:pt x="46" y="4"/>
                  </a:cubicBezTo>
                  <a:cubicBezTo>
                    <a:pt x="34" y="29"/>
                    <a:pt x="34" y="29"/>
                    <a:pt x="34" y="29"/>
                  </a:cubicBezTo>
                  <a:cubicBezTo>
                    <a:pt x="7" y="33"/>
                    <a:pt x="7" y="33"/>
                    <a:pt x="7" y="33"/>
                  </a:cubicBezTo>
                  <a:cubicBezTo>
                    <a:pt x="4" y="33"/>
                    <a:pt x="2" y="35"/>
                    <a:pt x="1" y="37"/>
                  </a:cubicBezTo>
                  <a:cubicBezTo>
                    <a:pt x="0" y="40"/>
                    <a:pt x="1" y="43"/>
                    <a:pt x="3" y="44"/>
                  </a:cubicBezTo>
                  <a:cubicBezTo>
                    <a:pt x="22" y="64"/>
                    <a:pt x="22" y="64"/>
                    <a:pt x="22" y="64"/>
                  </a:cubicBezTo>
                  <a:cubicBezTo>
                    <a:pt x="18" y="91"/>
                    <a:pt x="18" y="91"/>
                    <a:pt x="18" y="91"/>
                  </a:cubicBezTo>
                  <a:cubicBezTo>
                    <a:pt x="17" y="93"/>
                    <a:pt x="18" y="96"/>
                    <a:pt x="21" y="97"/>
                  </a:cubicBezTo>
                  <a:cubicBezTo>
                    <a:pt x="23" y="99"/>
                    <a:pt x="26" y="99"/>
                    <a:pt x="28" y="98"/>
                  </a:cubicBezTo>
                  <a:cubicBezTo>
                    <a:pt x="52" y="85"/>
                    <a:pt x="52" y="85"/>
                    <a:pt x="52" y="85"/>
                  </a:cubicBezTo>
                  <a:cubicBezTo>
                    <a:pt x="76" y="98"/>
                    <a:pt x="76" y="98"/>
                    <a:pt x="76" y="98"/>
                  </a:cubicBezTo>
                  <a:cubicBezTo>
                    <a:pt x="77" y="99"/>
                    <a:pt x="79" y="99"/>
                    <a:pt x="80" y="99"/>
                  </a:cubicBezTo>
                  <a:cubicBezTo>
                    <a:pt x="81" y="99"/>
                    <a:pt x="83" y="98"/>
                    <a:pt x="84" y="97"/>
                  </a:cubicBezTo>
                  <a:cubicBezTo>
                    <a:pt x="86" y="96"/>
                    <a:pt x="87" y="93"/>
                    <a:pt x="87" y="91"/>
                  </a:cubicBezTo>
                  <a:cubicBezTo>
                    <a:pt x="82" y="64"/>
                    <a:pt x="82" y="64"/>
                    <a:pt x="82" y="64"/>
                  </a:cubicBezTo>
                  <a:cubicBezTo>
                    <a:pt x="102" y="44"/>
                    <a:pt x="102" y="44"/>
                    <a:pt x="102" y="44"/>
                  </a:cubicBezTo>
                  <a:cubicBezTo>
                    <a:pt x="103" y="43"/>
                    <a:pt x="104" y="40"/>
                    <a:pt x="103" y="37"/>
                  </a:cubicBezTo>
                  <a:close/>
                </a:path>
              </a:pathLst>
            </a:custGeom>
            <a:solidFill>
              <a:srgbClr val="FFD00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1065">
              <a:extLst>
                <a:ext uri="{FF2B5EF4-FFF2-40B4-BE49-F238E27FC236}">
                  <a16:creationId xmlns:a16="http://schemas.microsoft.com/office/drawing/2014/main" xmlns="" id="{227BE80E-1B22-4AAB-8B88-530147CD3346}"/>
                </a:ext>
              </a:extLst>
            </p:cNvPr>
            <p:cNvSpPr>
              <a:spLocks/>
            </p:cNvSpPr>
            <p:nvPr/>
          </p:nvSpPr>
          <p:spPr bwMode="auto">
            <a:xfrm>
              <a:off x="11085513" y="3697288"/>
              <a:ext cx="204788" cy="187325"/>
            </a:xfrm>
            <a:custGeom>
              <a:avLst/>
              <a:gdLst>
                <a:gd name="T0" fmla="*/ 75 w 91"/>
                <a:gd name="T1" fmla="*/ 48 h 83"/>
                <a:gd name="T2" fmla="*/ 91 w 91"/>
                <a:gd name="T3" fmla="*/ 32 h 83"/>
                <a:gd name="T4" fmla="*/ 91 w 91"/>
                <a:gd name="T5" fmla="*/ 32 h 83"/>
                <a:gd name="T6" fmla="*/ 64 w 91"/>
                <a:gd name="T7" fmla="*/ 28 h 83"/>
                <a:gd name="T8" fmla="*/ 51 w 91"/>
                <a:gd name="T9" fmla="*/ 4 h 83"/>
                <a:gd name="T10" fmla="*/ 45 w 91"/>
                <a:gd name="T11" fmla="*/ 0 h 83"/>
                <a:gd name="T12" fmla="*/ 39 w 91"/>
                <a:gd name="T13" fmla="*/ 4 h 83"/>
                <a:gd name="T14" fmla="*/ 27 w 91"/>
                <a:gd name="T15" fmla="*/ 28 h 83"/>
                <a:gd name="T16" fmla="*/ 0 w 91"/>
                <a:gd name="T17" fmla="*/ 32 h 83"/>
                <a:gd name="T18" fmla="*/ 0 w 91"/>
                <a:gd name="T19" fmla="*/ 32 h 83"/>
                <a:gd name="T20" fmla="*/ 15 w 91"/>
                <a:gd name="T21" fmla="*/ 48 h 83"/>
                <a:gd name="T22" fmla="*/ 13 w 91"/>
                <a:gd name="T23" fmla="*/ 61 h 83"/>
                <a:gd name="T24" fmla="*/ 15 w 91"/>
                <a:gd name="T25" fmla="*/ 63 h 83"/>
                <a:gd name="T26" fmla="*/ 12 w 91"/>
                <a:gd name="T27" fmla="*/ 80 h 83"/>
                <a:gd name="T28" fmla="*/ 14 w 91"/>
                <a:gd name="T29" fmla="*/ 81 h 83"/>
                <a:gd name="T30" fmla="*/ 21 w 91"/>
                <a:gd name="T31" fmla="*/ 82 h 83"/>
                <a:gd name="T32" fmla="*/ 45 w 91"/>
                <a:gd name="T33" fmla="*/ 69 h 83"/>
                <a:gd name="T34" fmla="*/ 69 w 91"/>
                <a:gd name="T35" fmla="*/ 82 h 83"/>
                <a:gd name="T36" fmla="*/ 73 w 91"/>
                <a:gd name="T37" fmla="*/ 83 h 83"/>
                <a:gd name="T38" fmla="*/ 77 w 91"/>
                <a:gd name="T39" fmla="*/ 81 h 83"/>
                <a:gd name="T40" fmla="*/ 78 w 91"/>
                <a:gd name="T41" fmla="*/ 80 h 83"/>
                <a:gd name="T42" fmla="*/ 75 w 91"/>
                <a:gd name="T43" fmla="*/ 63 h 83"/>
                <a:gd name="T44" fmla="*/ 77 w 91"/>
                <a:gd name="T45" fmla="*/ 61 h 83"/>
                <a:gd name="T46" fmla="*/ 75 w 91"/>
                <a:gd name="T47" fmla="*/ 48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1" h="83">
                  <a:moveTo>
                    <a:pt x="75" y="48"/>
                  </a:moveTo>
                  <a:cubicBezTo>
                    <a:pt x="91" y="32"/>
                    <a:pt x="91" y="32"/>
                    <a:pt x="91" y="32"/>
                  </a:cubicBezTo>
                  <a:cubicBezTo>
                    <a:pt x="91" y="32"/>
                    <a:pt x="91" y="32"/>
                    <a:pt x="91" y="32"/>
                  </a:cubicBezTo>
                  <a:cubicBezTo>
                    <a:pt x="64" y="28"/>
                    <a:pt x="64" y="28"/>
                    <a:pt x="64" y="28"/>
                  </a:cubicBezTo>
                  <a:cubicBezTo>
                    <a:pt x="51" y="4"/>
                    <a:pt x="51" y="4"/>
                    <a:pt x="51" y="4"/>
                  </a:cubicBezTo>
                  <a:cubicBezTo>
                    <a:pt x="50" y="1"/>
                    <a:pt x="48" y="0"/>
                    <a:pt x="45" y="0"/>
                  </a:cubicBezTo>
                  <a:cubicBezTo>
                    <a:pt x="43" y="0"/>
                    <a:pt x="40" y="1"/>
                    <a:pt x="39" y="4"/>
                  </a:cubicBezTo>
                  <a:cubicBezTo>
                    <a:pt x="27" y="28"/>
                    <a:pt x="27" y="28"/>
                    <a:pt x="27" y="28"/>
                  </a:cubicBezTo>
                  <a:cubicBezTo>
                    <a:pt x="0" y="32"/>
                    <a:pt x="0" y="32"/>
                    <a:pt x="0" y="32"/>
                  </a:cubicBezTo>
                  <a:cubicBezTo>
                    <a:pt x="0" y="32"/>
                    <a:pt x="0" y="32"/>
                    <a:pt x="0" y="32"/>
                  </a:cubicBezTo>
                  <a:cubicBezTo>
                    <a:pt x="15" y="48"/>
                    <a:pt x="15" y="48"/>
                    <a:pt x="15" y="48"/>
                  </a:cubicBezTo>
                  <a:cubicBezTo>
                    <a:pt x="13" y="61"/>
                    <a:pt x="13" y="61"/>
                    <a:pt x="13" y="61"/>
                  </a:cubicBezTo>
                  <a:cubicBezTo>
                    <a:pt x="15" y="63"/>
                    <a:pt x="15" y="63"/>
                    <a:pt x="15" y="63"/>
                  </a:cubicBezTo>
                  <a:cubicBezTo>
                    <a:pt x="12" y="80"/>
                    <a:pt x="12" y="80"/>
                    <a:pt x="12" y="80"/>
                  </a:cubicBezTo>
                  <a:cubicBezTo>
                    <a:pt x="13" y="81"/>
                    <a:pt x="13" y="81"/>
                    <a:pt x="14" y="81"/>
                  </a:cubicBezTo>
                  <a:cubicBezTo>
                    <a:pt x="16" y="83"/>
                    <a:pt x="19" y="83"/>
                    <a:pt x="21" y="82"/>
                  </a:cubicBezTo>
                  <a:cubicBezTo>
                    <a:pt x="45" y="69"/>
                    <a:pt x="45" y="69"/>
                    <a:pt x="45" y="69"/>
                  </a:cubicBezTo>
                  <a:cubicBezTo>
                    <a:pt x="69" y="82"/>
                    <a:pt x="69" y="82"/>
                    <a:pt x="69" y="82"/>
                  </a:cubicBezTo>
                  <a:cubicBezTo>
                    <a:pt x="70" y="83"/>
                    <a:pt x="72" y="83"/>
                    <a:pt x="73" y="83"/>
                  </a:cubicBezTo>
                  <a:cubicBezTo>
                    <a:pt x="74" y="83"/>
                    <a:pt x="76" y="82"/>
                    <a:pt x="77" y="81"/>
                  </a:cubicBezTo>
                  <a:cubicBezTo>
                    <a:pt x="77" y="81"/>
                    <a:pt x="78" y="81"/>
                    <a:pt x="78" y="80"/>
                  </a:cubicBezTo>
                  <a:cubicBezTo>
                    <a:pt x="75" y="63"/>
                    <a:pt x="75" y="63"/>
                    <a:pt x="75" y="63"/>
                  </a:cubicBezTo>
                  <a:cubicBezTo>
                    <a:pt x="77" y="61"/>
                    <a:pt x="77" y="61"/>
                    <a:pt x="77" y="61"/>
                  </a:cubicBezTo>
                  <a:lnTo>
                    <a:pt x="75" y="48"/>
                  </a:lnTo>
                  <a:close/>
                </a:path>
              </a:pathLst>
            </a:custGeom>
            <a:solidFill>
              <a:srgbClr val="FFBE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1066">
              <a:extLst>
                <a:ext uri="{FF2B5EF4-FFF2-40B4-BE49-F238E27FC236}">
                  <a16:creationId xmlns:a16="http://schemas.microsoft.com/office/drawing/2014/main" xmlns="" id="{CDE8DE83-7A88-4CA8-A59B-0E71345B957E}"/>
                </a:ext>
              </a:extLst>
            </p:cNvPr>
            <p:cNvSpPr>
              <a:spLocks/>
            </p:cNvSpPr>
            <p:nvPr/>
          </p:nvSpPr>
          <p:spPr bwMode="auto">
            <a:xfrm>
              <a:off x="11058525" y="3648076"/>
              <a:ext cx="258763" cy="249238"/>
            </a:xfrm>
            <a:custGeom>
              <a:avLst/>
              <a:gdLst>
                <a:gd name="T0" fmla="*/ 114 w 115"/>
                <a:gd name="T1" fmla="*/ 41 h 111"/>
                <a:gd name="T2" fmla="*/ 104 w 115"/>
                <a:gd name="T3" fmla="*/ 33 h 111"/>
                <a:gd name="T4" fmla="*/ 69 w 115"/>
                <a:gd name="T5" fmla="*/ 7 h 111"/>
                <a:gd name="T6" fmla="*/ 46 w 115"/>
                <a:gd name="T7" fmla="*/ 7 h 111"/>
                <a:gd name="T8" fmla="*/ 35 w 115"/>
                <a:gd name="T9" fmla="*/ 29 h 111"/>
                <a:gd name="T10" fmla="*/ 11 w 115"/>
                <a:gd name="T11" fmla="*/ 33 h 111"/>
                <a:gd name="T12" fmla="*/ 0 w 115"/>
                <a:gd name="T13" fmla="*/ 45 h 111"/>
                <a:gd name="T14" fmla="*/ 4 w 115"/>
                <a:gd name="T15" fmla="*/ 55 h 111"/>
                <a:gd name="T16" fmla="*/ 17 w 115"/>
                <a:gd name="T17" fmla="*/ 96 h 111"/>
                <a:gd name="T18" fmla="*/ 22 w 115"/>
                <a:gd name="T19" fmla="*/ 108 h 111"/>
                <a:gd name="T20" fmla="*/ 30 w 115"/>
                <a:gd name="T21" fmla="*/ 111 h 111"/>
                <a:gd name="T22" fmla="*/ 36 w 115"/>
                <a:gd name="T23" fmla="*/ 109 h 111"/>
                <a:gd name="T24" fmla="*/ 79 w 115"/>
                <a:gd name="T25" fmla="*/ 109 h 111"/>
                <a:gd name="T26" fmla="*/ 85 w 115"/>
                <a:gd name="T27" fmla="*/ 111 h 111"/>
                <a:gd name="T28" fmla="*/ 92 w 115"/>
                <a:gd name="T29" fmla="*/ 108 h 111"/>
                <a:gd name="T30" fmla="*/ 97 w 115"/>
                <a:gd name="T31" fmla="*/ 96 h 111"/>
                <a:gd name="T32" fmla="*/ 93 w 115"/>
                <a:gd name="T33" fmla="*/ 72 h 111"/>
                <a:gd name="T34" fmla="*/ 111 w 115"/>
                <a:gd name="T35" fmla="*/ 55 h 111"/>
                <a:gd name="T36" fmla="*/ 114 w 115"/>
                <a:gd name="T37" fmla="*/ 41 h 111"/>
                <a:gd name="T38" fmla="*/ 108 w 115"/>
                <a:gd name="T39" fmla="*/ 43 h 111"/>
                <a:gd name="T40" fmla="*/ 103 w 115"/>
                <a:gd name="T41" fmla="*/ 45 h 111"/>
                <a:gd name="T42" fmla="*/ 102 w 115"/>
                <a:gd name="T43" fmla="*/ 46 h 111"/>
                <a:gd name="T44" fmla="*/ 81 w 115"/>
                <a:gd name="T45" fmla="*/ 71 h 111"/>
                <a:gd name="T46" fmla="*/ 86 w 115"/>
                <a:gd name="T47" fmla="*/ 98 h 111"/>
                <a:gd name="T48" fmla="*/ 85 w 115"/>
                <a:gd name="T49" fmla="*/ 99 h 111"/>
                <a:gd name="T50" fmla="*/ 85 w 115"/>
                <a:gd name="T51" fmla="*/ 99 h 111"/>
                <a:gd name="T52" fmla="*/ 84 w 115"/>
                <a:gd name="T53" fmla="*/ 99 h 111"/>
                <a:gd name="T54" fmla="*/ 54 w 115"/>
                <a:gd name="T55" fmla="*/ 86 h 111"/>
                <a:gd name="T56" fmla="*/ 30 w 115"/>
                <a:gd name="T57" fmla="*/ 99 h 111"/>
                <a:gd name="T58" fmla="*/ 29 w 115"/>
                <a:gd name="T59" fmla="*/ 99 h 111"/>
                <a:gd name="T60" fmla="*/ 29 w 115"/>
                <a:gd name="T61" fmla="*/ 98 h 111"/>
                <a:gd name="T62" fmla="*/ 33 w 115"/>
                <a:gd name="T63" fmla="*/ 71 h 111"/>
                <a:gd name="T64" fmla="*/ 12 w 115"/>
                <a:gd name="T65" fmla="*/ 46 h 111"/>
                <a:gd name="T66" fmla="*/ 12 w 115"/>
                <a:gd name="T67" fmla="*/ 45 h 111"/>
                <a:gd name="T68" fmla="*/ 12 w 115"/>
                <a:gd name="T69" fmla="*/ 45 h 111"/>
                <a:gd name="T70" fmla="*/ 40 w 115"/>
                <a:gd name="T71" fmla="*/ 41 h 111"/>
                <a:gd name="T72" fmla="*/ 56 w 115"/>
                <a:gd name="T73" fmla="*/ 13 h 111"/>
                <a:gd name="T74" fmla="*/ 57 w 115"/>
                <a:gd name="T75" fmla="*/ 12 h 111"/>
                <a:gd name="T76" fmla="*/ 70 w 115"/>
                <a:gd name="T77" fmla="*/ 37 h 111"/>
                <a:gd name="T78" fmla="*/ 102 w 115"/>
                <a:gd name="T79" fmla="*/ 45 h 111"/>
                <a:gd name="T80" fmla="*/ 103 w 115"/>
                <a:gd name="T81" fmla="*/ 45 h 111"/>
                <a:gd name="T82" fmla="*/ 108 w 115"/>
                <a:gd name="T83" fmla="*/ 43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5" h="111">
                  <a:moveTo>
                    <a:pt x="108" y="43"/>
                  </a:moveTo>
                  <a:cubicBezTo>
                    <a:pt x="114" y="41"/>
                    <a:pt x="114" y="41"/>
                    <a:pt x="114" y="41"/>
                  </a:cubicBezTo>
                  <a:cubicBezTo>
                    <a:pt x="113" y="37"/>
                    <a:pt x="108" y="33"/>
                    <a:pt x="104" y="33"/>
                  </a:cubicBezTo>
                  <a:cubicBezTo>
                    <a:pt x="104" y="33"/>
                    <a:pt x="104" y="33"/>
                    <a:pt x="104" y="33"/>
                  </a:cubicBezTo>
                  <a:cubicBezTo>
                    <a:pt x="80" y="29"/>
                    <a:pt x="80" y="29"/>
                    <a:pt x="80" y="29"/>
                  </a:cubicBezTo>
                  <a:cubicBezTo>
                    <a:pt x="69" y="7"/>
                    <a:pt x="69" y="7"/>
                    <a:pt x="69" y="7"/>
                  </a:cubicBezTo>
                  <a:cubicBezTo>
                    <a:pt x="67" y="3"/>
                    <a:pt x="62" y="0"/>
                    <a:pt x="57" y="0"/>
                  </a:cubicBezTo>
                  <a:cubicBezTo>
                    <a:pt x="52" y="0"/>
                    <a:pt x="48" y="3"/>
                    <a:pt x="46" y="7"/>
                  </a:cubicBezTo>
                  <a:cubicBezTo>
                    <a:pt x="46" y="7"/>
                    <a:pt x="46" y="7"/>
                    <a:pt x="46" y="7"/>
                  </a:cubicBezTo>
                  <a:cubicBezTo>
                    <a:pt x="35" y="29"/>
                    <a:pt x="35" y="29"/>
                    <a:pt x="35" y="29"/>
                  </a:cubicBezTo>
                  <a:cubicBezTo>
                    <a:pt x="11" y="33"/>
                    <a:pt x="11" y="33"/>
                    <a:pt x="11" y="33"/>
                  </a:cubicBezTo>
                  <a:cubicBezTo>
                    <a:pt x="11" y="33"/>
                    <a:pt x="11" y="33"/>
                    <a:pt x="11" y="33"/>
                  </a:cubicBezTo>
                  <a:cubicBezTo>
                    <a:pt x="6" y="33"/>
                    <a:pt x="2" y="37"/>
                    <a:pt x="0" y="41"/>
                  </a:cubicBezTo>
                  <a:cubicBezTo>
                    <a:pt x="0" y="43"/>
                    <a:pt x="0" y="44"/>
                    <a:pt x="0" y="45"/>
                  </a:cubicBezTo>
                  <a:cubicBezTo>
                    <a:pt x="0" y="49"/>
                    <a:pt x="1" y="52"/>
                    <a:pt x="4" y="55"/>
                  </a:cubicBezTo>
                  <a:cubicBezTo>
                    <a:pt x="4" y="55"/>
                    <a:pt x="4" y="55"/>
                    <a:pt x="4" y="55"/>
                  </a:cubicBezTo>
                  <a:cubicBezTo>
                    <a:pt x="21" y="72"/>
                    <a:pt x="21" y="72"/>
                    <a:pt x="21" y="72"/>
                  </a:cubicBezTo>
                  <a:cubicBezTo>
                    <a:pt x="17" y="96"/>
                    <a:pt x="17" y="96"/>
                    <a:pt x="17" y="96"/>
                  </a:cubicBezTo>
                  <a:cubicBezTo>
                    <a:pt x="17" y="96"/>
                    <a:pt x="17" y="97"/>
                    <a:pt x="17" y="98"/>
                  </a:cubicBezTo>
                  <a:cubicBezTo>
                    <a:pt x="17" y="102"/>
                    <a:pt x="19" y="106"/>
                    <a:pt x="22" y="108"/>
                  </a:cubicBezTo>
                  <a:cubicBezTo>
                    <a:pt x="22" y="108"/>
                    <a:pt x="22" y="108"/>
                    <a:pt x="22" y="108"/>
                  </a:cubicBezTo>
                  <a:cubicBezTo>
                    <a:pt x="24" y="110"/>
                    <a:pt x="27" y="111"/>
                    <a:pt x="30" y="111"/>
                  </a:cubicBezTo>
                  <a:cubicBezTo>
                    <a:pt x="32" y="111"/>
                    <a:pt x="34" y="110"/>
                    <a:pt x="36" y="109"/>
                  </a:cubicBezTo>
                  <a:cubicBezTo>
                    <a:pt x="36" y="109"/>
                    <a:pt x="36" y="109"/>
                    <a:pt x="36" y="109"/>
                  </a:cubicBezTo>
                  <a:cubicBezTo>
                    <a:pt x="57" y="98"/>
                    <a:pt x="57" y="98"/>
                    <a:pt x="57" y="98"/>
                  </a:cubicBezTo>
                  <a:cubicBezTo>
                    <a:pt x="79" y="109"/>
                    <a:pt x="79" y="109"/>
                    <a:pt x="79" y="109"/>
                  </a:cubicBezTo>
                  <a:cubicBezTo>
                    <a:pt x="79" y="109"/>
                    <a:pt x="79" y="109"/>
                    <a:pt x="79" y="109"/>
                  </a:cubicBezTo>
                  <a:cubicBezTo>
                    <a:pt x="81" y="110"/>
                    <a:pt x="83" y="111"/>
                    <a:pt x="85" y="111"/>
                  </a:cubicBezTo>
                  <a:cubicBezTo>
                    <a:pt x="87" y="111"/>
                    <a:pt x="90" y="110"/>
                    <a:pt x="92" y="108"/>
                  </a:cubicBezTo>
                  <a:cubicBezTo>
                    <a:pt x="92" y="108"/>
                    <a:pt x="92" y="108"/>
                    <a:pt x="92" y="108"/>
                  </a:cubicBezTo>
                  <a:cubicBezTo>
                    <a:pt x="96" y="106"/>
                    <a:pt x="98" y="102"/>
                    <a:pt x="98" y="98"/>
                  </a:cubicBezTo>
                  <a:cubicBezTo>
                    <a:pt x="98" y="97"/>
                    <a:pt x="98" y="96"/>
                    <a:pt x="97" y="96"/>
                  </a:cubicBezTo>
                  <a:cubicBezTo>
                    <a:pt x="97" y="96"/>
                    <a:pt x="97" y="96"/>
                    <a:pt x="97" y="96"/>
                  </a:cubicBezTo>
                  <a:cubicBezTo>
                    <a:pt x="93" y="72"/>
                    <a:pt x="93" y="72"/>
                    <a:pt x="93" y="72"/>
                  </a:cubicBezTo>
                  <a:cubicBezTo>
                    <a:pt x="111" y="55"/>
                    <a:pt x="111" y="55"/>
                    <a:pt x="111" y="55"/>
                  </a:cubicBezTo>
                  <a:cubicBezTo>
                    <a:pt x="111" y="55"/>
                    <a:pt x="111" y="55"/>
                    <a:pt x="111" y="55"/>
                  </a:cubicBezTo>
                  <a:cubicBezTo>
                    <a:pt x="113" y="52"/>
                    <a:pt x="115" y="49"/>
                    <a:pt x="115" y="45"/>
                  </a:cubicBezTo>
                  <a:cubicBezTo>
                    <a:pt x="115" y="44"/>
                    <a:pt x="114" y="43"/>
                    <a:pt x="114" y="41"/>
                  </a:cubicBezTo>
                  <a:cubicBezTo>
                    <a:pt x="114" y="41"/>
                    <a:pt x="114" y="41"/>
                    <a:pt x="114" y="41"/>
                  </a:cubicBezTo>
                  <a:cubicBezTo>
                    <a:pt x="108" y="43"/>
                    <a:pt x="108" y="43"/>
                    <a:pt x="108" y="43"/>
                  </a:cubicBezTo>
                  <a:cubicBezTo>
                    <a:pt x="103" y="45"/>
                    <a:pt x="103" y="45"/>
                    <a:pt x="103" y="45"/>
                  </a:cubicBezTo>
                  <a:cubicBezTo>
                    <a:pt x="103" y="45"/>
                    <a:pt x="103" y="45"/>
                    <a:pt x="103" y="45"/>
                  </a:cubicBezTo>
                  <a:cubicBezTo>
                    <a:pt x="102" y="46"/>
                    <a:pt x="102" y="46"/>
                    <a:pt x="102" y="46"/>
                  </a:cubicBezTo>
                  <a:cubicBezTo>
                    <a:pt x="102" y="46"/>
                    <a:pt x="102" y="46"/>
                    <a:pt x="102" y="46"/>
                  </a:cubicBezTo>
                  <a:cubicBezTo>
                    <a:pt x="83" y="65"/>
                    <a:pt x="83" y="65"/>
                    <a:pt x="83" y="65"/>
                  </a:cubicBezTo>
                  <a:cubicBezTo>
                    <a:pt x="81" y="67"/>
                    <a:pt x="81" y="69"/>
                    <a:pt x="81" y="71"/>
                  </a:cubicBezTo>
                  <a:cubicBezTo>
                    <a:pt x="86" y="98"/>
                    <a:pt x="86" y="98"/>
                    <a:pt x="86" y="98"/>
                  </a:cubicBezTo>
                  <a:cubicBezTo>
                    <a:pt x="86" y="98"/>
                    <a:pt x="86" y="98"/>
                    <a:pt x="86" y="98"/>
                  </a:cubicBezTo>
                  <a:cubicBezTo>
                    <a:pt x="86" y="98"/>
                    <a:pt x="86" y="98"/>
                    <a:pt x="86" y="98"/>
                  </a:cubicBezTo>
                  <a:cubicBezTo>
                    <a:pt x="85" y="99"/>
                    <a:pt x="85" y="99"/>
                    <a:pt x="85" y="99"/>
                  </a:cubicBezTo>
                  <a:cubicBezTo>
                    <a:pt x="85" y="99"/>
                    <a:pt x="85" y="99"/>
                    <a:pt x="85" y="99"/>
                  </a:cubicBezTo>
                  <a:cubicBezTo>
                    <a:pt x="85" y="99"/>
                    <a:pt x="85" y="99"/>
                    <a:pt x="85" y="99"/>
                  </a:cubicBezTo>
                  <a:cubicBezTo>
                    <a:pt x="84" y="99"/>
                    <a:pt x="84" y="99"/>
                    <a:pt x="84" y="99"/>
                  </a:cubicBezTo>
                  <a:cubicBezTo>
                    <a:pt x="84" y="99"/>
                    <a:pt x="84" y="99"/>
                    <a:pt x="84" y="99"/>
                  </a:cubicBezTo>
                  <a:cubicBezTo>
                    <a:pt x="60" y="86"/>
                    <a:pt x="60" y="86"/>
                    <a:pt x="60" y="86"/>
                  </a:cubicBezTo>
                  <a:cubicBezTo>
                    <a:pt x="58" y="85"/>
                    <a:pt x="56" y="85"/>
                    <a:pt x="54" y="86"/>
                  </a:cubicBezTo>
                  <a:cubicBezTo>
                    <a:pt x="30" y="99"/>
                    <a:pt x="30" y="99"/>
                    <a:pt x="30" y="99"/>
                  </a:cubicBezTo>
                  <a:cubicBezTo>
                    <a:pt x="30" y="99"/>
                    <a:pt x="30" y="99"/>
                    <a:pt x="30" y="99"/>
                  </a:cubicBezTo>
                  <a:cubicBezTo>
                    <a:pt x="30" y="99"/>
                    <a:pt x="30" y="99"/>
                    <a:pt x="30" y="99"/>
                  </a:cubicBezTo>
                  <a:cubicBezTo>
                    <a:pt x="29" y="99"/>
                    <a:pt x="29" y="99"/>
                    <a:pt x="29" y="99"/>
                  </a:cubicBezTo>
                  <a:cubicBezTo>
                    <a:pt x="29" y="99"/>
                    <a:pt x="29" y="99"/>
                    <a:pt x="29" y="99"/>
                  </a:cubicBezTo>
                  <a:cubicBezTo>
                    <a:pt x="29" y="98"/>
                    <a:pt x="29" y="98"/>
                    <a:pt x="29" y="98"/>
                  </a:cubicBezTo>
                  <a:cubicBezTo>
                    <a:pt x="29" y="98"/>
                    <a:pt x="29" y="98"/>
                    <a:pt x="29" y="98"/>
                  </a:cubicBezTo>
                  <a:cubicBezTo>
                    <a:pt x="33" y="71"/>
                    <a:pt x="33" y="71"/>
                    <a:pt x="33" y="71"/>
                  </a:cubicBezTo>
                  <a:cubicBezTo>
                    <a:pt x="34" y="69"/>
                    <a:pt x="33" y="67"/>
                    <a:pt x="32" y="65"/>
                  </a:cubicBezTo>
                  <a:cubicBezTo>
                    <a:pt x="12" y="46"/>
                    <a:pt x="12" y="46"/>
                    <a:pt x="12" y="46"/>
                  </a:cubicBezTo>
                  <a:cubicBezTo>
                    <a:pt x="12" y="46"/>
                    <a:pt x="12" y="46"/>
                    <a:pt x="12" y="46"/>
                  </a:cubicBezTo>
                  <a:cubicBezTo>
                    <a:pt x="12" y="45"/>
                    <a:pt x="12" y="45"/>
                    <a:pt x="12" y="45"/>
                  </a:cubicBezTo>
                  <a:cubicBezTo>
                    <a:pt x="12" y="45"/>
                    <a:pt x="12" y="45"/>
                    <a:pt x="12" y="45"/>
                  </a:cubicBezTo>
                  <a:cubicBezTo>
                    <a:pt x="12" y="45"/>
                    <a:pt x="12" y="45"/>
                    <a:pt x="12" y="45"/>
                  </a:cubicBezTo>
                  <a:cubicBezTo>
                    <a:pt x="12" y="45"/>
                    <a:pt x="12" y="45"/>
                    <a:pt x="12" y="45"/>
                  </a:cubicBezTo>
                  <a:cubicBezTo>
                    <a:pt x="40" y="41"/>
                    <a:pt x="40" y="41"/>
                    <a:pt x="40" y="41"/>
                  </a:cubicBezTo>
                  <a:cubicBezTo>
                    <a:pt x="42" y="40"/>
                    <a:pt x="43" y="39"/>
                    <a:pt x="44" y="37"/>
                  </a:cubicBezTo>
                  <a:cubicBezTo>
                    <a:pt x="56" y="13"/>
                    <a:pt x="56" y="13"/>
                    <a:pt x="56" y="13"/>
                  </a:cubicBezTo>
                  <a:cubicBezTo>
                    <a:pt x="56" y="13"/>
                    <a:pt x="56" y="13"/>
                    <a:pt x="56" y="13"/>
                  </a:cubicBezTo>
                  <a:cubicBezTo>
                    <a:pt x="56" y="12"/>
                    <a:pt x="57" y="12"/>
                    <a:pt x="57" y="12"/>
                  </a:cubicBezTo>
                  <a:cubicBezTo>
                    <a:pt x="58" y="13"/>
                    <a:pt x="58" y="13"/>
                    <a:pt x="58" y="13"/>
                  </a:cubicBezTo>
                  <a:cubicBezTo>
                    <a:pt x="70" y="37"/>
                    <a:pt x="70" y="37"/>
                    <a:pt x="70" y="37"/>
                  </a:cubicBezTo>
                  <a:cubicBezTo>
                    <a:pt x="71" y="39"/>
                    <a:pt x="73" y="40"/>
                    <a:pt x="75" y="41"/>
                  </a:cubicBezTo>
                  <a:cubicBezTo>
                    <a:pt x="102" y="45"/>
                    <a:pt x="102" y="45"/>
                    <a:pt x="102" y="45"/>
                  </a:cubicBezTo>
                  <a:cubicBezTo>
                    <a:pt x="102" y="45"/>
                    <a:pt x="102" y="45"/>
                    <a:pt x="102" y="45"/>
                  </a:cubicBezTo>
                  <a:cubicBezTo>
                    <a:pt x="103" y="45"/>
                    <a:pt x="103" y="45"/>
                    <a:pt x="103" y="45"/>
                  </a:cubicBezTo>
                  <a:cubicBezTo>
                    <a:pt x="103" y="45"/>
                    <a:pt x="103" y="45"/>
                    <a:pt x="103" y="45"/>
                  </a:cubicBezTo>
                  <a:lnTo>
                    <a:pt x="108" y="43"/>
                  </a:ln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6006434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57E19BB5-A75A-6D4C-937E-7FA306BBF927}" type="slidenum">
              <a:rPr lang="en-US" smtClean="0"/>
              <a:pPr/>
              <a:t>5</a:t>
            </a:fld>
            <a:endParaRPr lang="en-US"/>
          </a:p>
        </p:txBody>
      </p:sp>
      <p:sp>
        <p:nvSpPr>
          <p:cNvPr id="11" name="Content Placeholder 5"/>
          <p:cNvSpPr>
            <a:spLocks noGrp="1"/>
          </p:cNvSpPr>
          <p:nvPr>
            <p:ph sz="quarter" idx="14"/>
          </p:nvPr>
        </p:nvSpPr>
        <p:spPr>
          <a:xfrm>
            <a:off x="846049" y="1520722"/>
            <a:ext cx="7730766" cy="2141246"/>
          </a:xfrm>
          <a:solidFill>
            <a:schemeClr val="bg2">
              <a:lumMod val="95000"/>
            </a:schemeClr>
          </a:solidFill>
        </p:spPr>
        <p:txBody>
          <a:bodyPr>
            <a:normAutofit fontScale="92500"/>
          </a:bodyPr>
          <a:lstStyle/>
          <a:p>
            <a:pPr marL="358775" indent="-90488">
              <a:buFont typeface="+mj-lt"/>
              <a:buAutoNum type="arabicPeriod"/>
              <a:defRPr/>
            </a:pPr>
            <a:r>
              <a:rPr lang="ar-SA" sz="2000" dirty="0">
                <a:solidFill>
                  <a:schemeClr val="accent6">
                    <a:lumMod val="75000"/>
                  </a:schemeClr>
                </a:solidFill>
                <a:latin typeface="Sakkal Majalla" panose="02000000000000000000" pitchFamily="2" charset="-78"/>
                <a:cs typeface="Sakkal Majalla" panose="02000000000000000000" pitchFamily="2" charset="-78"/>
              </a:rPr>
              <a:t> زيادة مستوى التغطية المكانية لعينة المسح.</a:t>
            </a:r>
          </a:p>
          <a:p>
            <a:pPr marL="358775" indent="-90488">
              <a:buFont typeface="+mj-lt"/>
              <a:buAutoNum type="arabicPeriod"/>
              <a:defRPr/>
            </a:pPr>
            <a:r>
              <a:rPr lang="ar-SA" sz="2000" dirty="0">
                <a:solidFill>
                  <a:schemeClr val="accent6">
                    <a:lumMod val="75000"/>
                  </a:schemeClr>
                </a:solidFill>
                <a:latin typeface="Sakkal Majalla" panose="02000000000000000000" pitchFamily="2" charset="-78"/>
                <a:cs typeface="Sakkal Majalla" panose="02000000000000000000" pitchFamily="2" charset="-78"/>
              </a:rPr>
              <a:t> زيادة شمولية قواعد التدقيق والتصحيح للمسح.</a:t>
            </a:r>
          </a:p>
          <a:p>
            <a:pPr marL="358775" indent="-90488">
              <a:buFont typeface="+mj-lt"/>
              <a:buAutoNum type="arabicPeriod"/>
              <a:defRPr/>
            </a:pPr>
            <a:r>
              <a:rPr lang="ar-SA" sz="2000" dirty="0">
                <a:solidFill>
                  <a:schemeClr val="accent6">
                    <a:lumMod val="75000"/>
                  </a:schemeClr>
                </a:solidFill>
                <a:latin typeface="Sakkal Majalla" panose="02000000000000000000" pitchFamily="2" charset="-78"/>
                <a:cs typeface="Sakkal Majalla" panose="02000000000000000000" pitchFamily="2" charset="-78"/>
              </a:rPr>
              <a:t> التركيز على عملية التدقيق وجودة البيانات  بالمتابعة المستمرة لمرحلة جمع البيانات ميدانياً</a:t>
            </a:r>
          </a:p>
          <a:p>
            <a:pPr marL="358775" indent="-90488">
              <a:buFont typeface="+mj-lt"/>
              <a:buAutoNum type="arabicPeriod"/>
              <a:defRPr/>
            </a:pPr>
            <a:r>
              <a:rPr lang="ar-SA" sz="2000" dirty="0">
                <a:solidFill>
                  <a:schemeClr val="accent6">
                    <a:lumMod val="75000"/>
                  </a:schemeClr>
                </a:solidFill>
                <a:latin typeface="Sakkal Majalla" panose="02000000000000000000" pitchFamily="2" charset="-78"/>
                <a:cs typeface="Sakkal Majalla" panose="02000000000000000000" pitchFamily="2" charset="-78"/>
              </a:rPr>
              <a:t> التركيز على المتابعة المكتبية من قبل فريق فني للبيانات المدخلة في قاعدة بيانات المسح.</a:t>
            </a:r>
          </a:p>
          <a:p>
            <a:pPr marL="358775" indent="-90488">
              <a:buFont typeface="+mj-lt"/>
              <a:buAutoNum type="arabicPeriod"/>
              <a:defRPr/>
            </a:pPr>
            <a:r>
              <a:rPr lang="ar-SA" sz="2000" dirty="0">
                <a:solidFill>
                  <a:schemeClr val="accent6">
                    <a:lumMod val="75000"/>
                  </a:schemeClr>
                </a:solidFill>
                <a:latin typeface="Sakkal Majalla" panose="02000000000000000000" pitchFamily="2" charset="-78"/>
                <a:cs typeface="Sakkal Majalla" panose="02000000000000000000" pitchFamily="2" charset="-78"/>
              </a:rPr>
              <a:t> لزيادة معدل الاستجابة تم تقليص عدد الزيارات للاسر  ومدة المتابعة للاسرة في تحصيل بيانات الانفاق الغذائي.</a:t>
            </a:r>
            <a:br>
              <a:rPr lang="ar-SA" sz="2000" dirty="0">
                <a:solidFill>
                  <a:schemeClr val="accent6">
                    <a:lumMod val="75000"/>
                  </a:schemeClr>
                </a:solidFill>
                <a:latin typeface="Sakkal Majalla" panose="02000000000000000000" pitchFamily="2" charset="-78"/>
                <a:cs typeface="Sakkal Majalla" panose="02000000000000000000" pitchFamily="2" charset="-78"/>
              </a:rPr>
            </a:br>
            <a:endParaRPr lang="en-US" sz="2000" dirty="0">
              <a:solidFill>
                <a:schemeClr val="accent6">
                  <a:lumMod val="75000"/>
                </a:schemeClr>
              </a:solidFill>
              <a:latin typeface="Sakkal Majalla" panose="02000000000000000000" pitchFamily="2" charset="-78"/>
              <a:cs typeface="Sakkal Majalla" panose="02000000000000000000" pitchFamily="2" charset="-78"/>
            </a:endParaRPr>
          </a:p>
        </p:txBody>
      </p:sp>
      <p:sp>
        <p:nvSpPr>
          <p:cNvPr id="7" name="عنوان 6">
            <a:extLst>
              <a:ext uri="{FF2B5EF4-FFF2-40B4-BE49-F238E27FC236}">
                <a16:creationId xmlns:a16="http://schemas.microsoft.com/office/drawing/2014/main" xmlns="" id="{1E6343C4-26C3-40A9-9A64-CBF98BAB57C6}"/>
              </a:ext>
            </a:extLst>
          </p:cNvPr>
          <p:cNvSpPr>
            <a:spLocks noGrp="1"/>
          </p:cNvSpPr>
          <p:nvPr>
            <p:ph type="title"/>
          </p:nvPr>
        </p:nvSpPr>
        <p:spPr>
          <a:xfrm>
            <a:off x="893424" y="970388"/>
            <a:ext cx="7783643" cy="296709"/>
          </a:xfrm>
          <a:solidFill>
            <a:schemeClr val="accent6">
              <a:lumMod val="20000"/>
              <a:lumOff val="80000"/>
            </a:schemeClr>
          </a:solidFill>
        </p:spPr>
        <p:txBody>
          <a:bodyPr/>
          <a:lstStyle/>
          <a:p>
            <a:pPr marL="457200" lvl="0" indent="-228600">
              <a:spcBef>
                <a:spcPts val="600"/>
              </a:spcBef>
              <a:defRPr/>
            </a:pPr>
            <a:r>
              <a:rPr lang="ar-SA" sz="2000" b="1" dirty="0">
                <a:solidFill>
                  <a:schemeClr val="accent6">
                    <a:lumMod val="75000"/>
                  </a:schemeClr>
                </a:solidFill>
                <a:latin typeface="Sakkal Majalla" panose="02000000000000000000" pitchFamily="2" charset="-78"/>
                <a:cs typeface="Sakkal Majalla" panose="02000000000000000000" pitchFamily="2" charset="-78"/>
              </a:rPr>
              <a:t>الدروس المستفادة من الدورة السابقة للمسح عام ٢٠١٨</a:t>
            </a:r>
            <a:r>
              <a:rPr lang="en-US" sz="2000" b="1" dirty="0">
                <a:solidFill>
                  <a:schemeClr val="accent6">
                    <a:lumMod val="75000"/>
                  </a:schemeClr>
                </a:solidFill>
                <a:latin typeface="Sakkal Majalla" panose="02000000000000000000" pitchFamily="2" charset="-78"/>
                <a:cs typeface="Sakkal Majalla" panose="02000000000000000000" pitchFamily="2" charset="-78"/>
              </a:rPr>
              <a:t>:</a:t>
            </a:r>
            <a:endParaRPr lang="en-US" sz="2000" dirty="0">
              <a:solidFill>
                <a:schemeClr val="accent6">
                  <a:lumMod val="75000"/>
                </a:schemeClr>
              </a:solidFill>
            </a:endParaRPr>
          </a:p>
        </p:txBody>
      </p:sp>
      <p:sp>
        <p:nvSpPr>
          <p:cNvPr id="12" name="عنوان 2">
            <a:extLst>
              <a:ext uri="{FF2B5EF4-FFF2-40B4-BE49-F238E27FC236}">
                <a16:creationId xmlns:a16="http://schemas.microsoft.com/office/drawing/2014/main" xmlns="" id="{1F51F1C9-EF0B-43A7-925A-18A56F17D756}"/>
              </a:ext>
            </a:extLst>
          </p:cNvPr>
          <p:cNvSpPr txBox="1">
            <a:spLocks/>
          </p:cNvSpPr>
          <p:nvPr/>
        </p:nvSpPr>
        <p:spPr>
          <a:xfrm>
            <a:off x="2466142" y="182750"/>
            <a:ext cx="6009521" cy="506404"/>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r" rtl="1">
              <a:lnSpc>
                <a:spcPct val="100000"/>
              </a:lnSpc>
              <a:spcBef>
                <a:spcPts val="0"/>
              </a:spcBef>
              <a:spcAft>
                <a:spcPts val="0"/>
              </a:spcAft>
              <a:buClr>
                <a:srgbClr val="8392A2"/>
              </a:buClr>
              <a:buSzPts val="1200"/>
              <a:buFont typeface="Arial"/>
              <a:buNone/>
              <a:defRPr sz="1200" b="0" i="0" u="none" strike="noStrike" cap="none">
                <a:solidFill>
                  <a:srgbClr val="8392A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ar-SA" sz="2400" dirty="0">
                <a:gradFill>
                  <a:gsLst>
                    <a:gs pos="0">
                      <a:srgbClr val="62BB46"/>
                    </a:gs>
                    <a:gs pos="50000">
                      <a:srgbClr val="00AEE6"/>
                    </a:gs>
                    <a:gs pos="100000">
                      <a:srgbClr val="4B3E98"/>
                    </a:gs>
                  </a:gsLst>
                  <a:lin ang="0" scaled="1"/>
                </a:gradFill>
                <a:latin typeface="Sakkal Majalla" panose="02000000000000000000" pitchFamily="2" charset="-78"/>
                <a:cs typeface="Sakkal Majalla" panose="02000000000000000000" pitchFamily="2" charset="-78"/>
              </a:rPr>
              <a:t>مسح دخل وانفاق الاسرة</a:t>
            </a:r>
            <a:endParaRPr lang="ar-SA" dirty="0">
              <a:latin typeface="Neo Sans Arabic" panose="020B0504030504040204" pitchFamily="34" charset="-78"/>
              <a:cs typeface="Neo Sans Arabic" panose="020B0504030504040204" pitchFamily="34" charset="-78"/>
            </a:endParaRPr>
          </a:p>
        </p:txBody>
      </p:sp>
      <p:grpSp>
        <p:nvGrpSpPr>
          <p:cNvPr id="22" name="Group 21">
            <a:extLst>
              <a:ext uri="{FF2B5EF4-FFF2-40B4-BE49-F238E27FC236}">
                <a16:creationId xmlns:a16="http://schemas.microsoft.com/office/drawing/2014/main" xmlns="" id="{EBB41484-04A7-4AE2-B522-0060EC1398C1}"/>
              </a:ext>
            </a:extLst>
          </p:cNvPr>
          <p:cNvGrpSpPr/>
          <p:nvPr/>
        </p:nvGrpSpPr>
        <p:grpSpPr>
          <a:xfrm>
            <a:off x="715963" y="4173112"/>
            <a:ext cx="506756" cy="530277"/>
            <a:chOff x="16462376" y="4994276"/>
            <a:chExt cx="1663700" cy="1666875"/>
          </a:xfrm>
          <a:effectLst>
            <a:outerShdw blurRad="50800" dist="38100" dir="5400000" algn="t" rotWithShape="0">
              <a:prstClr val="black">
                <a:alpha val="40000"/>
              </a:prstClr>
            </a:outerShdw>
          </a:effectLst>
        </p:grpSpPr>
        <p:sp>
          <p:nvSpPr>
            <p:cNvPr id="23" name="Oval 358">
              <a:extLst>
                <a:ext uri="{FF2B5EF4-FFF2-40B4-BE49-F238E27FC236}">
                  <a16:creationId xmlns:a16="http://schemas.microsoft.com/office/drawing/2014/main" xmlns="" id="{185BA8DD-438B-488F-BDDD-EF3236AE5AFD}"/>
                </a:ext>
              </a:extLst>
            </p:cNvPr>
            <p:cNvSpPr>
              <a:spLocks noChangeArrowheads="1"/>
            </p:cNvSpPr>
            <p:nvPr/>
          </p:nvSpPr>
          <p:spPr bwMode="auto">
            <a:xfrm>
              <a:off x="16462376" y="4994276"/>
              <a:ext cx="1663700" cy="1666875"/>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359">
              <a:extLst>
                <a:ext uri="{FF2B5EF4-FFF2-40B4-BE49-F238E27FC236}">
                  <a16:creationId xmlns:a16="http://schemas.microsoft.com/office/drawing/2014/main" xmlns="" id="{1ED3EB18-501B-4C32-B103-15CF4BB90464}"/>
                </a:ext>
              </a:extLst>
            </p:cNvPr>
            <p:cNvSpPr>
              <a:spLocks/>
            </p:cNvSpPr>
            <p:nvPr/>
          </p:nvSpPr>
          <p:spPr bwMode="auto">
            <a:xfrm>
              <a:off x="17264063" y="5329238"/>
              <a:ext cx="69850" cy="854075"/>
            </a:xfrm>
            <a:custGeom>
              <a:avLst/>
              <a:gdLst>
                <a:gd name="T0" fmla="*/ 11 w 21"/>
                <a:gd name="T1" fmla="*/ 0 h 260"/>
                <a:gd name="T2" fmla="*/ 0 w 21"/>
                <a:gd name="T3" fmla="*/ 10 h 260"/>
                <a:gd name="T4" fmla="*/ 0 w 21"/>
                <a:gd name="T5" fmla="*/ 249 h 260"/>
                <a:gd name="T6" fmla="*/ 11 w 21"/>
                <a:gd name="T7" fmla="*/ 260 h 260"/>
                <a:gd name="T8" fmla="*/ 21 w 21"/>
                <a:gd name="T9" fmla="*/ 249 h 260"/>
                <a:gd name="T10" fmla="*/ 21 w 21"/>
                <a:gd name="T11" fmla="*/ 10 h 260"/>
                <a:gd name="T12" fmla="*/ 11 w 21"/>
                <a:gd name="T13" fmla="*/ 0 h 260"/>
              </a:gdLst>
              <a:ahLst/>
              <a:cxnLst>
                <a:cxn ang="0">
                  <a:pos x="T0" y="T1"/>
                </a:cxn>
                <a:cxn ang="0">
                  <a:pos x="T2" y="T3"/>
                </a:cxn>
                <a:cxn ang="0">
                  <a:pos x="T4" y="T5"/>
                </a:cxn>
                <a:cxn ang="0">
                  <a:pos x="T6" y="T7"/>
                </a:cxn>
                <a:cxn ang="0">
                  <a:pos x="T8" y="T9"/>
                </a:cxn>
                <a:cxn ang="0">
                  <a:pos x="T10" y="T11"/>
                </a:cxn>
                <a:cxn ang="0">
                  <a:pos x="T12" y="T13"/>
                </a:cxn>
              </a:cxnLst>
              <a:rect l="0" t="0" r="r" b="b"/>
              <a:pathLst>
                <a:path w="21" h="260">
                  <a:moveTo>
                    <a:pt x="11" y="0"/>
                  </a:moveTo>
                  <a:cubicBezTo>
                    <a:pt x="5" y="0"/>
                    <a:pt x="0" y="4"/>
                    <a:pt x="0" y="10"/>
                  </a:cubicBezTo>
                  <a:cubicBezTo>
                    <a:pt x="0" y="249"/>
                    <a:pt x="0" y="249"/>
                    <a:pt x="0" y="249"/>
                  </a:cubicBezTo>
                  <a:cubicBezTo>
                    <a:pt x="0" y="255"/>
                    <a:pt x="5" y="260"/>
                    <a:pt x="11" y="260"/>
                  </a:cubicBezTo>
                  <a:cubicBezTo>
                    <a:pt x="17" y="260"/>
                    <a:pt x="21" y="255"/>
                    <a:pt x="21" y="249"/>
                  </a:cubicBezTo>
                  <a:cubicBezTo>
                    <a:pt x="21" y="10"/>
                    <a:pt x="21" y="10"/>
                    <a:pt x="21" y="10"/>
                  </a:cubicBezTo>
                  <a:cubicBezTo>
                    <a:pt x="21" y="4"/>
                    <a:pt x="17" y="0"/>
                    <a:pt x="11" y="0"/>
                  </a:cubicBezTo>
                  <a:close/>
                </a:path>
              </a:pathLst>
            </a:custGeom>
            <a:solidFill>
              <a:srgbClr val="8272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360">
              <a:extLst>
                <a:ext uri="{FF2B5EF4-FFF2-40B4-BE49-F238E27FC236}">
                  <a16:creationId xmlns:a16="http://schemas.microsoft.com/office/drawing/2014/main" xmlns="" id="{E9B54D01-B20E-4E15-9CD2-175F6B5FCE46}"/>
                </a:ext>
              </a:extLst>
            </p:cNvPr>
            <p:cNvSpPr>
              <a:spLocks/>
            </p:cNvSpPr>
            <p:nvPr/>
          </p:nvSpPr>
          <p:spPr bwMode="auto">
            <a:xfrm>
              <a:off x="17275176" y="6127751"/>
              <a:ext cx="282575" cy="282575"/>
            </a:xfrm>
            <a:custGeom>
              <a:avLst/>
              <a:gdLst>
                <a:gd name="T0" fmla="*/ 4 w 86"/>
                <a:gd name="T1" fmla="*/ 3 h 86"/>
                <a:gd name="T2" fmla="*/ 4 w 86"/>
                <a:gd name="T3" fmla="*/ 15 h 86"/>
                <a:gd name="T4" fmla="*/ 72 w 86"/>
                <a:gd name="T5" fmla="*/ 83 h 86"/>
                <a:gd name="T6" fmla="*/ 83 w 86"/>
                <a:gd name="T7" fmla="*/ 83 h 86"/>
                <a:gd name="T8" fmla="*/ 83 w 86"/>
                <a:gd name="T9" fmla="*/ 71 h 86"/>
                <a:gd name="T10" fmla="*/ 15 w 86"/>
                <a:gd name="T11" fmla="*/ 3 h 86"/>
                <a:gd name="T12" fmla="*/ 4 w 86"/>
                <a:gd name="T13" fmla="*/ 3 h 86"/>
              </a:gdLst>
              <a:ahLst/>
              <a:cxnLst>
                <a:cxn ang="0">
                  <a:pos x="T0" y="T1"/>
                </a:cxn>
                <a:cxn ang="0">
                  <a:pos x="T2" y="T3"/>
                </a:cxn>
                <a:cxn ang="0">
                  <a:pos x="T4" y="T5"/>
                </a:cxn>
                <a:cxn ang="0">
                  <a:pos x="T6" y="T7"/>
                </a:cxn>
                <a:cxn ang="0">
                  <a:pos x="T8" y="T9"/>
                </a:cxn>
                <a:cxn ang="0">
                  <a:pos x="T10" y="T11"/>
                </a:cxn>
                <a:cxn ang="0">
                  <a:pos x="T12" y="T13"/>
                </a:cxn>
              </a:cxnLst>
              <a:rect l="0" t="0" r="r" b="b"/>
              <a:pathLst>
                <a:path w="86" h="86">
                  <a:moveTo>
                    <a:pt x="4" y="3"/>
                  </a:moveTo>
                  <a:cubicBezTo>
                    <a:pt x="0" y="6"/>
                    <a:pt x="0" y="11"/>
                    <a:pt x="4" y="15"/>
                  </a:cubicBezTo>
                  <a:cubicBezTo>
                    <a:pt x="72" y="83"/>
                    <a:pt x="72" y="83"/>
                    <a:pt x="72" y="83"/>
                  </a:cubicBezTo>
                  <a:cubicBezTo>
                    <a:pt x="75" y="86"/>
                    <a:pt x="80" y="86"/>
                    <a:pt x="83" y="83"/>
                  </a:cubicBezTo>
                  <a:cubicBezTo>
                    <a:pt x="86" y="80"/>
                    <a:pt x="86" y="74"/>
                    <a:pt x="83" y="71"/>
                  </a:cubicBezTo>
                  <a:cubicBezTo>
                    <a:pt x="15" y="3"/>
                    <a:pt x="15" y="3"/>
                    <a:pt x="15" y="3"/>
                  </a:cubicBezTo>
                  <a:cubicBezTo>
                    <a:pt x="12" y="0"/>
                    <a:pt x="7" y="0"/>
                    <a:pt x="4" y="3"/>
                  </a:cubicBezTo>
                  <a:close/>
                </a:path>
              </a:pathLst>
            </a:custGeom>
            <a:solidFill>
              <a:srgbClr val="8272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361">
              <a:extLst>
                <a:ext uri="{FF2B5EF4-FFF2-40B4-BE49-F238E27FC236}">
                  <a16:creationId xmlns:a16="http://schemas.microsoft.com/office/drawing/2014/main" xmlns="" id="{7AE2D8B2-4A05-4126-8E75-8D3214A6C9A9}"/>
                </a:ext>
              </a:extLst>
            </p:cNvPr>
            <p:cNvSpPr>
              <a:spLocks/>
            </p:cNvSpPr>
            <p:nvPr/>
          </p:nvSpPr>
          <p:spPr bwMode="auto">
            <a:xfrm>
              <a:off x="17044988" y="6127751"/>
              <a:ext cx="282575" cy="282575"/>
            </a:xfrm>
            <a:custGeom>
              <a:avLst/>
              <a:gdLst>
                <a:gd name="T0" fmla="*/ 83 w 86"/>
                <a:gd name="T1" fmla="*/ 3 h 86"/>
                <a:gd name="T2" fmla="*/ 83 w 86"/>
                <a:gd name="T3" fmla="*/ 15 h 86"/>
                <a:gd name="T4" fmla="*/ 15 w 86"/>
                <a:gd name="T5" fmla="*/ 83 h 86"/>
                <a:gd name="T6" fmla="*/ 3 w 86"/>
                <a:gd name="T7" fmla="*/ 83 h 86"/>
                <a:gd name="T8" fmla="*/ 3 w 86"/>
                <a:gd name="T9" fmla="*/ 71 h 86"/>
                <a:gd name="T10" fmla="*/ 71 w 86"/>
                <a:gd name="T11" fmla="*/ 3 h 86"/>
                <a:gd name="T12" fmla="*/ 83 w 86"/>
                <a:gd name="T13" fmla="*/ 3 h 86"/>
              </a:gdLst>
              <a:ahLst/>
              <a:cxnLst>
                <a:cxn ang="0">
                  <a:pos x="T0" y="T1"/>
                </a:cxn>
                <a:cxn ang="0">
                  <a:pos x="T2" y="T3"/>
                </a:cxn>
                <a:cxn ang="0">
                  <a:pos x="T4" y="T5"/>
                </a:cxn>
                <a:cxn ang="0">
                  <a:pos x="T6" y="T7"/>
                </a:cxn>
                <a:cxn ang="0">
                  <a:pos x="T8" y="T9"/>
                </a:cxn>
                <a:cxn ang="0">
                  <a:pos x="T10" y="T11"/>
                </a:cxn>
                <a:cxn ang="0">
                  <a:pos x="T12" y="T13"/>
                </a:cxn>
              </a:cxnLst>
              <a:rect l="0" t="0" r="r" b="b"/>
              <a:pathLst>
                <a:path w="86" h="86">
                  <a:moveTo>
                    <a:pt x="83" y="3"/>
                  </a:moveTo>
                  <a:cubicBezTo>
                    <a:pt x="86" y="6"/>
                    <a:pt x="86" y="11"/>
                    <a:pt x="83" y="15"/>
                  </a:cubicBezTo>
                  <a:cubicBezTo>
                    <a:pt x="15" y="83"/>
                    <a:pt x="15" y="83"/>
                    <a:pt x="15" y="83"/>
                  </a:cubicBezTo>
                  <a:cubicBezTo>
                    <a:pt x="12" y="86"/>
                    <a:pt x="6" y="86"/>
                    <a:pt x="3" y="83"/>
                  </a:cubicBezTo>
                  <a:cubicBezTo>
                    <a:pt x="0" y="80"/>
                    <a:pt x="0" y="74"/>
                    <a:pt x="3" y="71"/>
                  </a:cubicBezTo>
                  <a:cubicBezTo>
                    <a:pt x="71" y="3"/>
                    <a:pt x="71" y="3"/>
                    <a:pt x="71" y="3"/>
                  </a:cubicBezTo>
                  <a:cubicBezTo>
                    <a:pt x="75" y="0"/>
                    <a:pt x="80" y="0"/>
                    <a:pt x="83" y="3"/>
                  </a:cubicBezTo>
                  <a:close/>
                </a:path>
              </a:pathLst>
            </a:custGeom>
            <a:solidFill>
              <a:srgbClr val="8272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362">
              <a:extLst>
                <a:ext uri="{FF2B5EF4-FFF2-40B4-BE49-F238E27FC236}">
                  <a16:creationId xmlns:a16="http://schemas.microsoft.com/office/drawing/2014/main" xmlns="" id="{19793DD2-BEBF-4400-BFFB-64A8C1053D7B}"/>
                </a:ext>
              </a:extLst>
            </p:cNvPr>
            <p:cNvSpPr>
              <a:spLocks/>
            </p:cNvSpPr>
            <p:nvPr/>
          </p:nvSpPr>
          <p:spPr bwMode="auto">
            <a:xfrm>
              <a:off x="16827501" y="5368926"/>
              <a:ext cx="957263" cy="681038"/>
            </a:xfrm>
            <a:custGeom>
              <a:avLst/>
              <a:gdLst>
                <a:gd name="T0" fmla="*/ 291 w 291"/>
                <a:gd name="T1" fmla="*/ 186 h 207"/>
                <a:gd name="T2" fmla="*/ 252 w 291"/>
                <a:gd name="T3" fmla="*/ 192 h 207"/>
                <a:gd name="T4" fmla="*/ 39 w 291"/>
                <a:gd name="T5" fmla="*/ 192 h 207"/>
                <a:gd name="T6" fmla="*/ 0 w 291"/>
                <a:gd name="T7" fmla="*/ 186 h 207"/>
                <a:gd name="T8" fmla="*/ 0 w 291"/>
                <a:gd name="T9" fmla="*/ 22 h 207"/>
                <a:gd name="T10" fmla="*/ 39 w 291"/>
                <a:gd name="T11" fmla="*/ 12 h 207"/>
                <a:gd name="T12" fmla="*/ 252 w 291"/>
                <a:gd name="T13" fmla="*/ 12 h 207"/>
                <a:gd name="T14" fmla="*/ 291 w 291"/>
                <a:gd name="T15" fmla="*/ 22 h 207"/>
                <a:gd name="T16" fmla="*/ 291 w 291"/>
                <a:gd name="T17" fmla="*/ 186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1" h="207">
                  <a:moveTo>
                    <a:pt x="291" y="186"/>
                  </a:moveTo>
                  <a:cubicBezTo>
                    <a:pt x="291" y="207"/>
                    <a:pt x="274" y="192"/>
                    <a:pt x="252" y="192"/>
                  </a:cubicBezTo>
                  <a:cubicBezTo>
                    <a:pt x="39" y="192"/>
                    <a:pt x="39" y="192"/>
                    <a:pt x="39" y="192"/>
                  </a:cubicBezTo>
                  <a:cubicBezTo>
                    <a:pt x="17" y="192"/>
                    <a:pt x="0" y="207"/>
                    <a:pt x="0" y="186"/>
                  </a:cubicBezTo>
                  <a:cubicBezTo>
                    <a:pt x="0" y="22"/>
                    <a:pt x="0" y="22"/>
                    <a:pt x="0" y="22"/>
                  </a:cubicBezTo>
                  <a:cubicBezTo>
                    <a:pt x="0" y="0"/>
                    <a:pt x="17" y="12"/>
                    <a:pt x="39" y="12"/>
                  </a:cubicBezTo>
                  <a:cubicBezTo>
                    <a:pt x="252" y="12"/>
                    <a:pt x="252" y="12"/>
                    <a:pt x="252" y="12"/>
                  </a:cubicBezTo>
                  <a:cubicBezTo>
                    <a:pt x="274" y="12"/>
                    <a:pt x="291" y="0"/>
                    <a:pt x="291" y="22"/>
                  </a:cubicBezTo>
                  <a:lnTo>
                    <a:pt x="291" y="186"/>
                  </a:lnTo>
                  <a:close/>
                </a:path>
              </a:pathLst>
            </a:custGeom>
            <a:solidFill>
              <a:srgbClr val="F9F29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Rectangle 363">
              <a:extLst>
                <a:ext uri="{FF2B5EF4-FFF2-40B4-BE49-F238E27FC236}">
                  <a16:creationId xmlns:a16="http://schemas.microsoft.com/office/drawing/2014/main" xmlns="" id="{2F71E11A-C24C-4CA3-9A1C-1ECC7FB3AFE0}"/>
                </a:ext>
              </a:extLst>
            </p:cNvPr>
            <p:cNvSpPr>
              <a:spLocks noChangeArrowheads="1"/>
            </p:cNvSpPr>
            <p:nvPr/>
          </p:nvSpPr>
          <p:spPr bwMode="auto">
            <a:xfrm>
              <a:off x="17367251" y="5559426"/>
              <a:ext cx="357188" cy="22225"/>
            </a:xfrm>
            <a:prstGeom prst="rect">
              <a:avLst/>
            </a:prstGeom>
            <a:solidFill>
              <a:srgbClr val="80702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Rectangle 364">
              <a:extLst>
                <a:ext uri="{FF2B5EF4-FFF2-40B4-BE49-F238E27FC236}">
                  <a16:creationId xmlns:a16="http://schemas.microsoft.com/office/drawing/2014/main" xmlns="" id="{46BCFE1B-04BA-45EB-9DB7-AFE906BFC76B}"/>
                </a:ext>
              </a:extLst>
            </p:cNvPr>
            <p:cNvSpPr>
              <a:spLocks noChangeArrowheads="1"/>
            </p:cNvSpPr>
            <p:nvPr/>
          </p:nvSpPr>
          <p:spPr bwMode="auto">
            <a:xfrm>
              <a:off x="17367251" y="5614988"/>
              <a:ext cx="360363" cy="23813"/>
            </a:xfrm>
            <a:prstGeom prst="rect">
              <a:avLst/>
            </a:prstGeom>
            <a:solidFill>
              <a:srgbClr val="80702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65">
              <a:extLst>
                <a:ext uri="{FF2B5EF4-FFF2-40B4-BE49-F238E27FC236}">
                  <a16:creationId xmlns:a16="http://schemas.microsoft.com/office/drawing/2014/main" xmlns="" id="{8650EB2B-0ABD-49D3-AD3E-2A5DF4057B5B}"/>
                </a:ext>
              </a:extLst>
            </p:cNvPr>
            <p:cNvSpPr>
              <a:spLocks/>
            </p:cNvSpPr>
            <p:nvPr/>
          </p:nvSpPr>
          <p:spPr bwMode="auto">
            <a:xfrm>
              <a:off x="17367251" y="5676901"/>
              <a:ext cx="360363" cy="23813"/>
            </a:xfrm>
            <a:custGeom>
              <a:avLst/>
              <a:gdLst>
                <a:gd name="T0" fmla="*/ 227 w 227"/>
                <a:gd name="T1" fmla="*/ 15 h 15"/>
                <a:gd name="T2" fmla="*/ 0 w 227"/>
                <a:gd name="T3" fmla="*/ 13 h 15"/>
                <a:gd name="T4" fmla="*/ 0 w 227"/>
                <a:gd name="T5" fmla="*/ 0 h 15"/>
                <a:gd name="T6" fmla="*/ 227 w 227"/>
                <a:gd name="T7" fmla="*/ 0 h 15"/>
                <a:gd name="T8" fmla="*/ 227 w 227"/>
                <a:gd name="T9" fmla="*/ 15 h 15"/>
              </a:gdLst>
              <a:ahLst/>
              <a:cxnLst>
                <a:cxn ang="0">
                  <a:pos x="T0" y="T1"/>
                </a:cxn>
                <a:cxn ang="0">
                  <a:pos x="T2" y="T3"/>
                </a:cxn>
                <a:cxn ang="0">
                  <a:pos x="T4" y="T5"/>
                </a:cxn>
                <a:cxn ang="0">
                  <a:pos x="T6" y="T7"/>
                </a:cxn>
                <a:cxn ang="0">
                  <a:pos x="T8" y="T9"/>
                </a:cxn>
              </a:cxnLst>
              <a:rect l="0" t="0" r="r" b="b"/>
              <a:pathLst>
                <a:path w="227" h="15">
                  <a:moveTo>
                    <a:pt x="227" y="15"/>
                  </a:moveTo>
                  <a:lnTo>
                    <a:pt x="0" y="13"/>
                  </a:lnTo>
                  <a:lnTo>
                    <a:pt x="0" y="0"/>
                  </a:lnTo>
                  <a:lnTo>
                    <a:pt x="227" y="0"/>
                  </a:lnTo>
                  <a:lnTo>
                    <a:pt x="227" y="15"/>
                  </a:lnTo>
                  <a:close/>
                </a:path>
              </a:pathLst>
            </a:custGeom>
            <a:solidFill>
              <a:srgbClr val="80702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Rectangle 366">
              <a:extLst>
                <a:ext uri="{FF2B5EF4-FFF2-40B4-BE49-F238E27FC236}">
                  <a16:creationId xmlns:a16="http://schemas.microsoft.com/office/drawing/2014/main" xmlns="" id="{34200736-378D-468D-A5E3-BD6F4E04D173}"/>
                </a:ext>
              </a:extLst>
            </p:cNvPr>
            <p:cNvSpPr>
              <a:spLocks noChangeArrowheads="1"/>
            </p:cNvSpPr>
            <p:nvPr/>
          </p:nvSpPr>
          <p:spPr bwMode="auto">
            <a:xfrm>
              <a:off x="17367251" y="5734051"/>
              <a:ext cx="196850" cy="22225"/>
            </a:xfrm>
            <a:prstGeom prst="rect">
              <a:avLst/>
            </a:prstGeom>
            <a:solidFill>
              <a:srgbClr val="80702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367">
              <a:extLst>
                <a:ext uri="{FF2B5EF4-FFF2-40B4-BE49-F238E27FC236}">
                  <a16:creationId xmlns:a16="http://schemas.microsoft.com/office/drawing/2014/main" xmlns="" id="{EB0DAB92-22C5-4CC9-ABCF-C671C0B0059C}"/>
                </a:ext>
              </a:extLst>
            </p:cNvPr>
            <p:cNvSpPr>
              <a:spLocks/>
            </p:cNvSpPr>
            <p:nvPr/>
          </p:nvSpPr>
          <p:spPr bwMode="auto">
            <a:xfrm>
              <a:off x="16898938" y="5522913"/>
              <a:ext cx="371475" cy="334963"/>
            </a:xfrm>
            <a:custGeom>
              <a:avLst/>
              <a:gdLst>
                <a:gd name="T0" fmla="*/ 100 w 113"/>
                <a:gd name="T1" fmla="*/ 27 h 102"/>
                <a:gd name="T2" fmla="*/ 95 w 113"/>
                <a:gd name="T3" fmla="*/ 24 h 102"/>
                <a:gd name="T4" fmla="*/ 95 w 113"/>
                <a:gd name="T5" fmla="*/ 24 h 102"/>
                <a:gd name="T6" fmla="*/ 90 w 113"/>
                <a:gd name="T7" fmla="*/ 28 h 102"/>
                <a:gd name="T8" fmla="*/ 80 w 113"/>
                <a:gd name="T9" fmla="*/ 73 h 102"/>
                <a:gd name="T10" fmla="*/ 65 w 113"/>
                <a:gd name="T11" fmla="*/ 4 h 102"/>
                <a:gd name="T12" fmla="*/ 61 w 113"/>
                <a:gd name="T13" fmla="*/ 0 h 102"/>
                <a:gd name="T14" fmla="*/ 56 w 113"/>
                <a:gd name="T15" fmla="*/ 3 h 102"/>
                <a:gd name="T16" fmla="*/ 42 w 113"/>
                <a:gd name="T17" fmla="*/ 53 h 102"/>
                <a:gd name="T18" fmla="*/ 28 w 113"/>
                <a:gd name="T19" fmla="*/ 39 h 102"/>
                <a:gd name="T20" fmla="*/ 21 w 113"/>
                <a:gd name="T21" fmla="*/ 39 h 102"/>
                <a:gd name="T22" fmla="*/ 0 w 113"/>
                <a:gd name="T23" fmla="*/ 61 h 102"/>
                <a:gd name="T24" fmla="*/ 7 w 113"/>
                <a:gd name="T25" fmla="*/ 68 h 102"/>
                <a:gd name="T26" fmla="*/ 25 w 113"/>
                <a:gd name="T27" fmla="*/ 50 h 102"/>
                <a:gd name="T28" fmla="*/ 41 w 113"/>
                <a:gd name="T29" fmla="*/ 66 h 102"/>
                <a:gd name="T30" fmla="*/ 46 w 113"/>
                <a:gd name="T31" fmla="*/ 67 h 102"/>
                <a:gd name="T32" fmla="*/ 49 w 113"/>
                <a:gd name="T33" fmla="*/ 64 h 102"/>
                <a:gd name="T34" fmla="*/ 60 w 113"/>
                <a:gd name="T35" fmla="*/ 26 h 102"/>
                <a:gd name="T36" fmla="*/ 75 w 113"/>
                <a:gd name="T37" fmla="*/ 98 h 102"/>
                <a:gd name="T38" fmla="*/ 80 w 113"/>
                <a:gd name="T39" fmla="*/ 102 h 102"/>
                <a:gd name="T40" fmla="*/ 80 w 113"/>
                <a:gd name="T41" fmla="*/ 102 h 102"/>
                <a:gd name="T42" fmla="*/ 84 w 113"/>
                <a:gd name="T43" fmla="*/ 98 h 102"/>
                <a:gd name="T44" fmla="*/ 96 w 113"/>
                <a:gd name="T45" fmla="*/ 48 h 102"/>
                <a:gd name="T46" fmla="*/ 104 w 113"/>
                <a:gd name="T47" fmla="*/ 73 h 102"/>
                <a:gd name="T48" fmla="*/ 113 w 113"/>
                <a:gd name="T49" fmla="*/ 70 h 102"/>
                <a:gd name="T50" fmla="*/ 100 w 113"/>
                <a:gd name="T51" fmla="*/ 27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3" h="102">
                  <a:moveTo>
                    <a:pt x="100" y="27"/>
                  </a:moveTo>
                  <a:cubicBezTo>
                    <a:pt x="99" y="25"/>
                    <a:pt x="97" y="24"/>
                    <a:pt x="95" y="24"/>
                  </a:cubicBezTo>
                  <a:cubicBezTo>
                    <a:pt x="95" y="24"/>
                    <a:pt x="95" y="24"/>
                    <a:pt x="95" y="24"/>
                  </a:cubicBezTo>
                  <a:cubicBezTo>
                    <a:pt x="93" y="24"/>
                    <a:pt x="91" y="25"/>
                    <a:pt x="90" y="28"/>
                  </a:cubicBezTo>
                  <a:cubicBezTo>
                    <a:pt x="80" y="73"/>
                    <a:pt x="80" y="73"/>
                    <a:pt x="80" y="73"/>
                  </a:cubicBezTo>
                  <a:cubicBezTo>
                    <a:pt x="65" y="4"/>
                    <a:pt x="65" y="4"/>
                    <a:pt x="65" y="4"/>
                  </a:cubicBezTo>
                  <a:cubicBezTo>
                    <a:pt x="65" y="2"/>
                    <a:pt x="63" y="0"/>
                    <a:pt x="61" y="0"/>
                  </a:cubicBezTo>
                  <a:cubicBezTo>
                    <a:pt x="58" y="0"/>
                    <a:pt x="56" y="1"/>
                    <a:pt x="56" y="3"/>
                  </a:cubicBezTo>
                  <a:cubicBezTo>
                    <a:pt x="42" y="53"/>
                    <a:pt x="42" y="53"/>
                    <a:pt x="42" y="53"/>
                  </a:cubicBezTo>
                  <a:cubicBezTo>
                    <a:pt x="28" y="39"/>
                    <a:pt x="28" y="39"/>
                    <a:pt x="28" y="39"/>
                  </a:cubicBezTo>
                  <a:cubicBezTo>
                    <a:pt x="26" y="38"/>
                    <a:pt x="23" y="38"/>
                    <a:pt x="21" y="39"/>
                  </a:cubicBezTo>
                  <a:cubicBezTo>
                    <a:pt x="0" y="61"/>
                    <a:pt x="0" y="61"/>
                    <a:pt x="0" y="61"/>
                  </a:cubicBezTo>
                  <a:cubicBezTo>
                    <a:pt x="7" y="68"/>
                    <a:pt x="7" y="68"/>
                    <a:pt x="7" y="68"/>
                  </a:cubicBezTo>
                  <a:cubicBezTo>
                    <a:pt x="25" y="50"/>
                    <a:pt x="25" y="50"/>
                    <a:pt x="25" y="50"/>
                  </a:cubicBezTo>
                  <a:cubicBezTo>
                    <a:pt x="41" y="66"/>
                    <a:pt x="41" y="66"/>
                    <a:pt x="41" y="66"/>
                  </a:cubicBezTo>
                  <a:cubicBezTo>
                    <a:pt x="42" y="67"/>
                    <a:pt x="44" y="68"/>
                    <a:pt x="46" y="67"/>
                  </a:cubicBezTo>
                  <a:cubicBezTo>
                    <a:pt x="47" y="67"/>
                    <a:pt x="49" y="66"/>
                    <a:pt x="49" y="64"/>
                  </a:cubicBezTo>
                  <a:cubicBezTo>
                    <a:pt x="60" y="26"/>
                    <a:pt x="60" y="26"/>
                    <a:pt x="60" y="26"/>
                  </a:cubicBezTo>
                  <a:cubicBezTo>
                    <a:pt x="75" y="98"/>
                    <a:pt x="75" y="98"/>
                    <a:pt x="75" y="98"/>
                  </a:cubicBezTo>
                  <a:cubicBezTo>
                    <a:pt x="75" y="100"/>
                    <a:pt x="77" y="102"/>
                    <a:pt x="80" y="102"/>
                  </a:cubicBezTo>
                  <a:cubicBezTo>
                    <a:pt x="80" y="102"/>
                    <a:pt x="80" y="102"/>
                    <a:pt x="80" y="102"/>
                  </a:cubicBezTo>
                  <a:cubicBezTo>
                    <a:pt x="82" y="102"/>
                    <a:pt x="84" y="100"/>
                    <a:pt x="84" y="98"/>
                  </a:cubicBezTo>
                  <a:cubicBezTo>
                    <a:pt x="96" y="48"/>
                    <a:pt x="96" y="48"/>
                    <a:pt x="96" y="48"/>
                  </a:cubicBezTo>
                  <a:cubicBezTo>
                    <a:pt x="104" y="73"/>
                    <a:pt x="104" y="73"/>
                    <a:pt x="104" y="73"/>
                  </a:cubicBezTo>
                  <a:cubicBezTo>
                    <a:pt x="113" y="70"/>
                    <a:pt x="113" y="70"/>
                    <a:pt x="113" y="70"/>
                  </a:cubicBezTo>
                  <a:lnTo>
                    <a:pt x="100" y="27"/>
                  </a:lnTo>
                  <a:close/>
                </a:path>
              </a:pathLst>
            </a:custGeom>
            <a:solidFill>
              <a:srgbClr val="9885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368">
              <a:extLst>
                <a:ext uri="{FF2B5EF4-FFF2-40B4-BE49-F238E27FC236}">
                  <a16:creationId xmlns:a16="http://schemas.microsoft.com/office/drawing/2014/main" xmlns="" id="{76EF73B9-BD97-4897-95FE-45EB4091F5D7}"/>
                </a:ext>
              </a:extLst>
            </p:cNvPr>
            <p:cNvSpPr>
              <a:spLocks/>
            </p:cNvSpPr>
            <p:nvPr/>
          </p:nvSpPr>
          <p:spPr bwMode="auto">
            <a:xfrm>
              <a:off x="16767176" y="5362576"/>
              <a:ext cx="1066800" cy="65088"/>
            </a:xfrm>
            <a:custGeom>
              <a:avLst/>
              <a:gdLst>
                <a:gd name="T0" fmla="*/ 324 w 324"/>
                <a:gd name="T1" fmla="*/ 10 h 20"/>
                <a:gd name="T2" fmla="*/ 310 w 324"/>
                <a:gd name="T3" fmla="*/ 20 h 20"/>
                <a:gd name="T4" fmla="*/ 14 w 324"/>
                <a:gd name="T5" fmla="*/ 20 h 20"/>
                <a:gd name="T6" fmla="*/ 0 w 324"/>
                <a:gd name="T7" fmla="*/ 10 h 20"/>
                <a:gd name="T8" fmla="*/ 14 w 324"/>
                <a:gd name="T9" fmla="*/ 0 h 20"/>
                <a:gd name="T10" fmla="*/ 310 w 324"/>
                <a:gd name="T11" fmla="*/ 0 h 20"/>
                <a:gd name="T12" fmla="*/ 324 w 324"/>
                <a:gd name="T13" fmla="*/ 10 h 20"/>
              </a:gdLst>
              <a:ahLst/>
              <a:cxnLst>
                <a:cxn ang="0">
                  <a:pos x="T0" y="T1"/>
                </a:cxn>
                <a:cxn ang="0">
                  <a:pos x="T2" y="T3"/>
                </a:cxn>
                <a:cxn ang="0">
                  <a:pos x="T4" y="T5"/>
                </a:cxn>
                <a:cxn ang="0">
                  <a:pos x="T6" y="T7"/>
                </a:cxn>
                <a:cxn ang="0">
                  <a:pos x="T8" y="T9"/>
                </a:cxn>
                <a:cxn ang="0">
                  <a:pos x="T10" y="T11"/>
                </a:cxn>
                <a:cxn ang="0">
                  <a:pos x="T12" y="T13"/>
                </a:cxn>
              </a:cxnLst>
              <a:rect l="0" t="0" r="r" b="b"/>
              <a:pathLst>
                <a:path w="324" h="20">
                  <a:moveTo>
                    <a:pt x="324" y="10"/>
                  </a:moveTo>
                  <a:cubicBezTo>
                    <a:pt x="324" y="15"/>
                    <a:pt x="318" y="20"/>
                    <a:pt x="310" y="20"/>
                  </a:cubicBezTo>
                  <a:cubicBezTo>
                    <a:pt x="14" y="20"/>
                    <a:pt x="14" y="20"/>
                    <a:pt x="14" y="20"/>
                  </a:cubicBezTo>
                  <a:cubicBezTo>
                    <a:pt x="6" y="20"/>
                    <a:pt x="0" y="15"/>
                    <a:pt x="0" y="10"/>
                  </a:cubicBezTo>
                  <a:cubicBezTo>
                    <a:pt x="0" y="4"/>
                    <a:pt x="6" y="0"/>
                    <a:pt x="14" y="0"/>
                  </a:cubicBezTo>
                  <a:cubicBezTo>
                    <a:pt x="310" y="0"/>
                    <a:pt x="310" y="0"/>
                    <a:pt x="310" y="0"/>
                  </a:cubicBezTo>
                  <a:cubicBezTo>
                    <a:pt x="318" y="0"/>
                    <a:pt x="324" y="4"/>
                    <a:pt x="324" y="10"/>
                  </a:cubicBezTo>
                  <a:close/>
                </a:path>
              </a:pathLst>
            </a:custGeom>
            <a:solidFill>
              <a:srgbClr val="8272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369">
              <a:extLst>
                <a:ext uri="{FF2B5EF4-FFF2-40B4-BE49-F238E27FC236}">
                  <a16:creationId xmlns:a16="http://schemas.microsoft.com/office/drawing/2014/main" xmlns="" id="{EC1231A4-3E35-420C-83F3-FC133D498B5C}"/>
                </a:ext>
              </a:extLst>
            </p:cNvPr>
            <p:cNvSpPr>
              <a:spLocks/>
            </p:cNvSpPr>
            <p:nvPr/>
          </p:nvSpPr>
          <p:spPr bwMode="auto">
            <a:xfrm>
              <a:off x="16767176" y="5961063"/>
              <a:ext cx="1066800" cy="65088"/>
            </a:xfrm>
            <a:custGeom>
              <a:avLst/>
              <a:gdLst>
                <a:gd name="T0" fmla="*/ 324 w 324"/>
                <a:gd name="T1" fmla="*/ 10 h 20"/>
                <a:gd name="T2" fmla="*/ 310 w 324"/>
                <a:gd name="T3" fmla="*/ 20 h 20"/>
                <a:gd name="T4" fmla="*/ 14 w 324"/>
                <a:gd name="T5" fmla="*/ 20 h 20"/>
                <a:gd name="T6" fmla="*/ 0 w 324"/>
                <a:gd name="T7" fmla="*/ 10 h 20"/>
                <a:gd name="T8" fmla="*/ 14 w 324"/>
                <a:gd name="T9" fmla="*/ 0 h 20"/>
                <a:gd name="T10" fmla="*/ 310 w 324"/>
                <a:gd name="T11" fmla="*/ 0 h 20"/>
                <a:gd name="T12" fmla="*/ 324 w 324"/>
                <a:gd name="T13" fmla="*/ 10 h 20"/>
              </a:gdLst>
              <a:ahLst/>
              <a:cxnLst>
                <a:cxn ang="0">
                  <a:pos x="T0" y="T1"/>
                </a:cxn>
                <a:cxn ang="0">
                  <a:pos x="T2" y="T3"/>
                </a:cxn>
                <a:cxn ang="0">
                  <a:pos x="T4" y="T5"/>
                </a:cxn>
                <a:cxn ang="0">
                  <a:pos x="T6" y="T7"/>
                </a:cxn>
                <a:cxn ang="0">
                  <a:pos x="T8" y="T9"/>
                </a:cxn>
                <a:cxn ang="0">
                  <a:pos x="T10" y="T11"/>
                </a:cxn>
                <a:cxn ang="0">
                  <a:pos x="T12" y="T13"/>
                </a:cxn>
              </a:cxnLst>
              <a:rect l="0" t="0" r="r" b="b"/>
              <a:pathLst>
                <a:path w="324" h="20">
                  <a:moveTo>
                    <a:pt x="324" y="10"/>
                  </a:moveTo>
                  <a:cubicBezTo>
                    <a:pt x="324" y="15"/>
                    <a:pt x="318" y="20"/>
                    <a:pt x="310" y="20"/>
                  </a:cubicBezTo>
                  <a:cubicBezTo>
                    <a:pt x="14" y="20"/>
                    <a:pt x="14" y="20"/>
                    <a:pt x="14" y="20"/>
                  </a:cubicBezTo>
                  <a:cubicBezTo>
                    <a:pt x="6" y="20"/>
                    <a:pt x="0" y="15"/>
                    <a:pt x="0" y="10"/>
                  </a:cubicBezTo>
                  <a:cubicBezTo>
                    <a:pt x="0" y="4"/>
                    <a:pt x="6" y="0"/>
                    <a:pt x="14" y="0"/>
                  </a:cubicBezTo>
                  <a:cubicBezTo>
                    <a:pt x="310" y="0"/>
                    <a:pt x="310" y="0"/>
                    <a:pt x="310" y="0"/>
                  </a:cubicBezTo>
                  <a:cubicBezTo>
                    <a:pt x="318" y="0"/>
                    <a:pt x="324" y="4"/>
                    <a:pt x="324" y="10"/>
                  </a:cubicBezTo>
                  <a:close/>
                </a:path>
              </a:pathLst>
            </a:custGeom>
            <a:solidFill>
              <a:srgbClr val="8272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21441824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6259D3-EC24-F740-88D0-DFA56F5C6F15}"/>
              </a:ext>
            </a:extLst>
          </p:cNvPr>
          <p:cNvSpPr>
            <a:spLocks noGrp="1"/>
          </p:cNvSpPr>
          <p:nvPr>
            <p:ph type="title"/>
          </p:nvPr>
        </p:nvSpPr>
        <p:spPr/>
        <p:txBody>
          <a:bodyPr/>
          <a:lstStyle/>
          <a:p>
            <a:r>
              <a:rPr lang="en-US" dirty="0"/>
              <a:t> </a:t>
            </a:r>
          </a:p>
        </p:txBody>
      </p:sp>
      <p:sp>
        <p:nvSpPr>
          <p:cNvPr id="3" name="Slide Number Placeholder 2">
            <a:extLst>
              <a:ext uri="{FF2B5EF4-FFF2-40B4-BE49-F238E27FC236}">
                <a16:creationId xmlns:a16="http://schemas.microsoft.com/office/drawing/2014/main" xmlns="" id="{CAA3790C-3A2E-1842-9074-4E80F4F91ECF}"/>
              </a:ext>
            </a:extLst>
          </p:cNvPr>
          <p:cNvSpPr>
            <a:spLocks noGrp="1"/>
          </p:cNvSpPr>
          <p:nvPr>
            <p:ph type="sldNum" sz="quarter" idx="19"/>
          </p:nvPr>
        </p:nvSpPr>
        <p:spPr/>
        <p:txBody>
          <a:bodyPr/>
          <a:lstStyle/>
          <a:p>
            <a:fld id="{424D25EF-9502-084C-AE9A-054DF3B00308}" type="slidenum">
              <a:rPr lang="en-US" smtClean="0"/>
              <a:pPr/>
              <a:t>6</a:t>
            </a:fld>
            <a:endParaRPr lang="en-US"/>
          </a:p>
        </p:txBody>
      </p:sp>
      <p:sp>
        <p:nvSpPr>
          <p:cNvPr id="4" name="عنصر نائب للنص 5">
            <a:extLst>
              <a:ext uri="{FF2B5EF4-FFF2-40B4-BE49-F238E27FC236}">
                <a16:creationId xmlns:a16="http://schemas.microsoft.com/office/drawing/2014/main" xmlns="" id="{9EC485C0-7D30-5347-9D6E-941F15A56F70}"/>
              </a:ext>
            </a:extLst>
          </p:cNvPr>
          <p:cNvSpPr txBox="1">
            <a:spLocks/>
          </p:cNvSpPr>
          <p:nvPr/>
        </p:nvSpPr>
        <p:spPr>
          <a:xfrm>
            <a:off x="714147" y="1796417"/>
            <a:ext cx="7963943" cy="2635337"/>
          </a:xfrm>
          <a:prstGeom prst="rect">
            <a:avLst/>
          </a:prstGeom>
          <a:solidFill>
            <a:schemeClr val="tx2">
              <a:lumMod val="20000"/>
              <a:lumOff val="80000"/>
            </a:schemeClr>
          </a:solidFill>
          <a:ln w="22225">
            <a:noFill/>
          </a:ln>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285750" indent="-285750" algn="r" rtl="1">
              <a:lnSpc>
                <a:spcPct val="150000"/>
              </a:lnSpc>
              <a:spcBef>
                <a:spcPts val="400"/>
              </a:spcBef>
              <a:buClr>
                <a:srgbClr val="8392A2"/>
              </a:buClr>
              <a:buSzPts val="1800"/>
              <a:buFont typeface="Arial" panose="020B0604020202020204" pitchFamily="34" charset="0"/>
              <a:buChar char="•"/>
            </a:pPr>
            <a:r>
              <a:rPr lang="ar-SA" dirty="0">
                <a:solidFill>
                  <a:schemeClr val="bg1"/>
                </a:solidFill>
                <a:latin typeface="Sakkal Majalla" panose="02000000000000000000" pitchFamily="2" charset="-78"/>
                <a:cs typeface="Sakkal Majalla" panose="02000000000000000000" pitchFamily="2" charset="-78"/>
              </a:rPr>
              <a:t>تحديد مصادر الإنفاق والدخل وأثر العوامل الديموغرافية والاجتماعية والاقتصادية عليها.</a:t>
            </a:r>
            <a:endParaRPr lang="en-US" dirty="0">
              <a:solidFill>
                <a:schemeClr val="bg1"/>
              </a:solidFill>
              <a:latin typeface="Sakkal Majalla" panose="02000000000000000000" pitchFamily="2" charset="-78"/>
              <a:cs typeface="Sakkal Majalla" panose="02000000000000000000" pitchFamily="2" charset="-78"/>
            </a:endParaRPr>
          </a:p>
          <a:p>
            <a:pPr marL="182880" indent="-182880" algn="r" rtl="1">
              <a:lnSpc>
                <a:spcPct val="150000"/>
              </a:lnSpc>
              <a:spcBef>
                <a:spcPts val="400"/>
              </a:spcBef>
              <a:buClr>
                <a:srgbClr val="8392A2"/>
              </a:buClr>
              <a:buSzPts val="1800"/>
              <a:buFont typeface="Arial" panose="020B0604020202020204" pitchFamily="34" charset="0"/>
              <a:buChar char="•"/>
            </a:pPr>
            <a:r>
              <a:rPr lang="ar-SA" dirty="0">
                <a:solidFill>
                  <a:schemeClr val="bg1"/>
                </a:solidFill>
                <a:latin typeface="Sakkal Majalla" panose="02000000000000000000" pitchFamily="2" charset="-78"/>
                <a:cs typeface="Sakkal Majalla" panose="02000000000000000000" pitchFamily="2" charset="-78"/>
              </a:rPr>
              <a:t>قياس مستوى وتوزيع الانفاق والدخل بين الأسر السعودية وغير السعودية.</a:t>
            </a:r>
            <a:endParaRPr lang="en-US" dirty="0">
              <a:solidFill>
                <a:schemeClr val="bg1"/>
              </a:solidFill>
              <a:latin typeface="Sakkal Majalla" panose="02000000000000000000" pitchFamily="2" charset="-78"/>
              <a:cs typeface="Sakkal Majalla" panose="02000000000000000000" pitchFamily="2" charset="-78"/>
            </a:endParaRPr>
          </a:p>
          <a:p>
            <a:pPr marL="182880" indent="-182880" algn="r" rtl="1">
              <a:lnSpc>
                <a:spcPct val="150000"/>
              </a:lnSpc>
              <a:spcBef>
                <a:spcPts val="400"/>
              </a:spcBef>
              <a:buClr>
                <a:srgbClr val="8392A2"/>
              </a:buClr>
              <a:buSzPts val="1800"/>
              <a:buFont typeface="Arial" panose="020B0604020202020204" pitchFamily="34" charset="0"/>
              <a:buChar char="•"/>
            </a:pPr>
            <a:r>
              <a:rPr lang="ar-SA" dirty="0">
                <a:solidFill>
                  <a:schemeClr val="bg1"/>
                </a:solidFill>
                <a:latin typeface="Sakkal Majalla" panose="02000000000000000000" pitchFamily="2" charset="-78"/>
                <a:cs typeface="Sakkal Majalla" panose="02000000000000000000" pitchFamily="2" charset="-78"/>
              </a:rPr>
              <a:t>الحصول على تقديرات انفاق ودخل الاسرة لتجميع الحسابات القومية.</a:t>
            </a:r>
          </a:p>
          <a:p>
            <a:pPr marL="182880" indent="-182880" algn="r" rtl="1">
              <a:lnSpc>
                <a:spcPct val="150000"/>
              </a:lnSpc>
              <a:spcBef>
                <a:spcPts val="400"/>
              </a:spcBef>
              <a:buClr>
                <a:srgbClr val="8392A2"/>
              </a:buClr>
              <a:buSzPts val="1800"/>
              <a:buFont typeface="Arial" panose="020B0604020202020204" pitchFamily="34" charset="0"/>
              <a:buChar char="•"/>
            </a:pPr>
            <a:r>
              <a:rPr lang="ar-SA" dirty="0">
                <a:solidFill>
                  <a:schemeClr val="bg1"/>
                </a:solidFill>
                <a:latin typeface="Sakkal Majalla" panose="02000000000000000000" pitchFamily="2" charset="-78"/>
                <a:cs typeface="Sakkal Majalla" panose="02000000000000000000" pitchFamily="2" charset="-78"/>
              </a:rPr>
              <a:t>دراسة وقياس الفقر والدخل المكافئ  وتوزيع الانفاق.</a:t>
            </a:r>
          </a:p>
          <a:p>
            <a:pPr marL="182880" indent="-182880" algn="r" rtl="1">
              <a:lnSpc>
                <a:spcPct val="150000"/>
              </a:lnSpc>
              <a:spcBef>
                <a:spcPts val="400"/>
              </a:spcBef>
              <a:buClr>
                <a:srgbClr val="8392A2"/>
              </a:buClr>
              <a:buSzPts val="1800"/>
              <a:buFont typeface="Arial" panose="020B0604020202020204" pitchFamily="34" charset="0"/>
              <a:buChar char="•"/>
            </a:pPr>
            <a:r>
              <a:rPr lang="ar-SA" dirty="0">
                <a:solidFill>
                  <a:schemeClr val="bg1"/>
                </a:solidFill>
                <a:latin typeface="Sakkal Majalla" panose="02000000000000000000" pitchFamily="2" charset="-78"/>
                <a:cs typeface="Sakkal Majalla" panose="02000000000000000000" pitchFamily="2" charset="-78"/>
              </a:rPr>
              <a:t>تحليل رفاهية الأسرة من حيث قدرة الدخل لشراء السلع والخدمات.</a:t>
            </a:r>
            <a:endParaRPr lang="en-US" dirty="0">
              <a:solidFill>
                <a:schemeClr val="bg1"/>
              </a:solidFill>
              <a:latin typeface="Sakkal Majalla" panose="02000000000000000000" pitchFamily="2" charset="-78"/>
              <a:cs typeface="Sakkal Majalla" panose="02000000000000000000" pitchFamily="2" charset="-78"/>
            </a:endParaRPr>
          </a:p>
          <a:p>
            <a:pPr marL="182880" indent="-182880" algn="r" rtl="1">
              <a:lnSpc>
                <a:spcPct val="150000"/>
              </a:lnSpc>
              <a:spcBef>
                <a:spcPts val="400"/>
              </a:spcBef>
              <a:buClr>
                <a:srgbClr val="8392A2"/>
              </a:buClr>
              <a:buSzPts val="1800"/>
              <a:buFont typeface="Arial" panose="020B0604020202020204" pitchFamily="34" charset="0"/>
              <a:buChar char="•"/>
            </a:pPr>
            <a:r>
              <a:rPr lang="ar-SA" dirty="0">
                <a:solidFill>
                  <a:schemeClr val="bg1"/>
                </a:solidFill>
                <a:latin typeface="Sakkal Majalla" panose="02000000000000000000" pitchFamily="2" charset="-78"/>
                <a:cs typeface="Sakkal Majalla" panose="02000000000000000000" pitchFamily="2" charset="-78"/>
              </a:rPr>
              <a:t>تحليل العلاقة بين الدخل والانفاق الاستهلاكي.</a:t>
            </a:r>
          </a:p>
          <a:p>
            <a:pPr marL="182880" indent="-182880" algn="r" rtl="1">
              <a:lnSpc>
                <a:spcPct val="150000"/>
              </a:lnSpc>
              <a:spcBef>
                <a:spcPts val="400"/>
              </a:spcBef>
              <a:buClr>
                <a:srgbClr val="8392A2"/>
              </a:buClr>
              <a:buSzPts val="1800"/>
              <a:buFont typeface="Arial" panose="020B0604020202020204" pitchFamily="34" charset="0"/>
              <a:buChar char="•"/>
            </a:pPr>
            <a:r>
              <a:rPr lang="ar-SA" dirty="0">
                <a:solidFill>
                  <a:schemeClr val="bg1"/>
                </a:solidFill>
                <a:latin typeface="Sakkal Majalla" panose="02000000000000000000" pitchFamily="2" charset="-78"/>
                <a:cs typeface="Sakkal Majalla" panose="02000000000000000000" pitchFamily="2" charset="-78"/>
              </a:rPr>
              <a:t>قياس مرونة الإنفاق الاستهلاكي للدخل واستخدامه لأغراض التخطيط.</a:t>
            </a:r>
          </a:p>
        </p:txBody>
      </p:sp>
      <p:sp>
        <p:nvSpPr>
          <p:cNvPr id="5" name="Rectangle 46">
            <a:extLst>
              <a:ext uri="{FF2B5EF4-FFF2-40B4-BE49-F238E27FC236}">
                <a16:creationId xmlns:a16="http://schemas.microsoft.com/office/drawing/2014/main" xmlns="" id="{3D088CFD-272A-4944-989B-561EC3F41EEB}"/>
              </a:ext>
            </a:extLst>
          </p:cNvPr>
          <p:cNvSpPr>
            <a:spLocks/>
          </p:cNvSpPr>
          <p:nvPr/>
        </p:nvSpPr>
        <p:spPr>
          <a:xfrm flipH="1">
            <a:off x="706866" y="883994"/>
            <a:ext cx="7992995" cy="506404"/>
          </a:xfrm>
          <a:prstGeom prst="rect">
            <a:avLst/>
          </a:prstGeom>
          <a:solidFill>
            <a:schemeClr val="accent6">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wrap="square" anchor="ctr">
            <a:noAutofit/>
          </a:bodyPr>
          <a:lstStyle/>
          <a:p>
            <a:pPr algn="ctr" defTabSz="685800" fontAlgn="base">
              <a:spcBef>
                <a:spcPct val="0"/>
              </a:spcBef>
              <a:spcAft>
                <a:spcPct val="0"/>
              </a:spcAft>
              <a:buClrTx/>
              <a:defRPr/>
            </a:pPr>
            <a:r>
              <a:rPr lang="ar-SA" sz="1800" b="1" dirty="0">
                <a:solidFill>
                  <a:schemeClr val="accent6">
                    <a:lumMod val="75000"/>
                  </a:schemeClr>
                </a:solidFill>
                <a:latin typeface="Sakkal Majalla" panose="02000000000000000000" pitchFamily="2" charset="-78"/>
                <a:cs typeface="Sakkal Majalla" panose="02000000000000000000" pitchFamily="2" charset="-78"/>
              </a:rPr>
              <a:t>الاهداف الرئيسية</a:t>
            </a:r>
            <a:endParaRPr lang="ar-SA" sz="1800" b="1" dirty="0">
              <a:solidFill>
                <a:schemeClr val="accent6">
                  <a:lumMod val="75000"/>
                </a:schemeClr>
              </a:solidFill>
              <a:latin typeface="Sakkal Majalla" panose="02000000000000000000" pitchFamily="2" charset="-78"/>
              <a:cs typeface="Sakkal Majalla" panose="02000000000000000000" pitchFamily="2" charset="-78"/>
              <a:sym typeface="Calibri" panose="020F0502020204030204" pitchFamily="34" charset="0"/>
            </a:endParaRPr>
          </a:p>
        </p:txBody>
      </p:sp>
      <p:sp>
        <p:nvSpPr>
          <p:cNvPr id="8" name="سهم: بشكل رتبة عسكرية 157">
            <a:extLst>
              <a:ext uri="{FF2B5EF4-FFF2-40B4-BE49-F238E27FC236}">
                <a16:creationId xmlns:a16="http://schemas.microsoft.com/office/drawing/2014/main" xmlns="" id="{EF6B40C8-229E-3F41-9016-B64B62FF8DD2}"/>
              </a:ext>
            </a:extLst>
          </p:cNvPr>
          <p:cNvSpPr/>
          <p:nvPr/>
        </p:nvSpPr>
        <p:spPr>
          <a:xfrm rot="5400000" flipV="1">
            <a:off x="4516113" y="1433830"/>
            <a:ext cx="155316" cy="302817"/>
          </a:xfrm>
          <a:prstGeom prst="chevron">
            <a:avLst/>
          </a:prstGeom>
          <a:solidFill>
            <a:srgbClr val="0A74A3"/>
          </a:solidFill>
          <a:ln>
            <a:noFill/>
          </a:ln>
        </p:spPr>
        <p:style>
          <a:lnRef idx="1">
            <a:schemeClr val="accent1"/>
          </a:lnRef>
          <a:fillRef idx="3">
            <a:schemeClr val="accent1"/>
          </a:fillRef>
          <a:effectRef idx="2">
            <a:schemeClr val="accent1"/>
          </a:effectRef>
          <a:fontRef idx="minor">
            <a:schemeClr val="lt1"/>
          </a:fontRef>
        </p:style>
        <p:txBody>
          <a:bodyPr rtlCol="1" anchor="ctr"/>
          <a:lstStyle/>
          <a:p>
            <a:pPr marR="0" algn="ctr" rtl="1">
              <a:lnSpc>
                <a:spcPct val="100000"/>
              </a:lnSpc>
              <a:spcBef>
                <a:spcPts val="0"/>
              </a:spcBef>
              <a:spcAft>
                <a:spcPts val="0"/>
              </a:spcAft>
              <a:buClr>
                <a:srgbClr val="000000"/>
              </a:buClr>
              <a:buFont typeface="Arial"/>
            </a:pPr>
            <a:endParaRPr lang="ar-SA" sz="1050">
              <a:solidFill>
                <a:srgbClr val="0A74A3"/>
              </a:solidFill>
            </a:endParaRPr>
          </a:p>
        </p:txBody>
      </p:sp>
      <p:sp>
        <p:nvSpPr>
          <p:cNvPr id="9" name="عنوان 20">
            <a:extLst>
              <a:ext uri="{FF2B5EF4-FFF2-40B4-BE49-F238E27FC236}">
                <a16:creationId xmlns:a16="http://schemas.microsoft.com/office/drawing/2014/main" xmlns="" id="{5A1F5A7B-23ED-024E-A6D7-91E84D97B5B4}"/>
              </a:ext>
            </a:extLst>
          </p:cNvPr>
          <p:cNvSpPr txBox="1">
            <a:spLocks/>
          </p:cNvSpPr>
          <p:nvPr/>
        </p:nvSpPr>
        <p:spPr>
          <a:xfrm>
            <a:off x="2701131" y="277682"/>
            <a:ext cx="3741737" cy="506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0" tIns="0" rIns="0" bIns="0" numCol="1" rtlCol="0" anchor="b" anchorCtr="0" compatLnSpc="1">
            <a:prstTxWarp prst="textNoShape">
              <a:avLst/>
            </a:prstTxWarp>
            <a:normAutofit fontScale="92500"/>
          </a:bodyPr>
          <a:lstStyle>
            <a:defPPr marR="0" lvl="0" algn="l" rtl="0">
              <a:lnSpc>
                <a:spcPct val="100000"/>
              </a:lnSpc>
              <a:spcBef>
                <a:spcPts val="0"/>
              </a:spcBef>
              <a:spcAft>
                <a:spcPts val="0"/>
              </a:spcAft>
            </a:defPPr>
            <a:lvl1pPr marR="0" lvl="0" algn="r" rtl="1">
              <a:lnSpc>
                <a:spcPct val="100000"/>
              </a:lnSpc>
              <a:spcBef>
                <a:spcPts val="0"/>
              </a:spcBef>
              <a:spcAft>
                <a:spcPts val="0"/>
              </a:spcAft>
              <a:buClr>
                <a:srgbClr val="8392A2"/>
              </a:buClr>
              <a:buSzPts val="1200"/>
              <a:buFont typeface="Arial"/>
              <a:buNone/>
              <a:defRPr sz="1200" b="0" i="0" u="none" strike="noStrike" cap="none">
                <a:solidFill>
                  <a:srgbClr val="8392A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defTabSz="342900" rtl="0" eaLnBrk="0" fontAlgn="base" hangingPunct="0">
              <a:spcAft>
                <a:spcPct val="0"/>
              </a:spcAft>
            </a:pPr>
            <a:r>
              <a:rPr lang="ar-SA" sz="2000" dirty="0">
                <a:gradFill>
                  <a:gsLst>
                    <a:gs pos="0">
                      <a:srgbClr val="62BB46"/>
                    </a:gs>
                    <a:gs pos="50000">
                      <a:srgbClr val="00AEE6"/>
                    </a:gs>
                    <a:gs pos="100000">
                      <a:srgbClr val="4B3E98"/>
                    </a:gs>
                  </a:gsLst>
                  <a:lin ang="0" scaled="1"/>
                </a:gradFill>
                <a:latin typeface="Sakkal Majalla" panose="02000000000000000000" pitchFamily="2" charset="-78"/>
                <a:cs typeface="Sakkal Majalla" panose="02000000000000000000" pitchFamily="2" charset="-78"/>
              </a:rPr>
              <a:t>مسح دخل وانفاق الاسرة – الأهداف والمؤشرات الرئيسة</a:t>
            </a:r>
            <a:endParaRPr lang="ar-SA" sz="2000" dirty="0">
              <a:gradFill>
                <a:gsLst>
                  <a:gs pos="0">
                    <a:srgbClr val="62BB46"/>
                  </a:gs>
                  <a:gs pos="50000">
                    <a:srgbClr val="00AEE6"/>
                  </a:gs>
                  <a:gs pos="100000">
                    <a:srgbClr val="4B3E98"/>
                  </a:gs>
                </a:gsLst>
                <a:lin ang="0" scaled="1"/>
              </a:gradFill>
              <a:latin typeface="Sakkal Majalla" panose="02000000000000000000" pitchFamily="2" charset="-78"/>
              <a:ea typeface="+mn-ea"/>
              <a:cs typeface="Sakkal Majalla" panose="02000000000000000000" pitchFamily="2" charset="-78"/>
            </a:endParaRPr>
          </a:p>
        </p:txBody>
      </p:sp>
      <p:grpSp>
        <p:nvGrpSpPr>
          <p:cNvPr id="10" name="Group 9">
            <a:extLst>
              <a:ext uri="{FF2B5EF4-FFF2-40B4-BE49-F238E27FC236}">
                <a16:creationId xmlns:a16="http://schemas.microsoft.com/office/drawing/2014/main" xmlns="" id="{7B1077C6-543D-4E1F-B54B-B212B38D5DA5}"/>
              </a:ext>
            </a:extLst>
          </p:cNvPr>
          <p:cNvGrpSpPr/>
          <p:nvPr/>
        </p:nvGrpSpPr>
        <p:grpSpPr>
          <a:xfrm>
            <a:off x="581056" y="3944976"/>
            <a:ext cx="760064" cy="704426"/>
            <a:chOff x="1731963" y="10774363"/>
            <a:chExt cx="1160463" cy="1136650"/>
          </a:xfrm>
        </p:grpSpPr>
        <p:sp>
          <p:nvSpPr>
            <p:cNvPr id="11" name="Freeform 2695">
              <a:extLst>
                <a:ext uri="{FF2B5EF4-FFF2-40B4-BE49-F238E27FC236}">
                  <a16:creationId xmlns:a16="http://schemas.microsoft.com/office/drawing/2014/main" xmlns="" id="{93E1A5EB-0C32-4F1F-AB3E-B429293CF17E}"/>
                </a:ext>
              </a:extLst>
            </p:cNvPr>
            <p:cNvSpPr>
              <a:spLocks/>
            </p:cNvSpPr>
            <p:nvPr/>
          </p:nvSpPr>
          <p:spPr bwMode="auto">
            <a:xfrm>
              <a:off x="2132013" y="11672888"/>
              <a:ext cx="360363" cy="223838"/>
            </a:xfrm>
            <a:custGeom>
              <a:avLst/>
              <a:gdLst>
                <a:gd name="T0" fmla="*/ 160 w 160"/>
                <a:gd name="T1" fmla="*/ 49 h 99"/>
                <a:gd name="T2" fmla="*/ 153 w 160"/>
                <a:gd name="T3" fmla="*/ 34 h 99"/>
                <a:gd name="T4" fmla="*/ 160 w 160"/>
                <a:gd name="T5" fmla="*/ 19 h 99"/>
                <a:gd name="T6" fmla="*/ 141 w 160"/>
                <a:gd name="T7" fmla="*/ 0 h 99"/>
                <a:gd name="T8" fmla="*/ 19 w 160"/>
                <a:gd name="T9" fmla="*/ 0 h 99"/>
                <a:gd name="T10" fmla="*/ 0 w 160"/>
                <a:gd name="T11" fmla="*/ 19 h 99"/>
                <a:gd name="T12" fmla="*/ 7 w 160"/>
                <a:gd name="T13" fmla="*/ 34 h 99"/>
                <a:gd name="T14" fmla="*/ 0 w 160"/>
                <a:gd name="T15" fmla="*/ 49 h 99"/>
                <a:gd name="T16" fmla="*/ 7 w 160"/>
                <a:gd name="T17" fmla="*/ 64 h 99"/>
                <a:gd name="T18" fmla="*/ 0 w 160"/>
                <a:gd name="T19" fmla="*/ 79 h 99"/>
                <a:gd name="T20" fmla="*/ 19 w 160"/>
                <a:gd name="T21" fmla="*/ 99 h 99"/>
                <a:gd name="T22" fmla="*/ 141 w 160"/>
                <a:gd name="T23" fmla="*/ 99 h 99"/>
                <a:gd name="T24" fmla="*/ 160 w 160"/>
                <a:gd name="T25" fmla="*/ 79 h 99"/>
                <a:gd name="T26" fmla="*/ 153 w 160"/>
                <a:gd name="T27" fmla="*/ 64 h 99"/>
                <a:gd name="T28" fmla="*/ 160 w 160"/>
                <a:gd name="T29" fmla="*/ 4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60" h="99">
                  <a:moveTo>
                    <a:pt x="160" y="49"/>
                  </a:moveTo>
                  <a:cubicBezTo>
                    <a:pt x="160" y="43"/>
                    <a:pt x="157" y="38"/>
                    <a:pt x="153" y="34"/>
                  </a:cubicBezTo>
                  <a:cubicBezTo>
                    <a:pt x="157" y="31"/>
                    <a:pt x="160" y="25"/>
                    <a:pt x="160" y="19"/>
                  </a:cubicBezTo>
                  <a:cubicBezTo>
                    <a:pt x="160" y="9"/>
                    <a:pt x="151" y="0"/>
                    <a:pt x="141" y="0"/>
                  </a:cubicBezTo>
                  <a:cubicBezTo>
                    <a:pt x="19" y="0"/>
                    <a:pt x="19" y="0"/>
                    <a:pt x="19" y="0"/>
                  </a:cubicBezTo>
                  <a:cubicBezTo>
                    <a:pt x="9" y="0"/>
                    <a:pt x="0" y="9"/>
                    <a:pt x="0" y="19"/>
                  </a:cubicBezTo>
                  <a:cubicBezTo>
                    <a:pt x="0" y="25"/>
                    <a:pt x="3" y="31"/>
                    <a:pt x="7" y="34"/>
                  </a:cubicBezTo>
                  <a:cubicBezTo>
                    <a:pt x="3" y="38"/>
                    <a:pt x="0" y="43"/>
                    <a:pt x="0" y="49"/>
                  </a:cubicBezTo>
                  <a:cubicBezTo>
                    <a:pt x="0" y="55"/>
                    <a:pt x="3" y="61"/>
                    <a:pt x="7" y="64"/>
                  </a:cubicBezTo>
                  <a:cubicBezTo>
                    <a:pt x="3" y="68"/>
                    <a:pt x="0" y="73"/>
                    <a:pt x="0" y="79"/>
                  </a:cubicBezTo>
                  <a:cubicBezTo>
                    <a:pt x="0" y="90"/>
                    <a:pt x="9" y="99"/>
                    <a:pt x="19" y="99"/>
                  </a:cubicBezTo>
                  <a:cubicBezTo>
                    <a:pt x="141" y="99"/>
                    <a:pt x="141" y="99"/>
                    <a:pt x="141" y="99"/>
                  </a:cubicBezTo>
                  <a:cubicBezTo>
                    <a:pt x="151" y="99"/>
                    <a:pt x="160" y="90"/>
                    <a:pt x="160" y="79"/>
                  </a:cubicBezTo>
                  <a:cubicBezTo>
                    <a:pt x="160" y="73"/>
                    <a:pt x="157" y="68"/>
                    <a:pt x="153" y="64"/>
                  </a:cubicBezTo>
                  <a:cubicBezTo>
                    <a:pt x="157" y="61"/>
                    <a:pt x="160" y="55"/>
                    <a:pt x="160" y="49"/>
                  </a:cubicBezTo>
                  <a:close/>
                </a:path>
              </a:pathLst>
            </a:custGeom>
            <a:solidFill>
              <a:srgbClr val="FF5F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Freeform 2696">
              <a:extLst>
                <a:ext uri="{FF2B5EF4-FFF2-40B4-BE49-F238E27FC236}">
                  <a16:creationId xmlns:a16="http://schemas.microsoft.com/office/drawing/2014/main" xmlns="" id="{39F7D8EB-A709-4FD5-A760-146BAC77C0D2}"/>
                </a:ext>
              </a:extLst>
            </p:cNvPr>
            <p:cNvSpPr>
              <a:spLocks/>
            </p:cNvSpPr>
            <p:nvPr/>
          </p:nvSpPr>
          <p:spPr bwMode="auto">
            <a:xfrm>
              <a:off x="2227263" y="11672888"/>
              <a:ext cx="171450" cy="223838"/>
            </a:xfrm>
            <a:custGeom>
              <a:avLst/>
              <a:gdLst>
                <a:gd name="T0" fmla="*/ 76 w 76"/>
                <a:gd name="T1" fmla="*/ 49 h 99"/>
                <a:gd name="T2" fmla="*/ 73 w 76"/>
                <a:gd name="T3" fmla="*/ 34 h 99"/>
                <a:gd name="T4" fmla="*/ 76 w 76"/>
                <a:gd name="T5" fmla="*/ 19 h 99"/>
                <a:gd name="T6" fmla="*/ 67 w 76"/>
                <a:gd name="T7" fmla="*/ 0 h 99"/>
                <a:gd name="T8" fmla="*/ 9 w 76"/>
                <a:gd name="T9" fmla="*/ 0 h 99"/>
                <a:gd name="T10" fmla="*/ 0 w 76"/>
                <a:gd name="T11" fmla="*/ 19 h 99"/>
                <a:gd name="T12" fmla="*/ 3 w 76"/>
                <a:gd name="T13" fmla="*/ 34 h 99"/>
                <a:gd name="T14" fmla="*/ 0 w 76"/>
                <a:gd name="T15" fmla="*/ 49 h 99"/>
                <a:gd name="T16" fmla="*/ 3 w 76"/>
                <a:gd name="T17" fmla="*/ 64 h 99"/>
                <a:gd name="T18" fmla="*/ 0 w 76"/>
                <a:gd name="T19" fmla="*/ 79 h 99"/>
                <a:gd name="T20" fmla="*/ 9 w 76"/>
                <a:gd name="T21" fmla="*/ 99 h 99"/>
                <a:gd name="T22" fmla="*/ 67 w 76"/>
                <a:gd name="T23" fmla="*/ 99 h 99"/>
                <a:gd name="T24" fmla="*/ 76 w 76"/>
                <a:gd name="T25" fmla="*/ 79 h 99"/>
                <a:gd name="T26" fmla="*/ 73 w 76"/>
                <a:gd name="T27" fmla="*/ 64 h 99"/>
                <a:gd name="T28" fmla="*/ 76 w 76"/>
                <a:gd name="T29" fmla="*/ 49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99">
                  <a:moveTo>
                    <a:pt x="76" y="49"/>
                  </a:moveTo>
                  <a:cubicBezTo>
                    <a:pt x="76" y="43"/>
                    <a:pt x="75" y="38"/>
                    <a:pt x="73" y="34"/>
                  </a:cubicBezTo>
                  <a:cubicBezTo>
                    <a:pt x="75" y="31"/>
                    <a:pt x="76" y="25"/>
                    <a:pt x="76" y="19"/>
                  </a:cubicBezTo>
                  <a:cubicBezTo>
                    <a:pt x="76" y="9"/>
                    <a:pt x="72" y="0"/>
                    <a:pt x="67" y="0"/>
                  </a:cubicBezTo>
                  <a:cubicBezTo>
                    <a:pt x="9" y="0"/>
                    <a:pt x="9" y="0"/>
                    <a:pt x="9" y="0"/>
                  </a:cubicBezTo>
                  <a:cubicBezTo>
                    <a:pt x="4" y="0"/>
                    <a:pt x="0" y="9"/>
                    <a:pt x="0" y="19"/>
                  </a:cubicBezTo>
                  <a:cubicBezTo>
                    <a:pt x="0" y="25"/>
                    <a:pt x="1" y="31"/>
                    <a:pt x="3" y="34"/>
                  </a:cubicBezTo>
                  <a:cubicBezTo>
                    <a:pt x="1" y="38"/>
                    <a:pt x="0" y="43"/>
                    <a:pt x="0" y="49"/>
                  </a:cubicBezTo>
                  <a:cubicBezTo>
                    <a:pt x="0" y="55"/>
                    <a:pt x="1" y="61"/>
                    <a:pt x="3" y="64"/>
                  </a:cubicBezTo>
                  <a:cubicBezTo>
                    <a:pt x="1" y="68"/>
                    <a:pt x="0" y="73"/>
                    <a:pt x="0" y="79"/>
                  </a:cubicBezTo>
                  <a:cubicBezTo>
                    <a:pt x="0" y="90"/>
                    <a:pt x="4" y="99"/>
                    <a:pt x="9" y="99"/>
                  </a:cubicBezTo>
                  <a:cubicBezTo>
                    <a:pt x="67" y="99"/>
                    <a:pt x="67" y="99"/>
                    <a:pt x="67" y="99"/>
                  </a:cubicBezTo>
                  <a:cubicBezTo>
                    <a:pt x="72" y="99"/>
                    <a:pt x="76" y="90"/>
                    <a:pt x="76" y="79"/>
                  </a:cubicBezTo>
                  <a:cubicBezTo>
                    <a:pt x="76" y="73"/>
                    <a:pt x="75" y="68"/>
                    <a:pt x="73" y="64"/>
                  </a:cubicBezTo>
                  <a:cubicBezTo>
                    <a:pt x="75" y="61"/>
                    <a:pt x="76" y="55"/>
                    <a:pt x="76" y="49"/>
                  </a:cubicBezTo>
                  <a:close/>
                </a:path>
              </a:pathLst>
            </a:custGeom>
            <a:solidFill>
              <a:srgbClr val="F230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2697">
              <a:extLst>
                <a:ext uri="{FF2B5EF4-FFF2-40B4-BE49-F238E27FC236}">
                  <a16:creationId xmlns:a16="http://schemas.microsoft.com/office/drawing/2014/main" xmlns="" id="{3B031838-C29B-4250-8165-47E6D4BD962E}"/>
                </a:ext>
              </a:extLst>
            </p:cNvPr>
            <p:cNvSpPr>
              <a:spLocks/>
            </p:cNvSpPr>
            <p:nvPr/>
          </p:nvSpPr>
          <p:spPr bwMode="auto">
            <a:xfrm>
              <a:off x="2117726" y="11660188"/>
              <a:ext cx="388938" cy="250825"/>
            </a:xfrm>
            <a:custGeom>
              <a:avLst/>
              <a:gdLst>
                <a:gd name="T0" fmla="*/ 166 w 172"/>
                <a:gd name="T1" fmla="*/ 55 h 111"/>
                <a:gd name="T2" fmla="*/ 172 w 172"/>
                <a:gd name="T3" fmla="*/ 55 h 111"/>
                <a:gd name="T4" fmla="*/ 163 w 172"/>
                <a:gd name="T5" fmla="*/ 36 h 111"/>
                <a:gd name="T6" fmla="*/ 159 w 172"/>
                <a:gd name="T7" fmla="*/ 40 h 111"/>
                <a:gd name="T8" fmla="*/ 163 w 172"/>
                <a:gd name="T9" fmla="*/ 45 h 111"/>
                <a:gd name="T10" fmla="*/ 172 w 172"/>
                <a:gd name="T11" fmla="*/ 25 h 111"/>
                <a:gd name="T12" fmla="*/ 147 w 172"/>
                <a:gd name="T13" fmla="*/ 0 h 111"/>
                <a:gd name="T14" fmla="*/ 25 w 172"/>
                <a:gd name="T15" fmla="*/ 0 h 111"/>
                <a:gd name="T16" fmla="*/ 0 w 172"/>
                <a:gd name="T17" fmla="*/ 25 h 111"/>
                <a:gd name="T18" fmla="*/ 9 w 172"/>
                <a:gd name="T19" fmla="*/ 45 h 111"/>
                <a:gd name="T20" fmla="*/ 13 w 172"/>
                <a:gd name="T21" fmla="*/ 40 h 111"/>
                <a:gd name="T22" fmla="*/ 9 w 172"/>
                <a:gd name="T23" fmla="*/ 36 h 111"/>
                <a:gd name="T24" fmla="*/ 0 w 172"/>
                <a:gd name="T25" fmla="*/ 55 h 111"/>
                <a:gd name="T26" fmla="*/ 9 w 172"/>
                <a:gd name="T27" fmla="*/ 75 h 111"/>
                <a:gd name="T28" fmla="*/ 13 w 172"/>
                <a:gd name="T29" fmla="*/ 70 h 111"/>
                <a:gd name="T30" fmla="*/ 9 w 172"/>
                <a:gd name="T31" fmla="*/ 66 h 111"/>
                <a:gd name="T32" fmla="*/ 0 w 172"/>
                <a:gd name="T33" fmla="*/ 85 h 111"/>
                <a:gd name="T34" fmla="*/ 25 w 172"/>
                <a:gd name="T35" fmla="*/ 111 h 111"/>
                <a:gd name="T36" fmla="*/ 147 w 172"/>
                <a:gd name="T37" fmla="*/ 111 h 111"/>
                <a:gd name="T38" fmla="*/ 172 w 172"/>
                <a:gd name="T39" fmla="*/ 85 h 111"/>
                <a:gd name="T40" fmla="*/ 163 w 172"/>
                <a:gd name="T41" fmla="*/ 66 h 111"/>
                <a:gd name="T42" fmla="*/ 159 w 172"/>
                <a:gd name="T43" fmla="*/ 70 h 111"/>
                <a:gd name="T44" fmla="*/ 163 w 172"/>
                <a:gd name="T45" fmla="*/ 75 h 111"/>
                <a:gd name="T46" fmla="*/ 172 w 172"/>
                <a:gd name="T47" fmla="*/ 55 h 111"/>
                <a:gd name="T48" fmla="*/ 166 w 172"/>
                <a:gd name="T49" fmla="*/ 55 h 111"/>
                <a:gd name="T50" fmla="*/ 160 w 172"/>
                <a:gd name="T51" fmla="*/ 55 h 111"/>
                <a:gd name="T52" fmla="*/ 155 w 172"/>
                <a:gd name="T53" fmla="*/ 66 h 111"/>
                <a:gd name="T54" fmla="*/ 153 w 172"/>
                <a:gd name="T55" fmla="*/ 70 h 111"/>
                <a:gd name="T56" fmla="*/ 155 w 172"/>
                <a:gd name="T57" fmla="*/ 75 h 111"/>
                <a:gd name="T58" fmla="*/ 160 w 172"/>
                <a:gd name="T59" fmla="*/ 85 h 111"/>
                <a:gd name="T60" fmla="*/ 156 w 172"/>
                <a:gd name="T61" fmla="*/ 95 h 111"/>
                <a:gd name="T62" fmla="*/ 147 w 172"/>
                <a:gd name="T63" fmla="*/ 99 h 111"/>
                <a:gd name="T64" fmla="*/ 25 w 172"/>
                <a:gd name="T65" fmla="*/ 99 h 111"/>
                <a:gd name="T66" fmla="*/ 16 w 172"/>
                <a:gd name="T67" fmla="*/ 95 h 111"/>
                <a:gd name="T68" fmla="*/ 12 w 172"/>
                <a:gd name="T69" fmla="*/ 85 h 111"/>
                <a:gd name="T70" fmla="*/ 17 w 172"/>
                <a:gd name="T71" fmla="*/ 75 h 111"/>
                <a:gd name="T72" fmla="*/ 19 w 172"/>
                <a:gd name="T73" fmla="*/ 70 h 111"/>
                <a:gd name="T74" fmla="*/ 17 w 172"/>
                <a:gd name="T75" fmla="*/ 66 h 111"/>
                <a:gd name="T76" fmla="*/ 12 w 172"/>
                <a:gd name="T77" fmla="*/ 55 h 111"/>
                <a:gd name="T78" fmla="*/ 17 w 172"/>
                <a:gd name="T79" fmla="*/ 45 h 111"/>
                <a:gd name="T80" fmla="*/ 19 w 172"/>
                <a:gd name="T81" fmla="*/ 40 h 111"/>
                <a:gd name="T82" fmla="*/ 17 w 172"/>
                <a:gd name="T83" fmla="*/ 36 h 111"/>
                <a:gd name="T84" fmla="*/ 12 w 172"/>
                <a:gd name="T85" fmla="*/ 25 h 111"/>
                <a:gd name="T86" fmla="*/ 25 w 172"/>
                <a:gd name="T87" fmla="*/ 12 h 111"/>
                <a:gd name="T88" fmla="*/ 147 w 172"/>
                <a:gd name="T89" fmla="*/ 12 h 111"/>
                <a:gd name="T90" fmla="*/ 156 w 172"/>
                <a:gd name="T91" fmla="*/ 16 h 111"/>
                <a:gd name="T92" fmla="*/ 160 w 172"/>
                <a:gd name="T93" fmla="*/ 25 h 111"/>
                <a:gd name="T94" fmla="*/ 155 w 172"/>
                <a:gd name="T95" fmla="*/ 36 h 111"/>
                <a:gd name="T96" fmla="*/ 153 w 172"/>
                <a:gd name="T97" fmla="*/ 40 h 111"/>
                <a:gd name="T98" fmla="*/ 155 w 172"/>
                <a:gd name="T99" fmla="*/ 45 h 111"/>
                <a:gd name="T100" fmla="*/ 160 w 172"/>
                <a:gd name="T101" fmla="*/ 55 h 111"/>
                <a:gd name="T102" fmla="*/ 166 w 172"/>
                <a:gd name="T103" fmla="*/ 55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72" h="111">
                  <a:moveTo>
                    <a:pt x="166" y="55"/>
                  </a:moveTo>
                  <a:cubicBezTo>
                    <a:pt x="172" y="55"/>
                    <a:pt x="172" y="55"/>
                    <a:pt x="172" y="55"/>
                  </a:cubicBezTo>
                  <a:cubicBezTo>
                    <a:pt x="172" y="47"/>
                    <a:pt x="169" y="40"/>
                    <a:pt x="163" y="36"/>
                  </a:cubicBezTo>
                  <a:cubicBezTo>
                    <a:pt x="159" y="40"/>
                    <a:pt x="159" y="40"/>
                    <a:pt x="159" y="40"/>
                  </a:cubicBezTo>
                  <a:cubicBezTo>
                    <a:pt x="163" y="45"/>
                    <a:pt x="163" y="45"/>
                    <a:pt x="163" y="45"/>
                  </a:cubicBezTo>
                  <a:cubicBezTo>
                    <a:pt x="169" y="40"/>
                    <a:pt x="172" y="33"/>
                    <a:pt x="172" y="25"/>
                  </a:cubicBezTo>
                  <a:cubicBezTo>
                    <a:pt x="172" y="11"/>
                    <a:pt x="161" y="0"/>
                    <a:pt x="147" y="0"/>
                  </a:cubicBezTo>
                  <a:cubicBezTo>
                    <a:pt x="25" y="0"/>
                    <a:pt x="25" y="0"/>
                    <a:pt x="25" y="0"/>
                  </a:cubicBezTo>
                  <a:cubicBezTo>
                    <a:pt x="11" y="0"/>
                    <a:pt x="0" y="11"/>
                    <a:pt x="0" y="25"/>
                  </a:cubicBezTo>
                  <a:cubicBezTo>
                    <a:pt x="0" y="33"/>
                    <a:pt x="3" y="40"/>
                    <a:pt x="9" y="45"/>
                  </a:cubicBezTo>
                  <a:cubicBezTo>
                    <a:pt x="13" y="40"/>
                    <a:pt x="13" y="40"/>
                    <a:pt x="13" y="40"/>
                  </a:cubicBezTo>
                  <a:cubicBezTo>
                    <a:pt x="9" y="36"/>
                    <a:pt x="9" y="36"/>
                    <a:pt x="9" y="36"/>
                  </a:cubicBezTo>
                  <a:cubicBezTo>
                    <a:pt x="3" y="40"/>
                    <a:pt x="0" y="47"/>
                    <a:pt x="0" y="55"/>
                  </a:cubicBezTo>
                  <a:cubicBezTo>
                    <a:pt x="0" y="63"/>
                    <a:pt x="3" y="70"/>
                    <a:pt x="9" y="75"/>
                  </a:cubicBezTo>
                  <a:cubicBezTo>
                    <a:pt x="13" y="70"/>
                    <a:pt x="13" y="70"/>
                    <a:pt x="13" y="70"/>
                  </a:cubicBezTo>
                  <a:cubicBezTo>
                    <a:pt x="9" y="66"/>
                    <a:pt x="9" y="66"/>
                    <a:pt x="9" y="66"/>
                  </a:cubicBezTo>
                  <a:cubicBezTo>
                    <a:pt x="3" y="70"/>
                    <a:pt x="0" y="77"/>
                    <a:pt x="0" y="85"/>
                  </a:cubicBezTo>
                  <a:cubicBezTo>
                    <a:pt x="0" y="99"/>
                    <a:pt x="11" y="111"/>
                    <a:pt x="25" y="111"/>
                  </a:cubicBezTo>
                  <a:cubicBezTo>
                    <a:pt x="147" y="111"/>
                    <a:pt x="147" y="111"/>
                    <a:pt x="147" y="111"/>
                  </a:cubicBezTo>
                  <a:cubicBezTo>
                    <a:pt x="161" y="111"/>
                    <a:pt x="172" y="99"/>
                    <a:pt x="172" y="85"/>
                  </a:cubicBezTo>
                  <a:cubicBezTo>
                    <a:pt x="172" y="77"/>
                    <a:pt x="169" y="70"/>
                    <a:pt x="163" y="66"/>
                  </a:cubicBezTo>
                  <a:cubicBezTo>
                    <a:pt x="159" y="70"/>
                    <a:pt x="159" y="70"/>
                    <a:pt x="159" y="70"/>
                  </a:cubicBezTo>
                  <a:cubicBezTo>
                    <a:pt x="163" y="75"/>
                    <a:pt x="163" y="75"/>
                    <a:pt x="163" y="75"/>
                  </a:cubicBezTo>
                  <a:cubicBezTo>
                    <a:pt x="169" y="70"/>
                    <a:pt x="172" y="63"/>
                    <a:pt x="172" y="55"/>
                  </a:cubicBezTo>
                  <a:cubicBezTo>
                    <a:pt x="166" y="55"/>
                    <a:pt x="166" y="55"/>
                    <a:pt x="166" y="55"/>
                  </a:cubicBezTo>
                  <a:cubicBezTo>
                    <a:pt x="160" y="55"/>
                    <a:pt x="160" y="55"/>
                    <a:pt x="160" y="55"/>
                  </a:cubicBezTo>
                  <a:cubicBezTo>
                    <a:pt x="160" y="59"/>
                    <a:pt x="158" y="63"/>
                    <a:pt x="155" y="66"/>
                  </a:cubicBezTo>
                  <a:cubicBezTo>
                    <a:pt x="154" y="67"/>
                    <a:pt x="153" y="68"/>
                    <a:pt x="153" y="70"/>
                  </a:cubicBezTo>
                  <a:cubicBezTo>
                    <a:pt x="153" y="72"/>
                    <a:pt x="154" y="74"/>
                    <a:pt x="155" y="75"/>
                  </a:cubicBezTo>
                  <a:cubicBezTo>
                    <a:pt x="158" y="77"/>
                    <a:pt x="160" y="81"/>
                    <a:pt x="160" y="85"/>
                  </a:cubicBezTo>
                  <a:cubicBezTo>
                    <a:pt x="160" y="89"/>
                    <a:pt x="159" y="92"/>
                    <a:pt x="156" y="95"/>
                  </a:cubicBezTo>
                  <a:cubicBezTo>
                    <a:pt x="154" y="97"/>
                    <a:pt x="150" y="99"/>
                    <a:pt x="147" y="99"/>
                  </a:cubicBezTo>
                  <a:cubicBezTo>
                    <a:pt x="25" y="99"/>
                    <a:pt x="25" y="99"/>
                    <a:pt x="25" y="99"/>
                  </a:cubicBezTo>
                  <a:cubicBezTo>
                    <a:pt x="22" y="99"/>
                    <a:pt x="18" y="97"/>
                    <a:pt x="16" y="95"/>
                  </a:cubicBezTo>
                  <a:cubicBezTo>
                    <a:pt x="13" y="92"/>
                    <a:pt x="12" y="89"/>
                    <a:pt x="12" y="85"/>
                  </a:cubicBezTo>
                  <a:cubicBezTo>
                    <a:pt x="12" y="81"/>
                    <a:pt x="14" y="77"/>
                    <a:pt x="17" y="75"/>
                  </a:cubicBezTo>
                  <a:cubicBezTo>
                    <a:pt x="18" y="74"/>
                    <a:pt x="19" y="72"/>
                    <a:pt x="19" y="70"/>
                  </a:cubicBezTo>
                  <a:cubicBezTo>
                    <a:pt x="19" y="68"/>
                    <a:pt x="18" y="67"/>
                    <a:pt x="17" y="66"/>
                  </a:cubicBezTo>
                  <a:cubicBezTo>
                    <a:pt x="14" y="63"/>
                    <a:pt x="12" y="59"/>
                    <a:pt x="12" y="55"/>
                  </a:cubicBezTo>
                  <a:cubicBezTo>
                    <a:pt x="12" y="51"/>
                    <a:pt x="14" y="47"/>
                    <a:pt x="17" y="45"/>
                  </a:cubicBezTo>
                  <a:cubicBezTo>
                    <a:pt x="18" y="44"/>
                    <a:pt x="19" y="42"/>
                    <a:pt x="19" y="40"/>
                  </a:cubicBezTo>
                  <a:cubicBezTo>
                    <a:pt x="19" y="39"/>
                    <a:pt x="18" y="37"/>
                    <a:pt x="17" y="36"/>
                  </a:cubicBezTo>
                  <a:cubicBezTo>
                    <a:pt x="14" y="33"/>
                    <a:pt x="12" y="30"/>
                    <a:pt x="12" y="25"/>
                  </a:cubicBezTo>
                  <a:cubicBezTo>
                    <a:pt x="12" y="18"/>
                    <a:pt x="18" y="12"/>
                    <a:pt x="25" y="12"/>
                  </a:cubicBezTo>
                  <a:cubicBezTo>
                    <a:pt x="147" y="12"/>
                    <a:pt x="147" y="12"/>
                    <a:pt x="147" y="12"/>
                  </a:cubicBezTo>
                  <a:cubicBezTo>
                    <a:pt x="150" y="12"/>
                    <a:pt x="154" y="13"/>
                    <a:pt x="156" y="16"/>
                  </a:cubicBezTo>
                  <a:cubicBezTo>
                    <a:pt x="159" y="18"/>
                    <a:pt x="160" y="22"/>
                    <a:pt x="160" y="25"/>
                  </a:cubicBezTo>
                  <a:cubicBezTo>
                    <a:pt x="160" y="30"/>
                    <a:pt x="158" y="33"/>
                    <a:pt x="155" y="36"/>
                  </a:cubicBezTo>
                  <a:cubicBezTo>
                    <a:pt x="154" y="37"/>
                    <a:pt x="153" y="39"/>
                    <a:pt x="153" y="40"/>
                  </a:cubicBezTo>
                  <a:cubicBezTo>
                    <a:pt x="153" y="42"/>
                    <a:pt x="154" y="44"/>
                    <a:pt x="155" y="45"/>
                  </a:cubicBezTo>
                  <a:cubicBezTo>
                    <a:pt x="158" y="47"/>
                    <a:pt x="160" y="51"/>
                    <a:pt x="160" y="55"/>
                  </a:cubicBezTo>
                  <a:lnTo>
                    <a:pt x="166" y="55"/>
                  </a:ln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2698">
              <a:extLst>
                <a:ext uri="{FF2B5EF4-FFF2-40B4-BE49-F238E27FC236}">
                  <a16:creationId xmlns:a16="http://schemas.microsoft.com/office/drawing/2014/main" xmlns="" id="{3E179791-4037-4CDA-9EED-5A5E544C5EE0}"/>
                </a:ext>
              </a:extLst>
            </p:cNvPr>
            <p:cNvSpPr>
              <a:spLocks/>
            </p:cNvSpPr>
            <p:nvPr/>
          </p:nvSpPr>
          <p:spPr bwMode="auto">
            <a:xfrm>
              <a:off x="1938338" y="10787063"/>
              <a:ext cx="749300" cy="895350"/>
            </a:xfrm>
            <a:custGeom>
              <a:avLst/>
              <a:gdLst>
                <a:gd name="T0" fmla="*/ 332 w 332"/>
                <a:gd name="T1" fmla="*/ 167 h 397"/>
                <a:gd name="T2" fmla="*/ 166 w 332"/>
                <a:gd name="T3" fmla="*/ 0 h 397"/>
                <a:gd name="T4" fmla="*/ 0 w 332"/>
                <a:gd name="T5" fmla="*/ 167 h 397"/>
                <a:gd name="T6" fmla="*/ 50 w 332"/>
                <a:gd name="T7" fmla="*/ 285 h 397"/>
                <a:gd name="T8" fmla="*/ 92 w 332"/>
                <a:gd name="T9" fmla="*/ 397 h 397"/>
                <a:gd name="T10" fmla="*/ 240 w 332"/>
                <a:gd name="T11" fmla="*/ 397 h 397"/>
                <a:gd name="T12" fmla="*/ 282 w 332"/>
                <a:gd name="T13" fmla="*/ 285 h 397"/>
                <a:gd name="T14" fmla="*/ 332 w 332"/>
                <a:gd name="T15" fmla="*/ 167 h 39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32" h="397">
                  <a:moveTo>
                    <a:pt x="332" y="167"/>
                  </a:moveTo>
                  <a:cubicBezTo>
                    <a:pt x="332" y="75"/>
                    <a:pt x="258" y="0"/>
                    <a:pt x="166" y="0"/>
                  </a:cubicBezTo>
                  <a:cubicBezTo>
                    <a:pt x="74" y="0"/>
                    <a:pt x="0" y="75"/>
                    <a:pt x="0" y="167"/>
                  </a:cubicBezTo>
                  <a:cubicBezTo>
                    <a:pt x="0" y="213"/>
                    <a:pt x="19" y="255"/>
                    <a:pt x="50" y="285"/>
                  </a:cubicBezTo>
                  <a:cubicBezTo>
                    <a:pt x="76" y="315"/>
                    <a:pt x="92" y="354"/>
                    <a:pt x="92" y="397"/>
                  </a:cubicBezTo>
                  <a:cubicBezTo>
                    <a:pt x="240" y="397"/>
                    <a:pt x="240" y="397"/>
                    <a:pt x="240" y="397"/>
                  </a:cubicBezTo>
                  <a:cubicBezTo>
                    <a:pt x="240" y="354"/>
                    <a:pt x="256" y="315"/>
                    <a:pt x="282" y="285"/>
                  </a:cubicBezTo>
                  <a:cubicBezTo>
                    <a:pt x="313" y="255"/>
                    <a:pt x="332" y="213"/>
                    <a:pt x="332" y="167"/>
                  </a:cubicBezTo>
                  <a:close/>
                </a:path>
              </a:pathLst>
            </a:custGeom>
            <a:solidFill>
              <a:srgbClr val="FFD00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2699">
              <a:extLst>
                <a:ext uri="{FF2B5EF4-FFF2-40B4-BE49-F238E27FC236}">
                  <a16:creationId xmlns:a16="http://schemas.microsoft.com/office/drawing/2014/main" xmlns="" id="{98E1E899-5100-4995-A890-3505B17F885D}"/>
                </a:ext>
              </a:extLst>
            </p:cNvPr>
            <p:cNvSpPr>
              <a:spLocks/>
            </p:cNvSpPr>
            <p:nvPr/>
          </p:nvSpPr>
          <p:spPr bwMode="auto">
            <a:xfrm>
              <a:off x="1938338" y="10787063"/>
              <a:ext cx="749300" cy="400050"/>
            </a:xfrm>
            <a:custGeom>
              <a:avLst/>
              <a:gdLst>
                <a:gd name="T0" fmla="*/ 166 w 332"/>
                <a:gd name="T1" fmla="*/ 22 h 177"/>
                <a:gd name="T2" fmla="*/ 332 w 332"/>
                <a:gd name="T3" fmla="*/ 177 h 177"/>
                <a:gd name="T4" fmla="*/ 332 w 332"/>
                <a:gd name="T5" fmla="*/ 167 h 177"/>
                <a:gd name="T6" fmla="*/ 166 w 332"/>
                <a:gd name="T7" fmla="*/ 0 h 177"/>
                <a:gd name="T8" fmla="*/ 0 w 332"/>
                <a:gd name="T9" fmla="*/ 167 h 177"/>
                <a:gd name="T10" fmla="*/ 0 w 332"/>
                <a:gd name="T11" fmla="*/ 177 h 177"/>
                <a:gd name="T12" fmla="*/ 166 w 332"/>
                <a:gd name="T13" fmla="*/ 22 h 177"/>
              </a:gdLst>
              <a:ahLst/>
              <a:cxnLst>
                <a:cxn ang="0">
                  <a:pos x="T0" y="T1"/>
                </a:cxn>
                <a:cxn ang="0">
                  <a:pos x="T2" y="T3"/>
                </a:cxn>
                <a:cxn ang="0">
                  <a:pos x="T4" y="T5"/>
                </a:cxn>
                <a:cxn ang="0">
                  <a:pos x="T6" y="T7"/>
                </a:cxn>
                <a:cxn ang="0">
                  <a:pos x="T8" y="T9"/>
                </a:cxn>
                <a:cxn ang="0">
                  <a:pos x="T10" y="T11"/>
                </a:cxn>
                <a:cxn ang="0">
                  <a:pos x="T12" y="T13"/>
                </a:cxn>
              </a:cxnLst>
              <a:rect l="0" t="0" r="r" b="b"/>
              <a:pathLst>
                <a:path w="332" h="177">
                  <a:moveTo>
                    <a:pt x="166" y="22"/>
                  </a:moveTo>
                  <a:cubicBezTo>
                    <a:pt x="254" y="22"/>
                    <a:pt x="326" y="90"/>
                    <a:pt x="332" y="177"/>
                  </a:cubicBezTo>
                  <a:cubicBezTo>
                    <a:pt x="332" y="174"/>
                    <a:pt x="332" y="170"/>
                    <a:pt x="332" y="167"/>
                  </a:cubicBezTo>
                  <a:cubicBezTo>
                    <a:pt x="332" y="75"/>
                    <a:pt x="258" y="0"/>
                    <a:pt x="166" y="0"/>
                  </a:cubicBezTo>
                  <a:cubicBezTo>
                    <a:pt x="74" y="0"/>
                    <a:pt x="0" y="75"/>
                    <a:pt x="0" y="167"/>
                  </a:cubicBezTo>
                  <a:cubicBezTo>
                    <a:pt x="0" y="170"/>
                    <a:pt x="0" y="174"/>
                    <a:pt x="0" y="177"/>
                  </a:cubicBezTo>
                  <a:cubicBezTo>
                    <a:pt x="6" y="90"/>
                    <a:pt x="78" y="22"/>
                    <a:pt x="166" y="22"/>
                  </a:cubicBezTo>
                  <a:close/>
                </a:path>
              </a:pathLst>
            </a:custGeom>
            <a:solidFill>
              <a:srgbClr val="FFE7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2700">
              <a:extLst>
                <a:ext uri="{FF2B5EF4-FFF2-40B4-BE49-F238E27FC236}">
                  <a16:creationId xmlns:a16="http://schemas.microsoft.com/office/drawing/2014/main" xmlns="" id="{133587F2-571F-4106-8515-0BDE294B0C41}"/>
                </a:ext>
              </a:extLst>
            </p:cNvPr>
            <p:cNvSpPr>
              <a:spLocks/>
            </p:cNvSpPr>
            <p:nvPr/>
          </p:nvSpPr>
          <p:spPr bwMode="auto">
            <a:xfrm>
              <a:off x="1978026" y="10883901"/>
              <a:ext cx="668338" cy="798513"/>
            </a:xfrm>
            <a:custGeom>
              <a:avLst/>
              <a:gdLst>
                <a:gd name="T0" fmla="*/ 296 w 296"/>
                <a:gd name="T1" fmla="*/ 148 h 354"/>
                <a:gd name="T2" fmla="*/ 148 w 296"/>
                <a:gd name="T3" fmla="*/ 0 h 354"/>
                <a:gd name="T4" fmla="*/ 0 w 296"/>
                <a:gd name="T5" fmla="*/ 148 h 354"/>
                <a:gd name="T6" fmla="*/ 44 w 296"/>
                <a:gd name="T7" fmla="*/ 254 h 354"/>
                <a:gd name="T8" fmla="*/ 82 w 296"/>
                <a:gd name="T9" fmla="*/ 354 h 354"/>
                <a:gd name="T10" fmla="*/ 214 w 296"/>
                <a:gd name="T11" fmla="*/ 354 h 354"/>
                <a:gd name="T12" fmla="*/ 252 w 296"/>
                <a:gd name="T13" fmla="*/ 254 h 354"/>
                <a:gd name="T14" fmla="*/ 296 w 296"/>
                <a:gd name="T15" fmla="*/ 148 h 35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6" h="354">
                  <a:moveTo>
                    <a:pt x="296" y="148"/>
                  </a:moveTo>
                  <a:cubicBezTo>
                    <a:pt x="296" y="66"/>
                    <a:pt x="230" y="0"/>
                    <a:pt x="148" y="0"/>
                  </a:cubicBezTo>
                  <a:cubicBezTo>
                    <a:pt x="66" y="0"/>
                    <a:pt x="0" y="66"/>
                    <a:pt x="0" y="148"/>
                  </a:cubicBezTo>
                  <a:cubicBezTo>
                    <a:pt x="0" y="190"/>
                    <a:pt x="17" y="227"/>
                    <a:pt x="44" y="254"/>
                  </a:cubicBezTo>
                  <a:cubicBezTo>
                    <a:pt x="68" y="281"/>
                    <a:pt x="82" y="315"/>
                    <a:pt x="82" y="354"/>
                  </a:cubicBezTo>
                  <a:cubicBezTo>
                    <a:pt x="214" y="354"/>
                    <a:pt x="214" y="354"/>
                    <a:pt x="214" y="354"/>
                  </a:cubicBezTo>
                  <a:cubicBezTo>
                    <a:pt x="214" y="315"/>
                    <a:pt x="228" y="281"/>
                    <a:pt x="252" y="254"/>
                  </a:cubicBezTo>
                  <a:cubicBezTo>
                    <a:pt x="279" y="227"/>
                    <a:pt x="296" y="190"/>
                    <a:pt x="296" y="148"/>
                  </a:cubicBezTo>
                  <a:close/>
                </a:path>
              </a:pathLst>
            </a:custGeom>
            <a:solidFill>
              <a:srgbClr val="FFBE0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2701">
              <a:extLst>
                <a:ext uri="{FF2B5EF4-FFF2-40B4-BE49-F238E27FC236}">
                  <a16:creationId xmlns:a16="http://schemas.microsoft.com/office/drawing/2014/main" xmlns="" id="{A279D282-DE25-4AFB-8B24-3A64D6E86708}"/>
                </a:ext>
              </a:extLst>
            </p:cNvPr>
            <p:cNvSpPr>
              <a:spLocks/>
            </p:cNvSpPr>
            <p:nvPr/>
          </p:nvSpPr>
          <p:spPr bwMode="auto">
            <a:xfrm>
              <a:off x="2116138" y="11098213"/>
              <a:ext cx="392113" cy="584200"/>
            </a:xfrm>
            <a:custGeom>
              <a:avLst/>
              <a:gdLst>
                <a:gd name="T0" fmla="*/ 174 w 174"/>
                <a:gd name="T1" fmla="*/ 87 h 259"/>
                <a:gd name="T2" fmla="*/ 87 w 174"/>
                <a:gd name="T3" fmla="*/ 0 h 259"/>
                <a:gd name="T4" fmla="*/ 0 w 174"/>
                <a:gd name="T5" fmla="*/ 87 h 259"/>
                <a:gd name="T6" fmla="*/ 26 w 174"/>
                <a:gd name="T7" fmla="*/ 149 h 259"/>
                <a:gd name="T8" fmla="*/ 48 w 174"/>
                <a:gd name="T9" fmla="*/ 259 h 259"/>
                <a:gd name="T10" fmla="*/ 126 w 174"/>
                <a:gd name="T11" fmla="*/ 259 h 259"/>
                <a:gd name="T12" fmla="*/ 148 w 174"/>
                <a:gd name="T13" fmla="*/ 149 h 259"/>
                <a:gd name="T14" fmla="*/ 174 w 174"/>
                <a:gd name="T15" fmla="*/ 87 h 2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4" h="259">
                  <a:moveTo>
                    <a:pt x="174" y="87"/>
                  </a:moveTo>
                  <a:cubicBezTo>
                    <a:pt x="174" y="39"/>
                    <a:pt x="135" y="0"/>
                    <a:pt x="87" y="0"/>
                  </a:cubicBezTo>
                  <a:cubicBezTo>
                    <a:pt x="39" y="0"/>
                    <a:pt x="0" y="39"/>
                    <a:pt x="0" y="87"/>
                  </a:cubicBezTo>
                  <a:cubicBezTo>
                    <a:pt x="0" y="111"/>
                    <a:pt x="10" y="133"/>
                    <a:pt x="26" y="149"/>
                  </a:cubicBezTo>
                  <a:cubicBezTo>
                    <a:pt x="40" y="165"/>
                    <a:pt x="48" y="236"/>
                    <a:pt x="48" y="259"/>
                  </a:cubicBezTo>
                  <a:cubicBezTo>
                    <a:pt x="126" y="259"/>
                    <a:pt x="126" y="259"/>
                    <a:pt x="126" y="259"/>
                  </a:cubicBezTo>
                  <a:cubicBezTo>
                    <a:pt x="126" y="236"/>
                    <a:pt x="134" y="165"/>
                    <a:pt x="148" y="149"/>
                  </a:cubicBezTo>
                  <a:cubicBezTo>
                    <a:pt x="164" y="133"/>
                    <a:pt x="174" y="111"/>
                    <a:pt x="174" y="87"/>
                  </a:cubicBezTo>
                  <a:close/>
                </a:path>
              </a:pathLst>
            </a:custGeom>
            <a:solidFill>
              <a:srgbClr val="F7A70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2702">
              <a:extLst>
                <a:ext uri="{FF2B5EF4-FFF2-40B4-BE49-F238E27FC236}">
                  <a16:creationId xmlns:a16="http://schemas.microsoft.com/office/drawing/2014/main" xmlns="" id="{BA405A2E-305D-4FD7-B197-2E1011F8B738}"/>
                </a:ext>
              </a:extLst>
            </p:cNvPr>
            <p:cNvSpPr>
              <a:spLocks/>
            </p:cNvSpPr>
            <p:nvPr/>
          </p:nvSpPr>
          <p:spPr bwMode="auto">
            <a:xfrm>
              <a:off x="1924051" y="10774363"/>
              <a:ext cx="776288" cy="922338"/>
            </a:xfrm>
            <a:custGeom>
              <a:avLst/>
              <a:gdLst>
                <a:gd name="T0" fmla="*/ 338 w 344"/>
                <a:gd name="T1" fmla="*/ 173 h 409"/>
                <a:gd name="T2" fmla="*/ 344 w 344"/>
                <a:gd name="T3" fmla="*/ 173 h 409"/>
                <a:gd name="T4" fmla="*/ 172 w 344"/>
                <a:gd name="T5" fmla="*/ 0 h 409"/>
                <a:gd name="T6" fmla="*/ 0 w 344"/>
                <a:gd name="T7" fmla="*/ 173 h 409"/>
                <a:gd name="T8" fmla="*/ 51 w 344"/>
                <a:gd name="T9" fmla="*/ 296 h 409"/>
                <a:gd name="T10" fmla="*/ 56 w 344"/>
                <a:gd name="T11" fmla="*/ 291 h 409"/>
                <a:gd name="T12" fmla="*/ 51 w 344"/>
                <a:gd name="T13" fmla="*/ 295 h 409"/>
                <a:gd name="T14" fmla="*/ 92 w 344"/>
                <a:gd name="T15" fmla="*/ 403 h 409"/>
                <a:gd name="T16" fmla="*/ 94 w 344"/>
                <a:gd name="T17" fmla="*/ 407 h 409"/>
                <a:gd name="T18" fmla="*/ 98 w 344"/>
                <a:gd name="T19" fmla="*/ 409 h 409"/>
                <a:gd name="T20" fmla="*/ 246 w 344"/>
                <a:gd name="T21" fmla="*/ 409 h 409"/>
                <a:gd name="T22" fmla="*/ 250 w 344"/>
                <a:gd name="T23" fmla="*/ 407 h 409"/>
                <a:gd name="T24" fmla="*/ 252 w 344"/>
                <a:gd name="T25" fmla="*/ 403 h 409"/>
                <a:gd name="T26" fmla="*/ 293 w 344"/>
                <a:gd name="T27" fmla="*/ 295 h 409"/>
                <a:gd name="T28" fmla="*/ 288 w 344"/>
                <a:gd name="T29" fmla="*/ 291 h 409"/>
                <a:gd name="T30" fmla="*/ 293 w 344"/>
                <a:gd name="T31" fmla="*/ 296 h 409"/>
                <a:gd name="T32" fmla="*/ 344 w 344"/>
                <a:gd name="T33" fmla="*/ 173 h 409"/>
                <a:gd name="T34" fmla="*/ 338 w 344"/>
                <a:gd name="T35" fmla="*/ 173 h 409"/>
                <a:gd name="T36" fmla="*/ 332 w 344"/>
                <a:gd name="T37" fmla="*/ 173 h 409"/>
                <a:gd name="T38" fmla="*/ 284 w 344"/>
                <a:gd name="T39" fmla="*/ 287 h 409"/>
                <a:gd name="T40" fmla="*/ 284 w 344"/>
                <a:gd name="T41" fmla="*/ 287 h 409"/>
                <a:gd name="T42" fmla="*/ 240 w 344"/>
                <a:gd name="T43" fmla="*/ 403 h 409"/>
                <a:gd name="T44" fmla="*/ 246 w 344"/>
                <a:gd name="T45" fmla="*/ 403 h 409"/>
                <a:gd name="T46" fmla="*/ 246 w 344"/>
                <a:gd name="T47" fmla="*/ 397 h 409"/>
                <a:gd name="T48" fmla="*/ 98 w 344"/>
                <a:gd name="T49" fmla="*/ 397 h 409"/>
                <a:gd name="T50" fmla="*/ 98 w 344"/>
                <a:gd name="T51" fmla="*/ 403 h 409"/>
                <a:gd name="T52" fmla="*/ 104 w 344"/>
                <a:gd name="T53" fmla="*/ 403 h 409"/>
                <a:gd name="T54" fmla="*/ 60 w 344"/>
                <a:gd name="T55" fmla="*/ 287 h 409"/>
                <a:gd name="T56" fmla="*/ 60 w 344"/>
                <a:gd name="T57" fmla="*/ 287 h 409"/>
                <a:gd name="T58" fmla="*/ 12 w 344"/>
                <a:gd name="T59" fmla="*/ 173 h 409"/>
                <a:gd name="T60" fmla="*/ 59 w 344"/>
                <a:gd name="T61" fmla="*/ 59 h 409"/>
                <a:gd name="T62" fmla="*/ 172 w 344"/>
                <a:gd name="T63" fmla="*/ 12 h 409"/>
                <a:gd name="T64" fmla="*/ 285 w 344"/>
                <a:gd name="T65" fmla="*/ 59 h 409"/>
                <a:gd name="T66" fmla="*/ 332 w 344"/>
                <a:gd name="T67" fmla="*/ 173 h 409"/>
                <a:gd name="T68" fmla="*/ 338 w 344"/>
                <a:gd name="T69" fmla="*/ 173 h 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44" h="409">
                  <a:moveTo>
                    <a:pt x="338" y="173"/>
                  </a:moveTo>
                  <a:cubicBezTo>
                    <a:pt x="344" y="173"/>
                    <a:pt x="344" y="173"/>
                    <a:pt x="344" y="173"/>
                  </a:cubicBezTo>
                  <a:cubicBezTo>
                    <a:pt x="344" y="77"/>
                    <a:pt x="267" y="0"/>
                    <a:pt x="172" y="0"/>
                  </a:cubicBezTo>
                  <a:cubicBezTo>
                    <a:pt x="77" y="0"/>
                    <a:pt x="0" y="77"/>
                    <a:pt x="0" y="173"/>
                  </a:cubicBezTo>
                  <a:cubicBezTo>
                    <a:pt x="0" y="221"/>
                    <a:pt x="20" y="264"/>
                    <a:pt x="51" y="296"/>
                  </a:cubicBezTo>
                  <a:cubicBezTo>
                    <a:pt x="56" y="291"/>
                    <a:pt x="56" y="291"/>
                    <a:pt x="56" y="291"/>
                  </a:cubicBezTo>
                  <a:cubicBezTo>
                    <a:pt x="51" y="295"/>
                    <a:pt x="51" y="295"/>
                    <a:pt x="51" y="295"/>
                  </a:cubicBezTo>
                  <a:cubicBezTo>
                    <a:pt x="77" y="324"/>
                    <a:pt x="92" y="361"/>
                    <a:pt x="92" y="403"/>
                  </a:cubicBezTo>
                  <a:cubicBezTo>
                    <a:pt x="92" y="404"/>
                    <a:pt x="93" y="406"/>
                    <a:pt x="94" y="407"/>
                  </a:cubicBezTo>
                  <a:cubicBezTo>
                    <a:pt x="95" y="408"/>
                    <a:pt x="97" y="409"/>
                    <a:pt x="98" y="409"/>
                  </a:cubicBezTo>
                  <a:cubicBezTo>
                    <a:pt x="246" y="409"/>
                    <a:pt x="246" y="409"/>
                    <a:pt x="246" y="409"/>
                  </a:cubicBezTo>
                  <a:cubicBezTo>
                    <a:pt x="247" y="409"/>
                    <a:pt x="249" y="408"/>
                    <a:pt x="250" y="407"/>
                  </a:cubicBezTo>
                  <a:cubicBezTo>
                    <a:pt x="251" y="406"/>
                    <a:pt x="252" y="404"/>
                    <a:pt x="252" y="403"/>
                  </a:cubicBezTo>
                  <a:cubicBezTo>
                    <a:pt x="252" y="361"/>
                    <a:pt x="267" y="324"/>
                    <a:pt x="293" y="295"/>
                  </a:cubicBezTo>
                  <a:cubicBezTo>
                    <a:pt x="288" y="291"/>
                    <a:pt x="288" y="291"/>
                    <a:pt x="288" y="291"/>
                  </a:cubicBezTo>
                  <a:cubicBezTo>
                    <a:pt x="293" y="296"/>
                    <a:pt x="293" y="296"/>
                    <a:pt x="293" y="296"/>
                  </a:cubicBezTo>
                  <a:cubicBezTo>
                    <a:pt x="324" y="264"/>
                    <a:pt x="344" y="221"/>
                    <a:pt x="344" y="173"/>
                  </a:cubicBezTo>
                  <a:cubicBezTo>
                    <a:pt x="338" y="173"/>
                    <a:pt x="338" y="173"/>
                    <a:pt x="338" y="173"/>
                  </a:cubicBezTo>
                  <a:cubicBezTo>
                    <a:pt x="332" y="173"/>
                    <a:pt x="332" y="173"/>
                    <a:pt x="332" y="173"/>
                  </a:cubicBezTo>
                  <a:cubicBezTo>
                    <a:pt x="332" y="217"/>
                    <a:pt x="314" y="258"/>
                    <a:pt x="284" y="287"/>
                  </a:cubicBezTo>
                  <a:cubicBezTo>
                    <a:pt x="284" y="287"/>
                    <a:pt x="284" y="287"/>
                    <a:pt x="284" y="287"/>
                  </a:cubicBezTo>
                  <a:cubicBezTo>
                    <a:pt x="256" y="318"/>
                    <a:pt x="240" y="358"/>
                    <a:pt x="240" y="403"/>
                  </a:cubicBezTo>
                  <a:cubicBezTo>
                    <a:pt x="246" y="403"/>
                    <a:pt x="246" y="403"/>
                    <a:pt x="246" y="403"/>
                  </a:cubicBezTo>
                  <a:cubicBezTo>
                    <a:pt x="246" y="397"/>
                    <a:pt x="246" y="397"/>
                    <a:pt x="246" y="397"/>
                  </a:cubicBezTo>
                  <a:cubicBezTo>
                    <a:pt x="98" y="397"/>
                    <a:pt x="98" y="397"/>
                    <a:pt x="98" y="397"/>
                  </a:cubicBezTo>
                  <a:cubicBezTo>
                    <a:pt x="98" y="403"/>
                    <a:pt x="98" y="403"/>
                    <a:pt x="98" y="403"/>
                  </a:cubicBezTo>
                  <a:cubicBezTo>
                    <a:pt x="104" y="403"/>
                    <a:pt x="104" y="403"/>
                    <a:pt x="104" y="403"/>
                  </a:cubicBezTo>
                  <a:cubicBezTo>
                    <a:pt x="104" y="358"/>
                    <a:pt x="88" y="318"/>
                    <a:pt x="60" y="287"/>
                  </a:cubicBezTo>
                  <a:cubicBezTo>
                    <a:pt x="60" y="287"/>
                    <a:pt x="60" y="287"/>
                    <a:pt x="60" y="287"/>
                  </a:cubicBezTo>
                  <a:cubicBezTo>
                    <a:pt x="30" y="258"/>
                    <a:pt x="12" y="217"/>
                    <a:pt x="12" y="173"/>
                  </a:cubicBezTo>
                  <a:cubicBezTo>
                    <a:pt x="12" y="128"/>
                    <a:pt x="30" y="88"/>
                    <a:pt x="59" y="59"/>
                  </a:cubicBezTo>
                  <a:cubicBezTo>
                    <a:pt x="88" y="30"/>
                    <a:pt x="128" y="12"/>
                    <a:pt x="172" y="12"/>
                  </a:cubicBezTo>
                  <a:cubicBezTo>
                    <a:pt x="216" y="12"/>
                    <a:pt x="256" y="30"/>
                    <a:pt x="285" y="59"/>
                  </a:cubicBezTo>
                  <a:cubicBezTo>
                    <a:pt x="314" y="88"/>
                    <a:pt x="332" y="128"/>
                    <a:pt x="332" y="173"/>
                  </a:cubicBezTo>
                  <a:lnTo>
                    <a:pt x="338" y="173"/>
                  </a:ln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2703">
              <a:extLst>
                <a:ext uri="{FF2B5EF4-FFF2-40B4-BE49-F238E27FC236}">
                  <a16:creationId xmlns:a16="http://schemas.microsoft.com/office/drawing/2014/main" xmlns="" id="{A2FC884F-A903-49C7-B7A1-246AD62C0EED}"/>
                </a:ext>
              </a:extLst>
            </p:cNvPr>
            <p:cNvSpPr>
              <a:spLocks/>
            </p:cNvSpPr>
            <p:nvPr/>
          </p:nvSpPr>
          <p:spPr bwMode="auto">
            <a:xfrm>
              <a:off x="2298701" y="11741151"/>
              <a:ext cx="193675" cy="26988"/>
            </a:xfrm>
            <a:custGeom>
              <a:avLst/>
              <a:gdLst>
                <a:gd name="T0" fmla="*/ 6 w 86"/>
                <a:gd name="T1" fmla="*/ 12 h 12"/>
                <a:gd name="T2" fmla="*/ 80 w 86"/>
                <a:gd name="T3" fmla="*/ 12 h 12"/>
                <a:gd name="T4" fmla="*/ 86 w 86"/>
                <a:gd name="T5" fmla="*/ 6 h 12"/>
                <a:gd name="T6" fmla="*/ 80 w 86"/>
                <a:gd name="T7" fmla="*/ 0 h 12"/>
                <a:gd name="T8" fmla="*/ 6 w 86"/>
                <a:gd name="T9" fmla="*/ 0 h 12"/>
                <a:gd name="T10" fmla="*/ 0 w 86"/>
                <a:gd name="T11" fmla="*/ 6 h 12"/>
                <a:gd name="T12" fmla="*/ 6 w 86"/>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86" h="12">
                  <a:moveTo>
                    <a:pt x="6" y="12"/>
                  </a:moveTo>
                  <a:cubicBezTo>
                    <a:pt x="80" y="12"/>
                    <a:pt x="80" y="12"/>
                    <a:pt x="80" y="12"/>
                  </a:cubicBezTo>
                  <a:cubicBezTo>
                    <a:pt x="84" y="12"/>
                    <a:pt x="86" y="9"/>
                    <a:pt x="86" y="6"/>
                  </a:cubicBezTo>
                  <a:cubicBezTo>
                    <a:pt x="86" y="2"/>
                    <a:pt x="84" y="0"/>
                    <a:pt x="80" y="0"/>
                  </a:cubicBezTo>
                  <a:cubicBezTo>
                    <a:pt x="6" y="0"/>
                    <a:pt x="6" y="0"/>
                    <a:pt x="6" y="0"/>
                  </a:cubicBezTo>
                  <a:cubicBezTo>
                    <a:pt x="3" y="0"/>
                    <a:pt x="0" y="2"/>
                    <a:pt x="0" y="6"/>
                  </a:cubicBezTo>
                  <a:cubicBezTo>
                    <a:pt x="0" y="9"/>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704">
              <a:extLst>
                <a:ext uri="{FF2B5EF4-FFF2-40B4-BE49-F238E27FC236}">
                  <a16:creationId xmlns:a16="http://schemas.microsoft.com/office/drawing/2014/main" xmlns="" id="{981EDC1A-B39E-433C-BD51-EECDB24AD5E0}"/>
                </a:ext>
              </a:extLst>
            </p:cNvPr>
            <p:cNvSpPr>
              <a:spLocks/>
            </p:cNvSpPr>
            <p:nvPr/>
          </p:nvSpPr>
          <p:spPr bwMode="auto">
            <a:xfrm>
              <a:off x="2133601" y="11801476"/>
              <a:ext cx="98425" cy="26988"/>
            </a:xfrm>
            <a:custGeom>
              <a:avLst/>
              <a:gdLst>
                <a:gd name="T0" fmla="*/ 6 w 43"/>
                <a:gd name="T1" fmla="*/ 12 h 12"/>
                <a:gd name="T2" fmla="*/ 37 w 43"/>
                <a:gd name="T3" fmla="*/ 12 h 12"/>
                <a:gd name="T4" fmla="*/ 43 w 43"/>
                <a:gd name="T5" fmla="*/ 6 h 12"/>
                <a:gd name="T6" fmla="*/ 37 w 43"/>
                <a:gd name="T7" fmla="*/ 0 h 12"/>
                <a:gd name="T8" fmla="*/ 6 w 43"/>
                <a:gd name="T9" fmla="*/ 0 h 12"/>
                <a:gd name="T10" fmla="*/ 0 w 43"/>
                <a:gd name="T11" fmla="*/ 6 h 12"/>
                <a:gd name="T12" fmla="*/ 6 w 43"/>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43" h="12">
                  <a:moveTo>
                    <a:pt x="6" y="12"/>
                  </a:moveTo>
                  <a:cubicBezTo>
                    <a:pt x="37" y="12"/>
                    <a:pt x="37" y="12"/>
                    <a:pt x="37" y="12"/>
                  </a:cubicBezTo>
                  <a:cubicBezTo>
                    <a:pt x="40" y="12"/>
                    <a:pt x="43" y="9"/>
                    <a:pt x="43" y="6"/>
                  </a:cubicBezTo>
                  <a:cubicBezTo>
                    <a:pt x="43" y="3"/>
                    <a:pt x="40" y="0"/>
                    <a:pt x="37" y="0"/>
                  </a:cubicBezTo>
                  <a:cubicBezTo>
                    <a:pt x="6" y="0"/>
                    <a:pt x="6" y="0"/>
                    <a:pt x="6" y="0"/>
                  </a:cubicBezTo>
                  <a:cubicBezTo>
                    <a:pt x="3" y="0"/>
                    <a:pt x="0" y="3"/>
                    <a:pt x="0" y="6"/>
                  </a:cubicBezTo>
                  <a:cubicBezTo>
                    <a:pt x="0" y="9"/>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705">
              <a:extLst>
                <a:ext uri="{FF2B5EF4-FFF2-40B4-BE49-F238E27FC236}">
                  <a16:creationId xmlns:a16="http://schemas.microsoft.com/office/drawing/2014/main" xmlns="" id="{88C85ABF-6F2B-45AB-8595-FA00156813A2}"/>
                </a:ext>
              </a:extLst>
            </p:cNvPr>
            <p:cNvSpPr>
              <a:spLocks/>
            </p:cNvSpPr>
            <p:nvPr/>
          </p:nvSpPr>
          <p:spPr bwMode="auto">
            <a:xfrm>
              <a:off x="2265363" y="11801476"/>
              <a:ext cx="26988" cy="26988"/>
            </a:xfrm>
            <a:custGeom>
              <a:avLst/>
              <a:gdLst>
                <a:gd name="T0" fmla="*/ 6 w 12"/>
                <a:gd name="T1" fmla="*/ 12 h 12"/>
                <a:gd name="T2" fmla="*/ 10 w 12"/>
                <a:gd name="T3" fmla="*/ 10 h 12"/>
                <a:gd name="T4" fmla="*/ 12 w 12"/>
                <a:gd name="T5" fmla="*/ 6 h 12"/>
                <a:gd name="T6" fmla="*/ 10 w 12"/>
                <a:gd name="T7" fmla="*/ 2 h 12"/>
                <a:gd name="T8" fmla="*/ 6 w 12"/>
                <a:gd name="T9" fmla="*/ 0 h 12"/>
                <a:gd name="T10" fmla="*/ 2 w 12"/>
                <a:gd name="T11" fmla="*/ 2 h 12"/>
                <a:gd name="T12" fmla="*/ 0 w 12"/>
                <a:gd name="T13" fmla="*/ 6 h 12"/>
                <a:gd name="T14" fmla="*/ 2 w 12"/>
                <a:gd name="T15" fmla="*/ 10 h 12"/>
                <a:gd name="T16" fmla="*/ 6 w 12"/>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2">
                  <a:moveTo>
                    <a:pt x="6" y="12"/>
                  </a:moveTo>
                  <a:cubicBezTo>
                    <a:pt x="7" y="12"/>
                    <a:pt x="9" y="11"/>
                    <a:pt x="10" y="10"/>
                  </a:cubicBezTo>
                  <a:cubicBezTo>
                    <a:pt x="11" y="9"/>
                    <a:pt x="12" y="8"/>
                    <a:pt x="12" y="6"/>
                  </a:cubicBezTo>
                  <a:cubicBezTo>
                    <a:pt x="12" y="4"/>
                    <a:pt x="11" y="3"/>
                    <a:pt x="10" y="2"/>
                  </a:cubicBezTo>
                  <a:cubicBezTo>
                    <a:pt x="9" y="1"/>
                    <a:pt x="7" y="0"/>
                    <a:pt x="6" y="0"/>
                  </a:cubicBezTo>
                  <a:cubicBezTo>
                    <a:pt x="4" y="0"/>
                    <a:pt x="3" y="1"/>
                    <a:pt x="2" y="2"/>
                  </a:cubicBezTo>
                  <a:cubicBezTo>
                    <a:pt x="0" y="3"/>
                    <a:pt x="0" y="4"/>
                    <a:pt x="0" y="6"/>
                  </a:cubicBezTo>
                  <a:cubicBezTo>
                    <a:pt x="0" y="8"/>
                    <a:pt x="0" y="9"/>
                    <a:pt x="2" y="10"/>
                  </a:cubicBezTo>
                  <a:cubicBezTo>
                    <a:pt x="3" y="11"/>
                    <a:pt x="4"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706">
              <a:extLst>
                <a:ext uri="{FF2B5EF4-FFF2-40B4-BE49-F238E27FC236}">
                  <a16:creationId xmlns:a16="http://schemas.microsoft.com/office/drawing/2014/main" xmlns="" id="{56D14DA9-1BE3-4812-B2F4-0789B38BA0EE}"/>
                </a:ext>
              </a:extLst>
            </p:cNvPr>
            <p:cNvSpPr>
              <a:spLocks/>
            </p:cNvSpPr>
            <p:nvPr/>
          </p:nvSpPr>
          <p:spPr bwMode="auto">
            <a:xfrm>
              <a:off x="2317751" y="11801476"/>
              <a:ext cx="26988" cy="26988"/>
            </a:xfrm>
            <a:custGeom>
              <a:avLst/>
              <a:gdLst>
                <a:gd name="T0" fmla="*/ 6 w 12"/>
                <a:gd name="T1" fmla="*/ 12 h 12"/>
                <a:gd name="T2" fmla="*/ 10 w 12"/>
                <a:gd name="T3" fmla="*/ 10 h 12"/>
                <a:gd name="T4" fmla="*/ 12 w 12"/>
                <a:gd name="T5" fmla="*/ 6 h 12"/>
                <a:gd name="T6" fmla="*/ 10 w 12"/>
                <a:gd name="T7" fmla="*/ 2 h 12"/>
                <a:gd name="T8" fmla="*/ 6 w 12"/>
                <a:gd name="T9" fmla="*/ 0 h 12"/>
                <a:gd name="T10" fmla="*/ 1 w 12"/>
                <a:gd name="T11" fmla="*/ 2 h 12"/>
                <a:gd name="T12" fmla="*/ 0 w 12"/>
                <a:gd name="T13" fmla="*/ 6 h 12"/>
                <a:gd name="T14" fmla="*/ 1 w 12"/>
                <a:gd name="T15" fmla="*/ 10 h 12"/>
                <a:gd name="T16" fmla="*/ 6 w 12"/>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2">
                  <a:moveTo>
                    <a:pt x="6" y="12"/>
                  </a:moveTo>
                  <a:cubicBezTo>
                    <a:pt x="7" y="12"/>
                    <a:pt x="9" y="11"/>
                    <a:pt x="10" y="10"/>
                  </a:cubicBezTo>
                  <a:cubicBezTo>
                    <a:pt x="11" y="9"/>
                    <a:pt x="12" y="8"/>
                    <a:pt x="12" y="6"/>
                  </a:cubicBezTo>
                  <a:cubicBezTo>
                    <a:pt x="12" y="4"/>
                    <a:pt x="11" y="3"/>
                    <a:pt x="10" y="2"/>
                  </a:cubicBezTo>
                  <a:cubicBezTo>
                    <a:pt x="9" y="1"/>
                    <a:pt x="7" y="0"/>
                    <a:pt x="6" y="0"/>
                  </a:cubicBezTo>
                  <a:cubicBezTo>
                    <a:pt x="4" y="0"/>
                    <a:pt x="3" y="1"/>
                    <a:pt x="1" y="2"/>
                  </a:cubicBezTo>
                  <a:cubicBezTo>
                    <a:pt x="0" y="3"/>
                    <a:pt x="0" y="4"/>
                    <a:pt x="0" y="6"/>
                  </a:cubicBezTo>
                  <a:cubicBezTo>
                    <a:pt x="0" y="8"/>
                    <a:pt x="0" y="9"/>
                    <a:pt x="1" y="10"/>
                  </a:cubicBezTo>
                  <a:cubicBezTo>
                    <a:pt x="3" y="11"/>
                    <a:pt x="4"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707">
              <a:extLst>
                <a:ext uri="{FF2B5EF4-FFF2-40B4-BE49-F238E27FC236}">
                  <a16:creationId xmlns:a16="http://schemas.microsoft.com/office/drawing/2014/main" xmlns="" id="{DB53DAC6-8BF2-423F-9AB9-779AAF4095CE}"/>
                </a:ext>
              </a:extLst>
            </p:cNvPr>
            <p:cNvSpPr>
              <a:spLocks/>
            </p:cNvSpPr>
            <p:nvPr/>
          </p:nvSpPr>
          <p:spPr bwMode="auto">
            <a:xfrm>
              <a:off x="2368551" y="11801476"/>
              <a:ext cx="26988" cy="26988"/>
            </a:xfrm>
            <a:custGeom>
              <a:avLst/>
              <a:gdLst>
                <a:gd name="T0" fmla="*/ 6 w 12"/>
                <a:gd name="T1" fmla="*/ 12 h 12"/>
                <a:gd name="T2" fmla="*/ 10 w 12"/>
                <a:gd name="T3" fmla="*/ 10 h 12"/>
                <a:gd name="T4" fmla="*/ 12 w 12"/>
                <a:gd name="T5" fmla="*/ 6 h 12"/>
                <a:gd name="T6" fmla="*/ 10 w 12"/>
                <a:gd name="T7" fmla="*/ 2 h 12"/>
                <a:gd name="T8" fmla="*/ 6 w 12"/>
                <a:gd name="T9" fmla="*/ 0 h 12"/>
                <a:gd name="T10" fmla="*/ 1 w 12"/>
                <a:gd name="T11" fmla="*/ 2 h 12"/>
                <a:gd name="T12" fmla="*/ 0 w 12"/>
                <a:gd name="T13" fmla="*/ 6 h 12"/>
                <a:gd name="T14" fmla="*/ 1 w 12"/>
                <a:gd name="T15" fmla="*/ 10 h 12"/>
                <a:gd name="T16" fmla="*/ 6 w 12"/>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2">
                  <a:moveTo>
                    <a:pt x="6" y="12"/>
                  </a:moveTo>
                  <a:cubicBezTo>
                    <a:pt x="7" y="12"/>
                    <a:pt x="9" y="11"/>
                    <a:pt x="10" y="10"/>
                  </a:cubicBezTo>
                  <a:cubicBezTo>
                    <a:pt x="11" y="9"/>
                    <a:pt x="12" y="8"/>
                    <a:pt x="12" y="6"/>
                  </a:cubicBezTo>
                  <a:cubicBezTo>
                    <a:pt x="12" y="4"/>
                    <a:pt x="11" y="3"/>
                    <a:pt x="10" y="2"/>
                  </a:cubicBezTo>
                  <a:cubicBezTo>
                    <a:pt x="9" y="1"/>
                    <a:pt x="7" y="0"/>
                    <a:pt x="6" y="0"/>
                  </a:cubicBezTo>
                  <a:cubicBezTo>
                    <a:pt x="4" y="0"/>
                    <a:pt x="2" y="1"/>
                    <a:pt x="1" y="2"/>
                  </a:cubicBezTo>
                  <a:cubicBezTo>
                    <a:pt x="0" y="3"/>
                    <a:pt x="0" y="4"/>
                    <a:pt x="0" y="6"/>
                  </a:cubicBezTo>
                  <a:cubicBezTo>
                    <a:pt x="0" y="8"/>
                    <a:pt x="0" y="9"/>
                    <a:pt x="1" y="10"/>
                  </a:cubicBezTo>
                  <a:cubicBezTo>
                    <a:pt x="2" y="11"/>
                    <a:pt x="4"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708">
              <a:extLst>
                <a:ext uri="{FF2B5EF4-FFF2-40B4-BE49-F238E27FC236}">
                  <a16:creationId xmlns:a16="http://schemas.microsoft.com/office/drawing/2014/main" xmlns="" id="{94D1497E-7F62-43C8-B00D-C082143E637A}"/>
                </a:ext>
              </a:extLst>
            </p:cNvPr>
            <p:cNvSpPr>
              <a:spLocks/>
            </p:cNvSpPr>
            <p:nvPr/>
          </p:nvSpPr>
          <p:spPr bwMode="auto">
            <a:xfrm>
              <a:off x="2855913" y="11160126"/>
              <a:ext cx="36513" cy="26988"/>
            </a:xfrm>
            <a:custGeom>
              <a:avLst/>
              <a:gdLst>
                <a:gd name="T0" fmla="*/ 10 w 16"/>
                <a:gd name="T1" fmla="*/ 0 h 12"/>
                <a:gd name="T2" fmla="*/ 6 w 16"/>
                <a:gd name="T3" fmla="*/ 0 h 12"/>
                <a:gd name="T4" fmla="*/ 0 w 16"/>
                <a:gd name="T5" fmla="*/ 6 h 12"/>
                <a:gd name="T6" fmla="*/ 6 w 16"/>
                <a:gd name="T7" fmla="*/ 12 h 12"/>
                <a:gd name="T8" fmla="*/ 10 w 16"/>
                <a:gd name="T9" fmla="*/ 12 h 12"/>
                <a:gd name="T10" fmla="*/ 16 w 16"/>
                <a:gd name="T11" fmla="*/ 6 h 12"/>
                <a:gd name="T12" fmla="*/ 10 w 16"/>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6" h="12">
                  <a:moveTo>
                    <a:pt x="10" y="0"/>
                  </a:moveTo>
                  <a:cubicBezTo>
                    <a:pt x="6" y="0"/>
                    <a:pt x="6" y="0"/>
                    <a:pt x="6" y="0"/>
                  </a:cubicBezTo>
                  <a:cubicBezTo>
                    <a:pt x="3" y="0"/>
                    <a:pt x="0" y="3"/>
                    <a:pt x="0" y="6"/>
                  </a:cubicBezTo>
                  <a:cubicBezTo>
                    <a:pt x="0" y="10"/>
                    <a:pt x="3" y="12"/>
                    <a:pt x="6" y="12"/>
                  </a:cubicBezTo>
                  <a:cubicBezTo>
                    <a:pt x="10" y="12"/>
                    <a:pt x="10" y="12"/>
                    <a:pt x="10" y="12"/>
                  </a:cubicBezTo>
                  <a:cubicBezTo>
                    <a:pt x="13" y="12"/>
                    <a:pt x="16" y="10"/>
                    <a:pt x="16" y="6"/>
                  </a:cubicBezTo>
                  <a:cubicBezTo>
                    <a:pt x="16" y="3"/>
                    <a:pt x="13" y="0"/>
                    <a:pt x="10" y="0"/>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709">
              <a:extLst>
                <a:ext uri="{FF2B5EF4-FFF2-40B4-BE49-F238E27FC236}">
                  <a16:creationId xmlns:a16="http://schemas.microsoft.com/office/drawing/2014/main" xmlns="" id="{8C5338F2-4353-41BA-AB94-D8892D0182EC}"/>
                </a:ext>
              </a:extLst>
            </p:cNvPr>
            <p:cNvSpPr>
              <a:spLocks/>
            </p:cNvSpPr>
            <p:nvPr/>
          </p:nvSpPr>
          <p:spPr bwMode="auto">
            <a:xfrm>
              <a:off x="2727326" y="11160126"/>
              <a:ext cx="77788" cy="26988"/>
            </a:xfrm>
            <a:custGeom>
              <a:avLst/>
              <a:gdLst>
                <a:gd name="T0" fmla="*/ 28 w 34"/>
                <a:gd name="T1" fmla="*/ 0 h 12"/>
                <a:gd name="T2" fmla="*/ 6 w 34"/>
                <a:gd name="T3" fmla="*/ 0 h 12"/>
                <a:gd name="T4" fmla="*/ 0 w 34"/>
                <a:gd name="T5" fmla="*/ 6 h 12"/>
                <a:gd name="T6" fmla="*/ 6 w 34"/>
                <a:gd name="T7" fmla="*/ 12 h 12"/>
                <a:gd name="T8" fmla="*/ 28 w 34"/>
                <a:gd name="T9" fmla="*/ 12 h 12"/>
                <a:gd name="T10" fmla="*/ 34 w 34"/>
                <a:gd name="T11" fmla="*/ 6 h 12"/>
                <a:gd name="T12" fmla="*/ 28 w 34"/>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34" h="12">
                  <a:moveTo>
                    <a:pt x="28" y="0"/>
                  </a:moveTo>
                  <a:cubicBezTo>
                    <a:pt x="6" y="0"/>
                    <a:pt x="6" y="0"/>
                    <a:pt x="6" y="0"/>
                  </a:cubicBezTo>
                  <a:cubicBezTo>
                    <a:pt x="2" y="0"/>
                    <a:pt x="0" y="3"/>
                    <a:pt x="0" y="6"/>
                  </a:cubicBezTo>
                  <a:cubicBezTo>
                    <a:pt x="0" y="10"/>
                    <a:pt x="2" y="12"/>
                    <a:pt x="6" y="12"/>
                  </a:cubicBezTo>
                  <a:cubicBezTo>
                    <a:pt x="28" y="12"/>
                    <a:pt x="28" y="12"/>
                    <a:pt x="28" y="12"/>
                  </a:cubicBezTo>
                  <a:cubicBezTo>
                    <a:pt x="32" y="12"/>
                    <a:pt x="34" y="10"/>
                    <a:pt x="34" y="6"/>
                  </a:cubicBezTo>
                  <a:cubicBezTo>
                    <a:pt x="34" y="3"/>
                    <a:pt x="32" y="0"/>
                    <a:pt x="28" y="0"/>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710">
              <a:extLst>
                <a:ext uri="{FF2B5EF4-FFF2-40B4-BE49-F238E27FC236}">
                  <a16:creationId xmlns:a16="http://schemas.microsoft.com/office/drawing/2014/main" xmlns="" id="{C9E1B604-D997-4826-A8AA-FD10D67E0984}"/>
                </a:ext>
              </a:extLst>
            </p:cNvPr>
            <p:cNvSpPr>
              <a:spLocks/>
            </p:cNvSpPr>
            <p:nvPr/>
          </p:nvSpPr>
          <p:spPr bwMode="auto">
            <a:xfrm>
              <a:off x="2808288" y="10914063"/>
              <a:ext cx="36513" cy="36513"/>
            </a:xfrm>
            <a:custGeom>
              <a:avLst/>
              <a:gdLst>
                <a:gd name="T0" fmla="*/ 5 w 16"/>
                <a:gd name="T1" fmla="*/ 3 h 16"/>
                <a:gd name="T2" fmla="*/ 2 w 16"/>
                <a:gd name="T3" fmla="*/ 6 h 16"/>
                <a:gd name="T4" fmla="*/ 2 w 16"/>
                <a:gd name="T5" fmla="*/ 14 h 16"/>
                <a:gd name="T6" fmla="*/ 11 w 16"/>
                <a:gd name="T7" fmla="*/ 14 h 16"/>
                <a:gd name="T8" fmla="*/ 14 w 16"/>
                <a:gd name="T9" fmla="*/ 11 h 16"/>
                <a:gd name="T10" fmla="*/ 14 w 16"/>
                <a:gd name="T11" fmla="*/ 3 h 16"/>
                <a:gd name="T12" fmla="*/ 5 w 16"/>
                <a:gd name="T13" fmla="*/ 3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5" y="3"/>
                  </a:moveTo>
                  <a:cubicBezTo>
                    <a:pt x="2" y="6"/>
                    <a:pt x="2" y="6"/>
                    <a:pt x="2" y="6"/>
                  </a:cubicBezTo>
                  <a:cubicBezTo>
                    <a:pt x="0" y="8"/>
                    <a:pt x="0" y="12"/>
                    <a:pt x="2" y="14"/>
                  </a:cubicBezTo>
                  <a:cubicBezTo>
                    <a:pt x="5" y="16"/>
                    <a:pt x="9" y="16"/>
                    <a:pt x="11" y="14"/>
                  </a:cubicBezTo>
                  <a:cubicBezTo>
                    <a:pt x="14" y="11"/>
                    <a:pt x="14" y="11"/>
                    <a:pt x="14" y="11"/>
                  </a:cubicBezTo>
                  <a:cubicBezTo>
                    <a:pt x="16" y="9"/>
                    <a:pt x="16" y="5"/>
                    <a:pt x="14" y="3"/>
                  </a:cubicBezTo>
                  <a:cubicBezTo>
                    <a:pt x="11" y="0"/>
                    <a:pt x="7" y="0"/>
                    <a:pt x="5" y="3"/>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711">
              <a:extLst>
                <a:ext uri="{FF2B5EF4-FFF2-40B4-BE49-F238E27FC236}">
                  <a16:creationId xmlns:a16="http://schemas.microsoft.com/office/drawing/2014/main" xmlns="" id="{F35E0872-07CF-4326-AB26-DD7FCE48ABFF}"/>
                </a:ext>
              </a:extLst>
            </p:cNvPr>
            <p:cNvSpPr>
              <a:spLocks/>
            </p:cNvSpPr>
            <p:nvPr/>
          </p:nvSpPr>
          <p:spPr bwMode="auto">
            <a:xfrm>
              <a:off x="2716213" y="10977563"/>
              <a:ext cx="68263" cy="65088"/>
            </a:xfrm>
            <a:custGeom>
              <a:avLst/>
              <a:gdLst>
                <a:gd name="T0" fmla="*/ 19 w 30"/>
                <a:gd name="T1" fmla="*/ 2 h 29"/>
                <a:gd name="T2" fmla="*/ 3 w 30"/>
                <a:gd name="T3" fmla="*/ 18 h 29"/>
                <a:gd name="T4" fmla="*/ 3 w 30"/>
                <a:gd name="T5" fmla="*/ 27 h 29"/>
                <a:gd name="T6" fmla="*/ 11 w 30"/>
                <a:gd name="T7" fmla="*/ 27 h 29"/>
                <a:gd name="T8" fmla="*/ 27 w 30"/>
                <a:gd name="T9" fmla="*/ 11 h 29"/>
                <a:gd name="T10" fmla="*/ 27 w 30"/>
                <a:gd name="T11" fmla="*/ 2 h 29"/>
                <a:gd name="T12" fmla="*/ 19 w 30"/>
                <a:gd name="T13" fmla="*/ 2 h 29"/>
              </a:gdLst>
              <a:ahLst/>
              <a:cxnLst>
                <a:cxn ang="0">
                  <a:pos x="T0" y="T1"/>
                </a:cxn>
                <a:cxn ang="0">
                  <a:pos x="T2" y="T3"/>
                </a:cxn>
                <a:cxn ang="0">
                  <a:pos x="T4" y="T5"/>
                </a:cxn>
                <a:cxn ang="0">
                  <a:pos x="T6" y="T7"/>
                </a:cxn>
                <a:cxn ang="0">
                  <a:pos x="T8" y="T9"/>
                </a:cxn>
                <a:cxn ang="0">
                  <a:pos x="T10" y="T11"/>
                </a:cxn>
                <a:cxn ang="0">
                  <a:pos x="T12" y="T13"/>
                </a:cxn>
              </a:cxnLst>
              <a:rect l="0" t="0" r="r" b="b"/>
              <a:pathLst>
                <a:path w="30" h="29">
                  <a:moveTo>
                    <a:pt x="19" y="2"/>
                  </a:moveTo>
                  <a:cubicBezTo>
                    <a:pt x="3" y="18"/>
                    <a:pt x="3" y="18"/>
                    <a:pt x="3" y="18"/>
                  </a:cubicBezTo>
                  <a:cubicBezTo>
                    <a:pt x="0" y="20"/>
                    <a:pt x="0" y="24"/>
                    <a:pt x="3" y="27"/>
                  </a:cubicBezTo>
                  <a:cubicBezTo>
                    <a:pt x="5" y="29"/>
                    <a:pt x="9" y="29"/>
                    <a:pt x="11" y="27"/>
                  </a:cubicBezTo>
                  <a:cubicBezTo>
                    <a:pt x="27" y="11"/>
                    <a:pt x="27" y="11"/>
                    <a:pt x="27" y="11"/>
                  </a:cubicBezTo>
                  <a:cubicBezTo>
                    <a:pt x="30" y="8"/>
                    <a:pt x="30" y="5"/>
                    <a:pt x="27" y="2"/>
                  </a:cubicBezTo>
                  <a:cubicBezTo>
                    <a:pt x="25" y="0"/>
                    <a:pt x="21" y="0"/>
                    <a:pt x="19" y="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712">
              <a:extLst>
                <a:ext uri="{FF2B5EF4-FFF2-40B4-BE49-F238E27FC236}">
                  <a16:creationId xmlns:a16="http://schemas.microsoft.com/office/drawing/2014/main" xmlns="" id="{FFA22C72-09DF-4970-B36A-B85859A3544F}"/>
                </a:ext>
              </a:extLst>
            </p:cNvPr>
            <p:cNvSpPr>
              <a:spLocks/>
            </p:cNvSpPr>
            <p:nvPr/>
          </p:nvSpPr>
          <p:spPr bwMode="auto">
            <a:xfrm>
              <a:off x="2808288" y="11396663"/>
              <a:ext cx="36513" cy="34925"/>
            </a:xfrm>
            <a:custGeom>
              <a:avLst/>
              <a:gdLst>
                <a:gd name="T0" fmla="*/ 14 w 16"/>
                <a:gd name="T1" fmla="*/ 6 h 16"/>
                <a:gd name="T2" fmla="*/ 11 w 16"/>
                <a:gd name="T3" fmla="*/ 3 h 16"/>
                <a:gd name="T4" fmla="*/ 2 w 16"/>
                <a:gd name="T5" fmla="*/ 3 h 16"/>
                <a:gd name="T6" fmla="*/ 2 w 16"/>
                <a:gd name="T7" fmla="*/ 11 h 16"/>
                <a:gd name="T8" fmla="*/ 5 w 16"/>
                <a:gd name="T9" fmla="*/ 14 h 16"/>
                <a:gd name="T10" fmla="*/ 14 w 16"/>
                <a:gd name="T11" fmla="*/ 14 h 16"/>
                <a:gd name="T12" fmla="*/ 14 w 16"/>
                <a:gd name="T13" fmla="*/ 6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4" y="6"/>
                  </a:moveTo>
                  <a:cubicBezTo>
                    <a:pt x="11" y="3"/>
                    <a:pt x="11" y="3"/>
                    <a:pt x="11" y="3"/>
                  </a:cubicBezTo>
                  <a:cubicBezTo>
                    <a:pt x="8" y="0"/>
                    <a:pt x="5" y="0"/>
                    <a:pt x="2" y="3"/>
                  </a:cubicBezTo>
                  <a:cubicBezTo>
                    <a:pt x="0" y="5"/>
                    <a:pt x="0" y="9"/>
                    <a:pt x="2" y="11"/>
                  </a:cubicBezTo>
                  <a:cubicBezTo>
                    <a:pt x="5" y="14"/>
                    <a:pt x="5" y="14"/>
                    <a:pt x="5" y="14"/>
                  </a:cubicBezTo>
                  <a:cubicBezTo>
                    <a:pt x="7" y="16"/>
                    <a:pt x="11" y="16"/>
                    <a:pt x="14" y="14"/>
                  </a:cubicBezTo>
                  <a:cubicBezTo>
                    <a:pt x="16" y="12"/>
                    <a:pt x="16" y="8"/>
                    <a:pt x="14" y="6"/>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713">
              <a:extLst>
                <a:ext uri="{FF2B5EF4-FFF2-40B4-BE49-F238E27FC236}">
                  <a16:creationId xmlns:a16="http://schemas.microsoft.com/office/drawing/2014/main" xmlns="" id="{4E842D00-36D9-4494-ABB6-DB081EFE41A7}"/>
                </a:ext>
              </a:extLst>
            </p:cNvPr>
            <p:cNvSpPr>
              <a:spLocks/>
            </p:cNvSpPr>
            <p:nvPr/>
          </p:nvSpPr>
          <p:spPr bwMode="auto">
            <a:xfrm>
              <a:off x="2716213" y="11306176"/>
              <a:ext cx="68263" cy="65088"/>
            </a:xfrm>
            <a:custGeom>
              <a:avLst/>
              <a:gdLst>
                <a:gd name="T0" fmla="*/ 27 w 30"/>
                <a:gd name="T1" fmla="*/ 18 h 29"/>
                <a:gd name="T2" fmla="*/ 11 w 30"/>
                <a:gd name="T3" fmla="*/ 2 h 29"/>
                <a:gd name="T4" fmla="*/ 3 w 30"/>
                <a:gd name="T5" fmla="*/ 2 h 29"/>
                <a:gd name="T6" fmla="*/ 3 w 30"/>
                <a:gd name="T7" fmla="*/ 11 h 29"/>
                <a:gd name="T8" fmla="*/ 19 w 30"/>
                <a:gd name="T9" fmla="*/ 27 h 29"/>
                <a:gd name="T10" fmla="*/ 27 w 30"/>
                <a:gd name="T11" fmla="*/ 27 h 29"/>
                <a:gd name="T12" fmla="*/ 27 w 30"/>
                <a:gd name="T13" fmla="*/ 18 h 29"/>
              </a:gdLst>
              <a:ahLst/>
              <a:cxnLst>
                <a:cxn ang="0">
                  <a:pos x="T0" y="T1"/>
                </a:cxn>
                <a:cxn ang="0">
                  <a:pos x="T2" y="T3"/>
                </a:cxn>
                <a:cxn ang="0">
                  <a:pos x="T4" y="T5"/>
                </a:cxn>
                <a:cxn ang="0">
                  <a:pos x="T6" y="T7"/>
                </a:cxn>
                <a:cxn ang="0">
                  <a:pos x="T8" y="T9"/>
                </a:cxn>
                <a:cxn ang="0">
                  <a:pos x="T10" y="T11"/>
                </a:cxn>
                <a:cxn ang="0">
                  <a:pos x="T12" y="T13"/>
                </a:cxn>
              </a:cxnLst>
              <a:rect l="0" t="0" r="r" b="b"/>
              <a:pathLst>
                <a:path w="30" h="29">
                  <a:moveTo>
                    <a:pt x="27" y="18"/>
                  </a:moveTo>
                  <a:cubicBezTo>
                    <a:pt x="11" y="2"/>
                    <a:pt x="11" y="2"/>
                    <a:pt x="11" y="2"/>
                  </a:cubicBezTo>
                  <a:cubicBezTo>
                    <a:pt x="9" y="0"/>
                    <a:pt x="5" y="0"/>
                    <a:pt x="3" y="2"/>
                  </a:cubicBezTo>
                  <a:cubicBezTo>
                    <a:pt x="0" y="5"/>
                    <a:pt x="0" y="8"/>
                    <a:pt x="3" y="11"/>
                  </a:cubicBezTo>
                  <a:cubicBezTo>
                    <a:pt x="19" y="27"/>
                    <a:pt x="19" y="27"/>
                    <a:pt x="19" y="27"/>
                  </a:cubicBezTo>
                  <a:cubicBezTo>
                    <a:pt x="21" y="29"/>
                    <a:pt x="25" y="29"/>
                    <a:pt x="27" y="27"/>
                  </a:cubicBezTo>
                  <a:cubicBezTo>
                    <a:pt x="30" y="24"/>
                    <a:pt x="30" y="20"/>
                    <a:pt x="27" y="18"/>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714">
              <a:extLst>
                <a:ext uri="{FF2B5EF4-FFF2-40B4-BE49-F238E27FC236}">
                  <a16:creationId xmlns:a16="http://schemas.microsoft.com/office/drawing/2014/main" xmlns="" id="{9041CF90-4210-4717-8962-2FE8DD23E7AB}"/>
                </a:ext>
              </a:extLst>
            </p:cNvPr>
            <p:cNvSpPr>
              <a:spLocks/>
            </p:cNvSpPr>
            <p:nvPr/>
          </p:nvSpPr>
          <p:spPr bwMode="auto">
            <a:xfrm>
              <a:off x="1731963" y="11160126"/>
              <a:ext cx="36513" cy="26988"/>
            </a:xfrm>
            <a:custGeom>
              <a:avLst/>
              <a:gdLst>
                <a:gd name="T0" fmla="*/ 6 w 16"/>
                <a:gd name="T1" fmla="*/ 12 h 12"/>
                <a:gd name="T2" fmla="*/ 10 w 16"/>
                <a:gd name="T3" fmla="*/ 12 h 12"/>
                <a:gd name="T4" fmla="*/ 16 w 16"/>
                <a:gd name="T5" fmla="*/ 6 h 12"/>
                <a:gd name="T6" fmla="*/ 10 w 16"/>
                <a:gd name="T7" fmla="*/ 0 h 12"/>
                <a:gd name="T8" fmla="*/ 6 w 16"/>
                <a:gd name="T9" fmla="*/ 0 h 12"/>
                <a:gd name="T10" fmla="*/ 0 w 16"/>
                <a:gd name="T11" fmla="*/ 6 h 12"/>
                <a:gd name="T12" fmla="*/ 6 w 16"/>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16" h="12">
                  <a:moveTo>
                    <a:pt x="6" y="12"/>
                  </a:moveTo>
                  <a:cubicBezTo>
                    <a:pt x="10" y="12"/>
                    <a:pt x="10" y="12"/>
                    <a:pt x="10" y="12"/>
                  </a:cubicBezTo>
                  <a:cubicBezTo>
                    <a:pt x="13" y="12"/>
                    <a:pt x="16" y="10"/>
                    <a:pt x="16" y="6"/>
                  </a:cubicBezTo>
                  <a:cubicBezTo>
                    <a:pt x="16" y="3"/>
                    <a:pt x="13" y="0"/>
                    <a:pt x="10" y="0"/>
                  </a:cubicBezTo>
                  <a:cubicBezTo>
                    <a:pt x="6" y="0"/>
                    <a:pt x="6" y="0"/>
                    <a:pt x="6" y="0"/>
                  </a:cubicBezTo>
                  <a:cubicBezTo>
                    <a:pt x="3" y="0"/>
                    <a:pt x="0" y="3"/>
                    <a:pt x="0" y="6"/>
                  </a:cubicBezTo>
                  <a:cubicBezTo>
                    <a:pt x="0" y="10"/>
                    <a:pt x="3"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715">
              <a:extLst>
                <a:ext uri="{FF2B5EF4-FFF2-40B4-BE49-F238E27FC236}">
                  <a16:creationId xmlns:a16="http://schemas.microsoft.com/office/drawing/2014/main" xmlns="" id="{6E21B4B8-14DE-473C-811D-674A4744B17B}"/>
                </a:ext>
              </a:extLst>
            </p:cNvPr>
            <p:cNvSpPr>
              <a:spLocks/>
            </p:cNvSpPr>
            <p:nvPr/>
          </p:nvSpPr>
          <p:spPr bwMode="auto">
            <a:xfrm>
              <a:off x="1820863" y="11160126"/>
              <a:ext cx="76200" cy="26988"/>
            </a:xfrm>
            <a:custGeom>
              <a:avLst/>
              <a:gdLst>
                <a:gd name="T0" fmla="*/ 6 w 34"/>
                <a:gd name="T1" fmla="*/ 12 h 12"/>
                <a:gd name="T2" fmla="*/ 28 w 34"/>
                <a:gd name="T3" fmla="*/ 12 h 12"/>
                <a:gd name="T4" fmla="*/ 34 w 34"/>
                <a:gd name="T5" fmla="*/ 6 h 12"/>
                <a:gd name="T6" fmla="*/ 28 w 34"/>
                <a:gd name="T7" fmla="*/ 0 h 12"/>
                <a:gd name="T8" fmla="*/ 6 w 34"/>
                <a:gd name="T9" fmla="*/ 0 h 12"/>
                <a:gd name="T10" fmla="*/ 0 w 34"/>
                <a:gd name="T11" fmla="*/ 6 h 12"/>
                <a:gd name="T12" fmla="*/ 6 w 34"/>
                <a:gd name="T13" fmla="*/ 12 h 12"/>
              </a:gdLst>
              <a:ahLst/>
              <a:cxnLst>
                <a:cxn ang="0">
                  <a:pos x="T0" y="T1"/>
                </a:cxn>
                <a:cxn ang="0">
                  <a:pos x="T2" y="T3"/>
                </a:cxn>
                <a:cxn ang="0">
                  <a:pos x="T4" y="T5"/>
                </a:cxn>
                <a:cxn ang="0">
                  <a:pos x="T6" y="T7"/>
                </a:cxn>
                <a:cxn ang="0">
                  <a:pos x="T8" y="T9"/>
                </a:cxn>
                <a:cxn ang="0">
                  <a:pos x="T10" y="T11"/>
                </a:cxn>
                <a:cxn ang="0">
                  <a:pos x="T12" y="T13"/>
                </a:cxn>
              </a:cxnLst>
              <a:rect l="0" t="0" r="r" b="b"/>
              <a:pathLst>
                <a:path w="34" h="12">
                  <a:moveTo>
                    <a:pt x="6" y="12"/>
                  </a:moveTo>
                  <a:cubicBezTo>
                    <a:pt x="28" y="12"/>
                    <a:pt x="28" y="12"/>
                    <a:pt x="28" y="12"/>
                  </a:cubicBezTo>
                  <a:cubicBezTo>
                    <a:pt x="32" y="12"/>
                    <a:pt x="34" y="10"/>
                    <a:pt x="34" y="6"/>
                  </a:cubicBezTo>
                  <a:cubicBezTo>
                    <a:pt x="34" y="3"/>
                    <a:pt x="32" y="0"/>
                    <a:pt x="28" y="0"/>
                  </a:cubicBezTo>
                  <a:cubicBezTo>
                    <a:pt x="6" y="0"/>
                    <a:pt x="6" y="0"/>
                    <a:pt x="6" y="0"/>
                  </a:cubicBezTo>
                  <a:cubicBezTo>
                    <a:pt x="2" y="0"/>
                    <a:pt x="0" y="3"/>
                    <a:pt x="0" y="6"/>
                  </a:cubicBezTo>
                  <a:cubicBezTo>
                    <a:pt x="0" y="10"/>
                    <a:pt x="2"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2716">
              <a:extLst>
                <a:ext uri="{FF2B5EF4-FFF2-40B4-BE49-F238E27FC236}">
                  <a16:creationId xmlns:a16="http://schemas.microsoft.com/office/drawing/2014/main" xmlns="" id="{1698E3F9-7EF4-4F94-B0B4-EEBA226A4CCA}"/>
                </a:ext>
              </a:extLst>
            </p:cNvPr>
            <p:cNvSpPr>
              <a:spLocks/>
            </p:cNvSpPr>
            <p:nvPr/>
          </p:nvSpPr>
          <p:spPr bwMode="auto">
            <a:xfrm>
              <a:off x="1779588" y="11396663"/>
              <a:ext cx="36513" cy="34925"/>
            </a:xfrm>
            <a:custGeom>
              <a:avLst/>
              <a:gdLst>
                <a:gd name="T0" fmla="*/ 11 w 16"/>
                <a:gd name="T1" fmla="*/ 14 h 16"/>
                <a:gd name="T2" fmla="*/ 14 w 16"/>
                <a:gd name="T3" fmla="*/ 11 h 16"/>
                <a:gd name="T4" fmla="*/ 14 w 16"/>
                <a:gd name="T5" fmla="*/ 3 h 16"/>
                <a:gd name="T6" fmla="*/ 5 w 16"/>
                <a:gd name="T7" fmla="*/ 3 h 16"/>
                <a:gd name="T8" fmla="*/ 2 w 16"/>
                <a:gd name="T9" fmla="*/ 6 h 16"/>
                <a:gd name="T10" fmla="*/ 2 w 16"/>
                <a:gd name="T11" fmla="*/ 14 h 16"/>
                <a:gd name="T12" fmla="*/ 11 w 16"/>
                <a:gd name="T13" fmla="*/ 14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11" y="14"/>
                  </a:moveTo>
                  <a:cubicBezTo>
                    <a:pt x="14" y="11"/>
                    <a:pt x="14" y="11"/>
                    <a:pt x="14" y="11"/>
                  </a:cubicBezTo>
                  <a:cubicBezTo>
                    <a:pt x="16" y="9"/>
                    <a:pt x="16" y="5"/>
                    <a:pt x="14" y="3"/>
                  </a:cubicBezTo>
                  <a:cubicBezTo>
                    <a:pt x="11" y="0"/>
                    <a:pt x="7" y="0"/>
                    <a:pt x="5" y="3"/>
                  </a:cubicBezTo>
                  <a:cubicBezTo>
                    <a:pt x="2" y="6"/>
                    <a:pt x="2" y="6"/>
                    <a:pt x="2" y="6"/>
                  </a:cubicBezTo>
                  <a:cubicBezTo>
                    <a:pt x="0" y="8"/>
                    <a:pt x="0" y="12"/>
                    <a:pt x="2" y="14"/>
                  </a:cubicBezTo>
                  <a:cubicBezTo>
                    <a:pt x="5" y="16"/>
                    <a:pt x="9" y="16"/>
                    <a:pt x="11" y="14"/>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2717">
              <a:extLst>
                <a:ext uri="{FF2B5EF4-FFF2-40B4-BE49-F238E27FC236}">
                  <a16:creationId xmlns:a16="http://schemas.microsoft.com/office/drawing/2014/main" xmlns="" id="{6EC6857E-108D-46C4-B848-D37CB967DB26}"/>
                </a:ext>
              </a:extLst>
            </p:cNvPr>
            <p:cNvSpPr>
              <a:spLocks/>
            </p:cNvSpPr>
            <p:nvPr/>
          </p:nvSpPr>
          <p:spPr bwMode="auto">
            <a:xfrm>
              <a:off x="1841501" y="11306176"/>
              <a:ext cx="66675" cy="65088"/>
            </a:xfrm>
            <a:custGeom>
              <a:avLst/>
              <a:gdLst>
                <a:gd name="T0" fmla="*/ 11 w 30"/>
                <a:gd name="T1" fmla="*/ 27 h 29"/>
                <a:gd name="T2" fmla="*/ 27 w 30"/>
                <a:gd name="T3" fmla="*/ 11 h 29"/>
                <a:gd name="T4" fmla="*/ 27 w 30"/>
                <a:gd name="T5" fmla="*/ 2 h 29"/>
                <a:gd name="T6" fmla="*/ 19 w 30"/>
                <a:gd name="T7" fmla="*/ 2 h 29"/>
                <a:gd name="T8" fmla="*/ 3 w 30"/>
                <a:gd name="T9" fmla="*/ 18 h 29"/>
                <a:gd name="T10" fmla="*/ 3 w 30"/>
                <a:gd name="T11" fmla="*/ 27 h 29"/>
                <a:gd name="T12" fmla="*/ 11 w 30"/>
                <a:gd name="T13" fmla="*/ 27 h 29"/>
              </a:gdLst>
              <a:ahLst/>
              <a:cxnLst>
                <a:cxn ang="0">
                  <a:pos x="T0" y="T1"/>
                </a:cxn>
                <a:cxn ang="0">
                  <a:pos x="T2" y="T3"/>
                </a:cxn>
                <a:cxn ang="0">
                  <a:pos x="T4" y="T5"/>
                </a:cxn>
                <a:cxn ang="0">
                  <a:pos x="T6" y="T7"/>
                </a:cxn>
                <a:cxn ang="0">
                  <a:pos x="T8" y="T9"/>
                </a:cxn>
                <a:cxn ang="0">
                  <a:pos x="T10" y="T11"/>
                </a:cxn>
                <a:cxn ang="0">
                  <a:pos x="T12" y="T13"/>
                </a:cxn>
              </a:cxnLst>
              <a:rect l="0" t="0" r="r" b="b"/>
              <a:pathLst>
                <a:path w="30" h="29">
                  <a:moveTo>
                    <a:pt x="11" y="27"/>
                  </a:moveTo>
                  <a:cubicBezTo>
                    <a:pt x="27" y="11"/>
                    <a:pt x="27" y="11"/>
                    <a:pt x="27" y="11"/>
                  </a:cubicBezTo>
                  <a:cubicBezTo>
                    <a:pt x="30" y="8"/>
                    <a:pt x="30" y="5"/>
                    <a:pt x="27" y="2"/>
                  </a:cubicBezTo>
                  <a:cubicBezTo>
                    <a:pt x="25" y="0"/>
                    <a:pt x="21" y="0"/>
                    <a:pt x="19" y="2"/>
                  </a:cubicBezTo>
                  <a:cubicBezTo>
                    <a:pt x="3" y="18"/>
                    <a:pt x="3" y="18"/>
                    <a:pt x="3" y="18"/>
                  </a:cubicBezTo>
                  <a:cubicBezTo>
                    <a:pt x="0" y="20"/>
                    <a:pt x="0" y="24"/>
                    <a:pt x="3" y="27"/>
                  </a:cubicBezTo>
                  <a:cubicBezTo>
                    <a:pt x="5" y="29"/>
                    <a:pt x="9" y="29"/>
                    <a:pt x="11" y="27"/>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718">
              <a:extLst>
                <a:ext uri="{FF2B5EF4-FFF2-40B4-BE49-F238E27FC236}">
                  <a16:creationId xmlns:a16="http://schemas.microsoft.com/office/drawing/2014/main" xmlns="" id="{088906A2-B295-47B8-BDDD-938FE84B27CF}"/>
                </a:ext>
              </a:extLst>
            </p:cNvPr>
            <p:cNvSpPr>
              <a:spLocks/>
            </p:cNvSpPr>
            <p:nvPr/>
          </p:nvSpPr>
          <p:spPr bwMode="auto">
            <a:xfrm>
              <a:off x="1779588" y="10914063"/>
              <a:ext cx="36513" cy="36513"/>
            </a:xfrm>
            <a:custGeom>
              <a:avLst/>
              <a:gdLst>
                <a:gd name="T0" fmla="*/ 2 w 16"/>
                <a:gd name="T1" fmla="*/ 11 h 16"/>
                <a:gd name="T2" fmla="*/ 5 w 16"/>
                <a:gd name="T3" fmla="*/ 14 h 16"/>
                <a:gd name="T4" fmla="*/ 14 w 16"/>
                <a:gd name="T5" fmla="*/ 14 h 16"/>
                <a:gd name="T6" fmla="*/ 14 w 16"/>
                <a:gd name="T7" fmla="*/ 6 h 16"/>
                <a:gd name="T8" fmla="*/ 11 w 16"/>
                <a:gd name="T9" fmla="*/ 3 h 16"/>
                <a:gd name="T10" fmla="*/ 2 w 16"/>
                <a:gd name="T11" fmla="*/ 3 h 16"/>
                <a:gd name="T12" fmla="*/ 2 w 16"/>
                <a:gd name="T13" fmla="*/ 11 h 16"/>
              </a:gdLst>
              <a:ahLst/>
              <a:cxnLst>
                <a:cxn ang="0">
                  <a:pos x="T0" y="T1"/>
                </a:cxn>
                <a:cxn ang="0">
                  <a:pos x="T2" y="T3"/>
                </a:cxn>
                <a:cxn ang="0">
                  <a:pos x="T4" y="T5"/>
                </a:cxn>
                <a:cxn ang="0">
                  <a:pos x="T6" y="T7"/>
                </a:cxn>
                <a:cxn ang="0">
                  <a:pos x="T8" y="T9"/>
                </a:cxn>
                <a:cxn ang="0">
                  <a:pos x="T10" y="T11"/>
                </a:cxn>
                <a:cxn ang="0">
                  <a:pos x="T12" y="T13"/>
                </a:cxn>
              </a:cxnLst>
              <a:rect l="0" t="0" r="r" b="b"/>
              <a:pathLst>
                <a:path w="16" h="16">
                  <a:moveTo>
                    <a:pt x="2" y="11"/>
                  </a:moveTo>
                  <a:cubicBezTo>
                    <a:pt x="5" y="14"/>
                    <a:pt x="5" y="14"/>
                    <a:pt x="5" y="14"/>
                  </a:cubicBezTo>
                  <a:cubicBezTo>
                    <a:pt x="8" y="16"/>
                    <a:pt x="11" y="16"/>
                    <a:pt x="14" y="14"/>
                  </a:cubicBezTo>
                  <a:cubicBezTo>
                    <a:pt x="16" y="12"/>
                    <a:pt x="16" y="8"/>
                    <a:pt x="14" y="6"/>
                  </a:cubicBezTo>
                  <a:cubicBezTo>
                    <a:pt x="11" y="3"/>
                    <a:pt x="11" y="3"/>
                    <a:pt x="11" y="3"/>
                  </a:cubicBezTo>
                  <a:cubicBezTo>
                    <a:pt x="9" y="0"/>
                    <a:pt x="5" y="0"/>
                    <a:pt x="2" y="3"/>
                  </a:cubicBezTo>
                  <a:cubicBezTo>
                    <a:pt x="0" y="5"/>
                    <a:pt x="0" y="9"/>
                    <a:pt x="2" y="11"/>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719">
              <a:extLst>
                <a:ext uri="{FF2B5EF4-FFF2-40B4-BE49-F238E27FC236}">
                  <a16:creationId xmlns:a16="http://schemas.microsoft.com/office/drawing/2014/main" xmlns="" id="{7F46F513-3CA4-4DF6-A514-2833453BD0FD}"/>
                </a:ext>
              </a:extLst>
            </p:cNvPr>
            <p:cNvSpPr>
              <a:spLocks/>
            </p:cNvSpPr>
            <p:nvPr/>
          </p:nvSpPr>
          <p:spPr bwMode="auto">
            <a:xfrm>
              <a:off x="1841501" y="10977563"/>
              <a:ext cx="66675" cy="65088"/>
            </a:xfrm>
            <a:custGeom>
              <a:avLst/>
              <a:gdLst>
                <a:gd name="T0" fmla="*/ 3 w 30"/>
                <a:gd name="T1" fmla="*/ 11 h 29"/>
                <a:gd name="T2" fmla="*/ 19 w 30"/>
                <a:gd name="T3" fmla="*/ 27 h 29"/>
                <a:gd name="T4" fmla="*/ 27 w 30"/>
                <a:gd name="T5" fmla="*/ 27 h 29"/>
                <a:gd name="T6" fmla="*/ 27 w 30"/>
                <a:gd name="T7" fmla="*/ 18 h 29"/>
                <a:gd name="T8" fmla="*/ 11 w 30"/>
                <a:gd name="T9" fmla="*/ 2 h 29"/>
                <a:gd name="T10" fmla="*/ 3 w 30"/>
                <a:gd name="T11" fmla="*/ 2 h 29"/>
                <a:gd name="T12" fmla="*/ 3 w 30"/>
                <a:gd name="T13" fmla="*/ 11 h 29"/>
              </a:gdLst>
              <a:ahLst/>
              <a:cxnLst>
                <a:cxn ang="0">
                  <a:pos x="T0" y="T1"/>
                </a:cxn>
                <a:cxn ang="0">
                  <a:pos x="T2" y="T3"/>
                </a:cxn>
                <a:cxn ang="0">
                  <a:pos x="T4" y="T5"/>
                </a:cxn>
                <a:cxn ang="0">
                  <a:pos x="T6" y="T7"/>
                </a:cxn>
                <a:cxn ang="0">
                  <a:pos x="T8" y="T9"/>
                </a:cxn>
                <a:cxn ang="0">
                  <a:pos x="T10" y="T11"/>
                </a:cxn>
                <a:cxn ang="0">
                  <a:pos x="T12" y="T13"/>
                </a:cxn>
              </a:cxnLst>
              <a:rect l="0" t="0" r="r" b="b"/>
              <a:pathLst>
                <a:path w="30" h="29">
                  <a:moveTo>
                    <a:pt x="3" y="11"/>
                  </a:moveTo>
                  <a:cubicBezTo>
                    <a:pt x="19" y="27"/>
                    <a:pt x="19" y="27"/>
                    <a:pt x="19" y="27"/>
                  </a:cubicBezTo>
                  <a:cubicBezTo>
                    <a:pt x="21" y="29"/>
                    <a:pt x="25" y="29"/>
                    <a:pt x="27" y="27"/>
                  </a:cubicBezTo>
                  <a:cubicBezTo>
                    <a:pt x="30" y="24"/>
                    <a:pt x="30" y="20"/>
                    <a:pt x="27" y="18"/>
                  </a:cubicBezTo>
                  <a:cubicBezTo>
                    <a:pt x="11" y="2"/>
                    <a:pt x="11" y="2"/>
                    <a:pt x="11" y="2"/>
                  </a:cubicBezTo>
                  <a:cubicBezTo>
                    <a:pt x="9" y="0"/>
                    <a:pt x="5" y="0"/>
                    <a:pt x="3" y="2"/>
                  </a:cubicBezTo>
                  <a:cubicBezTo>
                    <a:pt x="0" y="5"/>
                    <a:pt x="0" y="8"/>
                    <a:pt x="3" y="11"/>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720">
              <a:extLst>
                <a:ext uri="{FF2B5EF4-FFF2-40B4-BE49-F238E27FC236}">
                  <a16:creationId xmlns:a16="http://schemas.microsoft.com/office/drawing/2014/main" xmlns="" id="{F39427EE-9BE8-4815-BB54-CE69242CAFE9}"/>
                </a:ext>
              </a:extLst>
            </p:cNvPr>
            <p:cNvSpPr>
              <a:spLocks/>
            </p:cNvSpPr>
            <p:nvPr/>
          </p:nvSpPr>
          <p:spPr bwMode="auto">
            <a:xfrm>
              <a:off x="2301876" y="11306176"/>
              <a:ext cx="26988" cy="209550"/>
            </a:xfrm>
            <a:custGeom>
              <a:avLst/>
              <a:gdLst>
                <a:gd name="T0" fmla="*/ 0 w 12"/>
                <a:gd name="T1" fmla="*/ 6 h 93"/>
                <a:gd name="T2" fmla="*/ 0 w 12"/>
                <a:gd name="T3" fmla="*/ 87 h 93"/>
                <a:gd name="T4" fmla="*/ 6 w 12"/>
                <a:gd name="T5" fmla="*/ 93 h 93"/>
                <a:gd name="T6" fmla="*/ 12 w 12"/>
                <a:gd name="T7" fmla="*/ 87 h 93"/>
                <a:gd name="T8" fmla="*/ 12 w 12"/>
                <a:gd name="T9" fmla="*/ 6 h 93"/>
                <a:gd name="T10" fmla="*/ 6 w 12"/>
                <a:gd name="T11" fmla="*/ 0 h 93"/>
                <a:gd name="T12" fmla="*/ 0 w 12"/>
                <a:gd name="T13" fmla="*/ 6 h 93"/>
              </a:gdLst>
              <a:ahLst/>
              <a:cxnLst>
                <a:cxn ang="0">
                  <a:pos x="T0" y="T1"/>
                </a:cxn>
                <a:cxn ang="0">
                  <a:pos x="T2" y="T3"/>
                </a:cxn>
                <a:cxn ang="0">
                  <a:pos x="T4" y="T5"/>
                </a:cxn>
                <a:cxn ang="0">
                  <a:pos x="T6" y="T7"/>
                </a:cxn>
                <a:cxn ang="0">
                  <a:pos x="T8" y="T9"/>
                </a:cxn>
                <a:cxn ang="0">
                  <a:pos x="T10" y="T11"/>
                </a:cxn>
                <a:cxn ang="0">
                  <a:pos x="T12" y="T13"/>
                </a:cxn>
              </a:cxnLst>
              <a:rect l="0" t="0" r="r" b="b"/>
              <a:pathLst>
                <a:path w="12" h="93">
                  <a:moveTo>
                    <a:pt x="0" y="6"/>
                  </a:moveTo>
                  <a:cubicBezTo>
                    <a:pt x="0" y="87"/>
                    <a:pt x="0" y="87"/>
                    <a:pt x="0" y="87"/>
                  </a:cubicBezTo>
                  <a:cubicBezTo>
                    <a:pt x="0" y="90"/>
                    <a:pt x="3" y="93"/>
                    <a:pt x="6" y="93"/>
                  </a:cubicBezTo>
                  <a:cubicBezTo>
                    <a:pt x="9" y="93"/>
                    <a:pt x="12" y="90"/>
                    <a:pt x="12" y="87"/>
                  </a:cubicBezTo>
                  <a:cubicBezTo>
                    <a:pt x="12" y="6"/>
                    <a:pt x="12" y="6"/>
                    <a:pt x="12" y="6"/>
                  </a:cubicBezTo>
                  <a:cubicBezTo>
                    <a:pt x="12" y="3"/>
                    <a:pt x="9" y="0"/>
                    <a:pt x="6" y="0"/>
                  </a:cubicBezTo>
                  <a:cubicBezTo>
                    <a:pt x="3" y="0"/>
                    <a:pt x="0" y="3"/>
                    <a:pt x="0" y="6"/>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721">
              <a:extLst>
                <a:ext uri="{FF2B5EF4-FFF2-40B4-BE49-F238E27FC236}">
                  <a16:creationId xmlns:a16="http://schemas.microsoft.com/office/drawing/2014/main" xmlns="" id="{7A953EFA-9B7B-415C-9013-C648274A2751}"/>
                </a:ext>
              </a:extLst>
            </p:cNvPr>
            <p:cNvSpPr>
              <a:spLocks/>
            </p:cNvSpPr>
            <p:nvPr/>
          </p:nvSpPr>
          <p:spPr bwMode="auto">
            <a:xfrm>
              <a:off x="2301876" y="11537951"/>
              <a:ext cx="26988" cy="26988"/>
            </a:xfrm>
            <a:custGeom>
              <a:avLst/>
              <a:gdLst>
                <a:gd name="T0" fmla="*/ 6 w 12"/>
                <a:gd name="T1" fmla="*/ 12 h 12"/>
                <a:gd name="T2" fmla="*/ 10 w 12"/>
                <a:gd name="T3" fmla="*/ 10 h 12"/>
                <a:gd name="T4" fmla="*/ 12 w 12"/>
                <a:gd name="T5" fmla="*/ 6 h 12"/>
                <a:gd name="T6" fmla="*/ 10 w 12"/>
                <a:gd name="T7" fmla="*/ 1 h 12"/>
                <a:gd name="T8" fmla="*/ 6 w 12"/>
                <a:gd name="T9" fmla="*/ 0 h 12"/>
                <a:gd name="T10" fmla="*/ 2 w 12"/>
                <a:gd name="T11" fmla="*/ 1 h 12"/>
                <a:gd name="T12" fmla="*/ 0 w 12"/>
                <a:gd name="T13" fmla="*/ 6 h 12"/>
                <a:gd name="T14" fmla="*/ 2 w 12"/>
                <a:gd name="T15" fmla="*/ 10 h 12"/>
                <a:gd name="T16" fmla="*/ 6 w 12"/>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2">
                  <a:moveTo>
                    <a:pt x="6" y="12"/>
                  </a:moveTo>
                  <a:cubicBezTo>
                    <a:pt x="7" y="12"/>
                    <a:pt x="9" y="11"/>
                    <a:pt x="10" y="10"/>
                  </a:cubicBezTo>
                  <a:cubicBezTo>
                    <a:pt x="11" y="9"/>
                    <a:pt x="12" y="7"/>
                    <a:pt x="12" y="6"/>
                  </a:cubicBezTo>
                  <a:cubicBezTo>
                    <a:pt x="12" y="4"/>
                    <a:pt x="11" y="2"/>
                    <a:pt x="10" y="1"/>
                  </a:cubicBezTo>
                  <a:cubicBezTo>
                    <a:pt x="9" y="0"/>
                    <a:pt x="7" y="0"/>
                    <a:pt x="6" y="0"/>
                  </a:cubicBezTo>
                  <a:cubicBezTo>
                    <a:pt x="4" y="0"/>
                    <a:pt x="3" y="0"/>
                    <a:pt x="2" y="1"/>
                  </a:cubicBezTo>
                  <a:cubicBezTo>
                    <a:pt x="0" y="2"/>
                    <a:pt x="0" y="4"/>
                    <a:pt x="0" y="6"/>
                  </a:cubicBezTo>
                  <a:cubicBezTo>
                    <a:pt x="0" y="7"/>
                    <a:pt x="0" y="9"/>
                    <a:pt x="2" y="10"/>
                  </a:cubicBezTo>
                  <a:cubicBezTo>
                    <a:pt x="3" y="11"/>
                    <a:pt x="4"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722">
              <a:extLst>
                <a:ext uri="{FF2B5EF4-FFF2-40B4-BE49-F238E27FC236}">
                  <a16:creationId xmlns:a16="http://schemas.microsoft.com/office/drawing/2014/main" xmlns="" id="{96120A91-AA9C-47B3-A10C-7EF7D3E37D81}"/>
                </a:ext>
              </a:extLst>
            </p:cNvPr>
            <p:cNvSpPr>
              <a:spLocks/>
            </p:cNvSpPr>
            <p:nvPr/>
          </p:nvSpPr>
          <p:spPr bwMode="auto">
            <a:xfrm>
              <a:off x="2301876" y="11590338"/>
              <a:ext cx="26988" cy="26988"/>
            </a:xfrm>
            <a:custGeom>
              <a:avLst/>
              <a:gdLst>
                <a:gd name="T0" fmla="*/ 6 w 12"/>
                <a:gd name="T1" fmla="*/ 12 h 12"/>
                <a:gd name="T2" fmla="*/ 10 w 12"/>
                <a:gd name="T3" fmla="*/ 10 h 12"/>
                <a:gd name="T4" fmla="*/ 12 w 12"/>
                <a:gd name="T5" fmla="*/ 6 h 12"/>
                <a:gd name="T6" fmla="*/ 10 w 12"/>
                <a:gd name="T7" fmla="*/ 2 h 12"/>
                <a:gd name="T8" fmla="*/ 6 w 12"/>
                <a:gd name="T9" fmla="*/ 0 h 12"/>
                <a:gd name="T10" fmla="*/ 2 w 12"/>
                <a:gd name="T11" fmla="*/ 2 h 12"/>
                <a:gd name="T12" fmla="*/ 0 w 12"/>
                <a:gd name="T13" fmla="*/ 6 h 12"/>
                <a:gd name="T14" fmla="*/ 2 w 12"/>
                <a:gd name="T15" fmla="*/ 10 h 12"/>
                <a:gd name="T16" fmla="*/ 6 w 12"/>
                <a:gd name="T17"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 h="12">
                  <a:moveTo>
                    <a:pt x="6" y="12"/>
                  </a:moveTo>
                  <a:cubicBezTo>
                    <a:pt x="7" y="12"/>
                    <a:pt x="9" y="11"/>
                    <a:pt x="10" y="10"/>
                  </a:cubicBezTo>
                  <a:cubicBezTo>
                    <a:pt x="11" y="9"/>
                    <a:pt x="12" y="8"/>
                    <a:pt x="12" y="6"/>
                  </a:cubicBezTo>
                  <a:cubicBezTo>
                    <a:pt x="12" y="4"/>
                    <a:pt x="11" y="3"/>
                    <a:pt x="10" y="2"/>
                  </a:cubicBezTo>
                  <a:cubicBezTo>
                    <a:pt x="9" y="1"/>
                    <a:pt x="7" y="0"/>
                    <a:pt x="6" y="0"/>
                  </a:cubicBezTo>
                  <a:cubicBezTo>
                    <a:pt x="4" y="0"/>
                    <a:pt x="3" y="1"/>
                    <a:pt x="2" y="2"/>
                  </a:cubicBezTo>
                  <a:cubicBezTo>
                    <a:pt x="0" y="3"/>
                    <a:pt x="0" y="4"/>
                    <a:pt x="0" y="6"/>
                  </a:cubicBezTo>
                  <a:cubicBezTo>
                    <a:pt x="0" y="8"/>
                    <a:pt x="0" y="9"/>
                    <a:pt x="2" y="10"/>
                  </a:cubicBezTo>
                  <a:cubicBezTo>
                    <a:pt x="3" y="11"/>
                    <a:pt x="4" y="12"/>
                    <a:pt x="6" y="12"/>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723">
              <a:extLst>
                <a:ext uri="{FF2B5EF4-FFF2-40B4-BE49-F238E27FC236}">
                  <a16:creationId xmlns:a16="http://schemas.microsoft.com/office/drawing/2014/main" xmlns="" id="{126036D7-72E0-42FB-A895-6BDB01E31D97}"/>
                </a:ext>
              </a:extLst>
            </p:cNvPr>
            <p:cNvSpPr>
              <a:spLocks/>
            </p:cNvSpPr>
            <p:nvPr/>
          </p:nvSpPr>
          <p:spPr bwMode="auto">
            <a:xfrm>
              <a:off x="2052638" y="10914063"/>
              <a:ext cx="261938" cy="423863"/>
            </a:xfrm>
            <a:custGeom>
              <a:avLst/>
              <a:gdLst>
                <a:gd name="T0" fmla="*/ 97 w 116"/>
                <a:gd name="T1" fmla="*/ 0 h 188"/>
                <a:gd name="T2" fmla="*/ 30 w 116"/>
                <a:gd name="T3" fmla="*/ 34 h 188"/>
                <a:gd name="T4" fmla="*/ 0 w 116"/>
                <a:gd name="T5" fmla="*/ 115 h 188"/>
                <a:gd name="T6" fmla="*/ 36 w 116"/>
                <a:gd name="T7" fmla="*/ 179 h 188"/>
                <a:gd name="T8" fmla="*/ 97 w 116"/>
                <a:gd name="T9" fmla="*/ 188 h 188"/>
                <a:gd name="T10" fmla="*/ 116 w 116"/>
                <a:gd name="T11" fmla="*/ 170 h 188"/>
                <a:gd name="T12" fmla="*/ 116 w 116"/>
                <a:gd name="T13" fmla="*/ 18 h 188"/>
                <a:gd name="T14" fmla="*/ 97 w 116"/>
                <a:gd name="T15" fmla="*/ 0 h 1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88">
                  <a:moveTo>
                    <a:pt x="97" y="0"/>
                  </a:moveTo>
                  <a:cubicBezTo>
                    <a:pt x="73" y="0"/>
                    <a:pt x="49" y="12"/>
                    <a:pt x="30" y="34"/>
                  </a:cubicBezTo>
                  <a:cubicBezTo>
                    <a:pt x="10" y="57"/>
                    <a:pt x="0" y="86"/>
                    <a:pt x="0" y="115"/>
                  </a:cubicBezTo>
                  <a:cubicBezTo>
                    <a:pt x="0" y="137"/>
                    <a:pt x="6" y="165"/>
                    <a:pt x="36" y="179"/>
                  </a:cubicBezTo>
                  <a:cubicBezTo>
                    <a:pt x="54" y="188"/>
                    <a:pt x="75" y="188"/>
                    <a:pt x="97" y="188"/>
                  </a:cubicBezTo>
                  <a:cubicBezTo>
                    <a:pt x="107" y="188"/>
                    <a:pt x="116" y="180"/>
                    <a:pt x="116" y="170"/>
                  </a:cubicBezTo>
                  <a:cubicBezTo>
                    <a:pt x="116" y="18"/>
                    <a:pt x="116" y="18"/>
                    <a:pt x="116" y="18"/>
                  </a:cubicBezTo>
                  <a:cubicBezTo>
                    <a:pt x="116" y="8"/>
                    <a:pt x="107" y="0"/>
                    <a:pt x="97" y="0"/>
                  </a:cubicBezTo>
                  <a:close/>
                </a:path>
              </a:pathLst>
            </a:custGeom>
            <a:solidFill>
              <a:srgbClr val="11AAA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724">
              <a:extLst>
                <a:ext uri="{FF2B5EF4-FFF2-40B4-BE49-F238E27FC236}">
                  <a16:creationId xmlns:a16="http://schemas.microsoft.com/office/drawing/2014/main" xmlns="" id="{740D82B8-8D9D-4471-BAC8-014131CA6ABF}"/>
                </a:ext>
              </a:extLst>
            </p:cNvPr>
            <p:cNvSpPr>
              <a:spLocks/>
            </p:cNvSpPr>
            <p:nvPr/>
          </p:nvSpPr>
          <p:spPr bwMode="auto">
            <a:xfrm>
              <a:off x="2055813" y="10914063"/>
              <a:ext cx="258763" cy="360363"/>
            </a:xfrm>
            <a:custGeom>
              <a:avLst/>
              <a:gdLst>
                <a:gd name="T0" fmla="*/ 96 w 115"/>
                <a:gd name="T1" fmla="*/ 0 h 160"/>
                <a:gd name="T2" fmla="*/ 29 w 115"/>
                <a:gd name="T3" fmla="*/ 34 h 160"/>
                <a:gd name="T4" fmla="*/ 0 w 115"/>
                <a:gd name="T5" fmla="*/ 101 h 160"/>
                <a:gd name="T6" fmla="*/ 35 w 115"/>
                <a:gd name="T7" fmla="*/ 151 h 160"/>
                <a:gd name="T8" fmla="*/ 96 w 115"/>
                <a:gd name="T9" fmla="*/ 160 h 160"/>
                <a:gd name="T10" fmla="*/ 115 w 115"/>
                <a:gd name="T11" fmla="*/ 142 h 160"/>
                <a:gd name="T12" fmla="*/ 115 w 115"/>
                <a:gd name="T13" fmla="*/ 18 h 160"/>
                <a:gd name="T14" fmla="*/ 96 w 115"/>
                <a:gd name="T15" fmla="*/ 0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 h="160">
                  <a:moveTo>
                    <a:pt x="96" y="0"/>
                  </a:moveTo>
                  <a:cubicBezTo>
                    <a:pt x="72" y="0"/>
                    <a:pt x="48" y="12"/>
                    <a:pt x="29" y="34"/>
                  </a:cubicBezTo>
                  <a:cubicBezTo>
                    <a:pt x="13" y="53"/>
                    <a:pt x="2" y="76"/>
                    <a:pt x="0" y="101"/>
                  </a:cubicBezTo>
                  <a:cubicBezTo>
                    <a:pt x="2" y="120"/>
                    <a:pt x="11" y="140"/>
                    <a:pt x="35" y="151"/>
                  </a:cubicBezTo>
                  <a:cubicBezTo>
                    <a:pt x="53" y="160"/>
                    <a:pt x="74" y="160"/>
                    <a:pt x="96" y="160"/>
                  </a:cubicBezTo>
                  <a:cubicBezTo>
                    <a:pt x="106" y="160"/>
                    <a:pt x="115" y="152"/>
                    <a:pt x="115" y="142"/>
                  </a:cubicBezTo>
                  <a:cubicBezTo>
                    <a:pt x="115" y="18"/>
                    <a:pt x="115" y="18"/>
                    <a:pt x="115" y="18"/>
                  </a:cubicBezTo>
                  <a:cubicBezTo>
                    <a:pt x="115" y="8"/>
                    <a:pt x="106" y="0"/>
                    <a:pt x="96" y="0"/>
                  </a:cubicBezTo>
                  <a:close/>
                </a:path>
              </a:pathLst>
            </a:custGeom>
            <a:solidFill>
              <a:srgbClr val="20D3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2725">
              <a:extLst>
                <a:ext uri="{FF2B5EF4-FFF2-40B4-BE49-F238E27FC236}">
                  <a16:creationId xmlns:a16="http://schemas.microsoft.com/office/drawing/2014/main" xmlns="" id="{43EF19AA-824F-4804-B488-F6495C2513AD}"/>
                </a:ext>
              </a:extLst>
            </p:cNvPr>
            <p:cNvSpPr>
              <a:spLocks/>
            </p:cNvSpPr>
            <p:nvPr/>
          </p:nvSpPr>
          <p:spPr bwMode="auto">
            <a:xfrm>
              <a:off x="2055813" y="10914063"/>
              <a:ext cx="258763" cy="241300"/>
            </a:xfrm>
            <a:custGeom>
              <a:avLst/>
              <a:gdLst>
                <a:gd name="T0" fmla="*/ 96 w 115"/>
                <a:gd name="T1" fmla="*/ 0 h 107"/>
                <a:gd name="T2" fmla="*/ 29 w 115"/>
                <a:gd name="T3" fmla="*/ 34 h 107"/>
                <a:gd name="T4" fmla="*/ 0 w 115"/>
                <a:gd name="T5" fmla="*/ 101 h 107"/>
                <a:gd name="T6" fmla="*/ 1 w 115"/>
                <a:gd name="T7" fmla="*/ 107 h 107"/>
                <a:gd name="T8" fmla="*/ 29 w 115"/>
                <a:gd name="T9" fmla="*/ 48 h 107"/>
                <a:gd name="T10" fmla="*/ 96 w 115"/>
                <a:gd name="T11" fmla="*/ 14 h 107"/>
                <a:gd name="T12" fmla="*/ 115 w 115"/>
                <a:gd name="T13" fmla="*/ 32 h 107"/>
                <a:gd name="T14" fmla="*/ 115 w 115"/>
                <a:gd name="T15" fmla="*/ 18 h 107"/>
                <a:gd name="T16" fmla="*/ 96 w 115"/>
                <a:gd name="T17"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107">
                  <a:moveTo>
                    <a:pt x="96" y="0"/>
                  </a:moveTo>
                  <a:cubicBezTo>
                    <a:pt x="72" y="0"/>
                    <a:pt x="48" y="12"/>
                    <a:pt x="29" y="34"/>
                  </a:cubicBezTo>
                  <a:cubicBezTo>
                    <a:pt x="13" y="53"/>
                    <a:pt x="2" y="76"/>
                    <a:pt x="0" y="101"/>
                  </a:cubicBezTo>
                  <a:cubicBezTo>
                    <a:pt x="0" y="103"/>
                    <a:pt x="0" y="105"/>
                    <a:pt x="1" y="107"/>
                  </a:cubicBezTo>
                  <a:cubicBezTo>
                    <a:pt x="5" y="86"/>
                    <a:pt x="14" y="65"/>
                    <a:pt x="29" y="48"/>
                  </a:cubicBezTo>
                  <a:cubicBezTo>
                    <a:pt x="48" y="26"/>
                    <a:pt x="72" y="14"/>
                    <a:pt x="96" y="14"/>
                  </a:cubicBezTo>
                  <a:cubicBezTo>
                    <a:pt x="106" y="14"/>
                    <a:pt x="115" y="22"/>
                    <a:pt x="115" y="32"/>
                  </a:cubicBezTo>
                  <a:cubicBezTo>
                    <a:pt x="115" y="18"/>
                    <a:pt x="115" y="18"/>
                    <a:pt x="115" y="18"/>
                  </a:cubicBezTo>
                  <a:cubicBezTo>
                    <a:pt x="115" y="8"/>
                    <a:pt x="106" y="0"/>
                    <a:pt x="96" y="0"/>
                  </a:cubicBezTo>
                  <a:close/>
                </a:path>
              </a:pathLst>
            </a:custGeom>
            <a:solidFill>
              <a:srgbClr val="69FF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2726">
              <a:extLst>
                <a:ext uri="{FF2B5EF4-FFF2-40B4-BE49-F238E27FC236}">
                  <a16:creationId xmlns:a16="http://schemas.microsoft.com/office/drawing/2014/main" xmlns="" id="{76A8183A-E83C-4C33-A4D7-CFB13D4B3247}"/>
                </a:ext>
              </a:extLst>
            </p:cNvPr>
            <p:cNvSpPr>
              <a:spLocks/>
            </p:cNvSpPr>
            <p:nvPr/>
          </p:nvSpPr>
          <p:spPr bwMode="auto">
            <a:xfrm>
              <a:off x="2039938" y="10899776"/>
              <a:ext cx="288925" cy="450850"/>
            </a:xfrm>
            <a:custGeom>
              <a:avLst/>
              <a:gdLst>
                <a:gd name="T0" fmla="*/ 103 w 128"/>
                <a:gd name="T1" fmla="*/ 6 h 200"/>
                <a:gd name="T2" fmla="*/ 103 w 128"/>
                <a:gd name="T3" fmla="*/ 0 h 200"/>
                <a:gd name="T4" fmla="*/ 31 w 128"/>
                <a:gd name="T5" fmla="*/ 37 h 200"/>
                <a:gd name="T6" fmla="*/ 0 w 128"/>
                <a:gd name="T7" fmla="*/ 121 h 200"/>
                <a:gd name="T8" fmla="*/ 7 w 128"/>
                <a:gd name="T9" fmla="*/ 159 h 200"/>
                <a:gd name="T10" fmla="*/ 40 w 128"/>
                <a:gd name="T11" fmla="*/ 191 h 200"/>
                <a:gd name="T12" fmla="*/ 40 w 128"/>
                <a:gd name="T13" fmla="*/ 191 h 200"/>
                <a:gd name="T14" fmla="*/ 70 w 128"/>
                <a:gd name="T15" fmla="*/ 199 h 200"/>
                <a:gd name="T16" fmla="*/ 103 w 128"/>
                <a:gd name="T17" fmla="*/ 200 h 200"/>
                <a:gd name="T18" fmla="*/ 128 w 128"/>
                <a:gd name="T19" fmla="*/ 176 h 200"/>
                <a:gd name="T20" fmla="*/ 128 w 128"/>
                <a:gd name="T21" fmla="*/ 24 h 200"/>
                <a:gd name="T22" fmla="*/ 103 w 128"/>
                <a:gd name="T23" fmla="*/ 0 h 200"/>
                <a:gd name="T24" fmla="*/ 103 w 128"/>
                <a:gd name="T25" fmla="*/ 6 h 200"/>
                <a:gd name="T26" fmla="*/ 103 w 128"/>
                <a:gd name="T27" fmla="*/ 12 h 200"/>
                <a:gd name="T28" fmla="*/ 112 w 128"/>
                <a:gd name="T29" fmla="*/ 15 h 200"/>
                <a:gd name="T30" fmla="*/ 116 w 128"/>
                <a:gd name="T31" fmla="*/ 24 h 200"/>
                <a:gd name="T32" fmla="*/ 116 w 128"/>
                <a:gd name="T33" fmla="*/ 176 h 200"/>
                <a:gd name="T34" fmla="*/ 112 w 128"/>
                <a:gd name="T35" fmla="*/ 185 h 200"/>
                <a:gd name="T36" fmla="*/ 103 w 128"/>
                <a:gd name="T37" fmla="*/ 188 h 200"/>
                <a:gd name="T38" fmla="*/ 72 w 128"/>
                <a:gd name="T39" fmla="*/ 187 h 200"/>
                <a:gd name="T40" fmla="*/ 45 w 128"/>
                <a:gd name="T41" fmla="*/ 180 h 200"/>
                <a:gd name="T42" fmla="*/ 45 w 128"/>
                <a:gd name="T43" fmla="*/ 180 h 200"/>
                <a:gd name="T44" fmla="*/ 18 w 128"/>
                <a:gd name="T45" fmla="*/ 154 h 200"/>
                <a:gd name="T46" fmla="*/ 12 w 128"/>
                <a:gd name="T47" fmla="*/ 121 h 200"/>
                <a:gd name="T48" fmla="*/ 40 w 128"/>
                <a:gd name="T49" fmla="*/ 44 h 200"/>
                <a:gd name="T50" fmla="*/ 103 w 128"/>
                <a:gd name="T51" fmla="*/ 12 h 200"/>
                <a:gd name="T52" fmla="*/ 103 w 128"/>
                <a:gd name="T53" fmla="*/ 6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8" h="200">
                  <a:moveTo>
                    <a:pt x="103" y="6"/>
                  </a:moveTo>
                  <a:cubicBezTo>
                    <a:pt x="103" y="0"/>
                    <a:pt x="103" y="0"/>
                    <a:pt x="103" y="0"/>
                  </a:cubicBezTo>
                  <a:cubicBezTo>
                    <a:pt x="77" y="0"/>
                    <a:pt x="51" y="13"/>
                    <a:pt x="31" y="37"/>
                  </a:cubicBezTo>
                  <a:cubicBezTo>
                    <a:pt x="11" y="60"/>
                    <a:pt x="0" y="90"/>
                    <a:pt x="0" y="121"/>
                  </a:cubicBezTo>
                  <a:cubicBezTo>
                    <a:pt x="0" y="132"/>
                    <a:pt x="1" y="146"/>
                    <a:pt x="7" y="159"/>
                  </a:cubicBezTo>
                  <a:cubicBezTo>
                    <a:pt x="13" y="171"/>
                    <a:pt x="23" y="183"/>
                    <a:pt x="40" y="191"/>
                  </a:cubicBezTo>
                  <a:cubicBezTo>
                    <a:pt x="40" y="191"/>
                    <a:pt x="40" y="191"/>
                    <a:pt x="40" y="191"/>
                  </a:cubicBezTo>
                  <a:cubicBezTo>
                    <a:pt x="49" y="195"/>
                    <a:pt x="60" y="198"/>
                    <a:pt x="70" y="199"/>
                  </a:cubicBezTo>
                  <a:cubicBezTo>
                    <a:pt x="81" y="200"/>
                    <a:pt x="92" y="200"/>
                    <a:pt x="103" y="200"/>
                  </a:cubicBezTo>
                  <a:cubicBezTo>
                    <a:pt x="117" y="200"/>
                    <a:pt x="128" y="189"/>
                    <a:pt x="128" y="176"/>
                  </a:cubicBezTo>
                  <a:cubicBezTo>
                    <a:pt x="128" y="24"/>
                    <a:pt x="128" y="24"/>
                    <a:pt x="128" y="24"/>
                  </a:cubicBezTo>
                  <a:cubicBezTo>
                    <a:pt x="128" y="11"/>
                    <a:pt x="117" y="0"/>
                    <a:pt x="103" y="0"/>
                  </a:cubicBezTo>
                  <a:cubicBezTo>
                    <a:pt x="103" y="6"/>
                    <a:pt x="103" y="6"/>
                    <a:pt x="103" y="6"/>
                  </a:cubicBezTo>
                  <a:cubicBezTo>
                    <a:pt x="103" y="12"/>
                    <a:pt x="103" y="12"/>
                    <a:pt x="103" y="12"/>
                  </a:cubicBezTo>
                  <a:cubicBezTo>
                    <a:pt x="107" y="12"/>
                    <a:pt x="110" y="13"/>
                    <a:pt x="112" y="15"/>
                  </a:cubicBezTo>
                  <a:cubicBezTo>
                    <a:pt x="114" y="18"/>
                    <a:pt x="116" y="21"/>
                    <a:pt x="116" y="24"/>
                  </a:cubicBezTo>
                  <a:cubicBezTo>
                    <a:pt x="116" y="176"/>
                    <a:pt x="116" y="176"/>
                    <a:pt x="116" y="176"/>
                  </a:cubicBezTo>
                  <a:cubicBezTo>
                    <a:pt x="116" y="179"/>
                    <a:pt x="114" y="182"/>
                    <a:pt x="112" y="185"/>
                  </a:cubicBezTo>
                  <a:cubicBezTo>
                    <a:pt x="110" y="187"/>
                    <a:pt x="107" y="188"/>
                    <a:pt x="103" y="188"/>
                  </a:cubicBezTo>
                  <a:cubicBezTo>
                    <a:pt x="92" y="188"/>
                    <a:pt x="82" y="188"/>
                    <a:pt x="72" y="187"/>
                  </a:cubicBezTo>
                  <a:cubicBezTo>
                    <a:pt x="62" y="186"/>
                    <a:pt x="53" y="184"/>
                    <a:pt x="45" y="180"/>
                  </a:cubicBezTo>
                  <a:cubicBezTo>
                    <a:pt x="45" y="180"/>
                    <a:pt x="45" y="180"/>
                    <a:pt x="45" y="180"/>
                  </a:cubicBezTo>
                  <a:cubicBezTo>
                    <a:pt x="31" y="174"/>
                    <a:pt x="23" y="164"/>
                    <a:pt x="18" y="154"/>
                  </a:cubicBezTo>
                  <a:cubicBezTo>
                    <a:pt x="13" y="143"/>
                    <a:pt x="12" y="131"/>
                    <a:pt x="12" y="121"/>
                  </a:cubicBezTo>
                  <a:cubicBezTo>
                    <a:pt x="12" y="93"/>
                    <a:pt x="22" y="66"/>
                    <a:pt x="40" y="44"/>
                  </a:cubicBezTo>
                  <a:cubicBezTo>
                    <a:pt x="59" y="23"/>
                    <a:pt x="82" y="12"/>
                    <a:pt x="103" y="12"/>
                  </a:cubicBezTo>
                  <a:lnTo>
                    <a:pt x="103" y="6"/>
                  </a:ln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2727">
              <a:extLst>
                <a:ext uri="{FF2B5EF4-FFF2-40B4-BE49-F238E27FC236}">
                  <a16:creationId xmlns:a16="http://schemas.microsoft.com/office/drawing/2014/main" xmlns="" id="{7E9A1C6E-83BA-4D5D-91CE-C46C1B26C6C7}"/>
                </a:ext>
              </a:extLst>
            </p:cNvPr>
            <p:cNvSpPr>
              <a:spLocks/>
            </p:cNvSpPr>
            <p:nvPr/>
          </p:nvSpPr>
          <p:spPr bwMode="auto">
            <a:xfrm>
              <a:off x="2100263" y="10990263"/>
              <a:ext cx="96838" cy="130175"/>
            </a:xfrm>
            <a:custGeom>
              <a:avLst/>
              <a:gdLst>
                <a:gd name="T0" fmla="*/ 0 w 43"/>
                <a:gd name="T1" fmla="*/ 6 h 58"/>
                <a:gd name="T2" fmla="*/ 0 w 43"/>
                <a:gd name="T3" fmla="*/ 44 h 58"/>
                <a:gd name="T4" fmla="*/ 14 w 43"/>
                <a:gd name="T5" fmla="*/ 58 h 58"/>
                <a:gd name="T6" fmla="*/ 29 w 43"/>
                <a:gd name="T7" fmla="*/ 58 h 58"/>
                <a:gd name="T8" fmla="*/ 39 w 43"/>
                <a:gd name="T9" fmla="*/ 54 h 58"/>
                <a:gd name="T10" fmla="*/ 43 w 43"/>
                <a:gd name="T11" fmla="*/ 44 h 58"/>
                <a:gd name="T12" fmla="*/ 37 w 43"/>
                <a:gd name="T13" fmla="*/ 38 h 58"/>
                <a:gd name="T14" fmla="*/ 31 w 43"/>
                <a:gd name="T15" fmla="*/ 44 h 58"/>
                <a:gd name="T16" fmla="*/ 29 w 43"/>
                <a:gd name="T17" fmla="*/ 46 h 58"/>
                <a:gd name="T18" fmla="*/ 14 w 43"/>
                <a:gd name="T19" fmla="*/ 46 h 58"/>
                <a:gd name="T20" fmla="*/ 12 w 43"/>
                <a:gd name="T21" fmla="*/ 44 h 58"/>
                <a:gd name="T22" fmla="*/ 12 w 43"/>
                <a:gd name="T23" fmla="*/ 6 h 58"/>
                <a:gd name="T24" fmla="*/ 6 w 43"/>
                <a:gd name="T25" fmla="*/ 0 h 58"/>
                <a:gd name="T26" fmla="*/ 0 w 43"/>
                <a:gd name="T27" fmla="*/ 6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 h="58">
                  <a:moveTo>
                    <a:pt x="0" y="6"/>
                  </a:moveTo>
                  <a:cubicBezTo>
                    <a:pt x="0" y="44"/>
                    <a:pt x="0" y="44"/>
                    <a:pt x="0" y="44"/>
                  </a:cubicBezTo>
                  <a:cubicBezTo>
                    <a:pt x="0" y="52"/>
                    <a:pt x="6" y="58"/>
                    <a:pt x="14" y="58"/>
                  </a:cubicBezTo>
                  <a:cubicBezTo>
                    <a:pt x="29" y="58"/>
                    <a:pt x="29" y="58"/>
                    <a:pt x="29" y="58"/>
                  </a:cubicBezTo>
                  <a:cubicBezTo>
                    <a:pt x="33" y="58"/>
                    <a:pt x="37" y="57"/>
                    <a:pt x="39" y="54"/>
                  </a:cubicBezTo>
                  <a:cubicBezTo>
                    <a:pt x="42" y="52"/>
                    <a:pt x="43" y="48"/>
                    <a:pt x="43" y="44"/>
                  </a:cubicBezTo>
                  <a:cubicBezTo>
                    <a:pt x="43" y="41"/>
                    <a:pt x="41" y="38"/>
                    <a:pt x="37" y="38"/>
                  </a:cubicBezTo>
                  <a:cubicBezTo>
                    <a:pt x="34" y="38"/>
                    <a:pt x="31" y="41"/>
                    <a:pt x="31" y="44"/>
                  </a:cubicBezTo>
                  <a:cubicBezTo>
                    <a:pt x="31" y="45"/>
                    <a:pt x="30" y="46"/>
                    <a:pt x="29" y="46"/>
                  </a:cubicBezTo>
                  <a:cubicBezTo>
                    <a:pt x="14" y="46"/>
                    <a:pt x="14" y="46"/>
                    <a:pt x="14" y="46"/>
                  </a:cubicBezTo>
                  <a:cubicBezTo>
                    <a:pt x="13" y="46"/>
                    <a:pt x="12" y="45"/>
                    <a:pt x="12" y="44"/>
                  </a:cubicBezTo>
                  <a:cubicBezTo>
                    <a:pt x="12" y="6"/>
                    <a:pt x="12" y="6"/>
                    <a:pt x="12" y="6"/>
                  </a:cubicBezTo>
                  <a:cubicBezTo>
                    <a:pt x="12" y="3"/>
                    <a:pt x="9" y="0"/>
                    <a:pt x="6" y="0"/>
                  </a:cubicBezTo>
                  <a:cubicBezTo>
                    <a:pt x="3" y="0"/>
                    <a:pt x="0" y="3"/>
                    <a:pt x="0" y="6"/>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2728">
              <a:extLst>
                <a:ext uri="{FF2B5EF4-FFF2-40B4-BE49-F238E27FC236}">
                  <a16:creationId xmlns:a16="http://schemas.microsoft.com/office/drawing/2014/main" xmlns="" id="{EC5F29A8-EEE5-4456-9AB0-B4FE5D0333DC}"/>
                </a:ext>
              </a:extLst>
            </p:cNvPr>
            <p:cNvSpPr>
              <a:spLocks/>
            </p:cNvSpPr>
            <p:nvPr/>
          </p:nvSpPr>
          <p:spPr bwMode="auto">
            <a:xfrm>
              <a:off x="2146301" y="10985501"/>
              <a:ext cx="182563" cy="260350"/>
            </a:xfrm>
            <a:custGeom>
              <a:avLst/>
              <a:gdLst>
                <a:gd name="T0" fmla="*/ 69 w 81"/>
                <a:gd name="T1" fmla="*/ 6 h 115"/>
                <a:gd name="T2" fmla="*/ 69 w 81"/>
                <a:gd name="T3" fmla="*/ 91 h 115"/>
                <a:gd name="T4" fmla="*/ 57 w 81"/>
                <a:gd name="T5" fmla="*/ 103 h 115"/>
                <a:gd name="T6" fmla="*/ 24 w 81"/>
                <a:gd name="T7" fmla="*/ 103 h 115"/>
                <a:gd name="T8" fmla="*/ 12 w 81"/>
                <a:gd name="T9" fmla="*/ 91 h 115"/>
                <a:gd name="T10" fmla="*/ 6 w 81"/>
                <a:gd name="T11" fmla="*/ 85 h 115"/>
                <a:gd name="T12" fmla="*/ 0 w 81"/>
                <a:gd name="T13" fmla="*/ 91 h 115"/>
                <a:gd name="T14" fmla="*/ 24 w 81"/>
                <a:gd name="T15" fmla="*/ 115 h 115"/>
                <a:gd name="T16" fmla="*/ 57 w 81"/>
                <a:gd name="T17" fmla="*/ 115 h 115"/>
                <a:gd name="T18" fmla="*/ 81 w 81"/>
                <a:gd name="T19" fmla="*/ 91 h 115"/>
                <a:gd name="T20" fmla="*/ 81 w 81"/>
                <a:gd name="T21" fmla="*/ 6 h 115"/>
                <a:gd name="T22" fmla="*/ 75 w 81"/>
                <a:gd name="T23" fmla="*/ 0 h 115"/>
                <a:gd name="T24" fmla="*/ 69 w 81"/>
                <a:gd name="T25" fmla="*/ 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 h="115">
                  <a:moveTo>
                    <a:pt x="69" y="6"/>
                  </a:moveTo>
                  <a:cubicBezTo>
                    <a:pt x="69" y="91"/>
                    <a:pt x="69" y="91"/>
                    <a:pt x="69" y="91"/>
                  </a:cubicBezTo>
                  <a:cubicBezTo>
                    <a:pt x="69" y="98"/>
                    <a:pt x="63" y="103"/>
                    <a:pt x="57" y="103"/>
                  </a:cubicBezTo>
                  <a:cubicBezTo>
                    <a:pt x="24" y="103"/>
                    <a:pt x="24" y="103"/>
                    <a:pt x="24" y="103"/>
                  </a:cubicBezTo>
                  <a:cubicBezTo>
                    <a:pt x="17" y="103"/>
                    <a:pt x="12" y="98"/>
                    <a:pt x="12" y="91"/>
                  </a:cubicBezTo>
                  <a:cubicBezTo>
                    <a:pt x="12" y="88"/>
                    <a:pt x="9" y="85"/>
                    <a:pt x="6" y="85"/>
                  </a:cubicBezTo>
                  <a:cubicBezTo>
                    <a:pt x="2" y="85"/>
                    <a:pt x="0" y="88"/>
                    <a:pt x="0" y="91"/>
                  </a:cubicBezTo>
                  <a:cubicBezTo>
                    <a:pt x="0" y="104"/>
                    <a:pt x="10" y="115"/>
                    <a:pt x="24" y="115"/>
                  </a:cubicBezTo>
                  <a:cubicBezTo>
                    <a:pt x="57" y="115"/>
                    <a:pt x="57" y="115"/>
                    <a:pt x="57" y="115"/>
                  </a:cubicBezTo>
                  <a:cubicBezTo>
                    <a:pt x="70" y="115"/>
                    <a:pt x="81" y="104"/>
                    <a:pt x="81" y="91"/>
                  </a:cubicBezTo>
                  <a:cubicBezTo>
                    <a:pt x="81" y="6"/>
                    <a:pt x="81" y="6"/>
                    <a:pt x="81" y="6"/>
                  </a:cubicBezTo>
                  <a:cubicBezTo>
                    <a:pt x="81" y="3"/>
                    <a:pt x="78" y="0"/>
                    <a:pt x="75" y="0"/>
                  </a:cubicBezTo>
                  <a:cubicBezTo>
                    <a:pt x="72" y="0"/>
                    <a:pt x="69" y="3"/>
                    <a:pt x="69" y="6"/>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2729">
              <a:extLst>
                <a:ext uri="{FF2B5EF4-FFF2-40B4-BE49-F238E27FC236}">
                  <a16:creationId xmlns:a16="http://schemas.microsoft.com/office/drawing/2014/main" xmlns="" id="{981BCCA3-3B13-45E3-9708-ED060BC9D458}"/>
                </a:ext>
              </a:extLst>
            </p:cNvPr>
            <p:cNvSpPr>
              <a:spLocks/>
            </p:cNvSpPr>
            <p:nvPr/>
          </p:nvSpPr>
          <p:spPr bwMode="auto">
            <a:xfrm>
              <a:off x="2179638" y="10983913"/>
              <a:ext cx="149225" cy="273050"/>
            </a:xfrm>
            <a:custGeom>
              <a:avLst/>
              <a:gdLst>
                <a:gd name="T0" fmla="*/ 66 w 66"/>
                <a:gd name="T1" fmla="*/ 115 h 121"/>
                <a:gd name="T2" fmla="*/ 66 w 66"/>
                <a:gd name="T3" fmla="*/ 25 h 121"/>
                <a:gd name="T4" fmla="*/ 41 w 66"/>
                <a:gd name="T5" fmla="*/ 0 h 121"/>
                <a:gd name="T6" fmla="*/ 6 w 66"/>
                <a:gd name="T7" fmla="*/ 0 h 121"/>
                <a:gd name="T8" fmla="*/ 0 w 66"/>
                <a:gd name="T9" fmla="*/ 6 h 121"/>
                <a:gd name="T10" fmla="*/ 6 w 66"/>
                <a:gd name="T11" fmla="*/ 12 h 121"/>
                <a:gd name="T12" fmla="*/ 41 w 66"/>
                <a:gd name="T13" fmla="*/ 12 h 121"/>
                <a:gd name="T14" fmla="*/ 54 w 66"/>
                <a:gd name="T15" fmla="*/ 25 h 121"/>
                <a:gd name="T16" fmla="*/ 54 w 66"/>
                <a:gd name="T17" fmla="*/ 115 h 121"/>
                <a:gd name="T18" fmla="*/ 60 w 66"/>
                <a:gd name="T19" fmla="*/ 121 h 121"/>
                <a:gd name="T20" fmla="*/ 66 w 66"/>
                <a:gd name="T21" fmla="*/ 11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121">
                  <a:moveTo>
                    <a:pt x="66" y="115"/>
                  </a:moveTo>
                  <a:cubicBezTo>
                    <a:pt x="66" y="25"/>
                    <a:pt x="66" y="25"/>
                    <a:pt x="66" y="25"/>
                  </a:cubicBezTo>
                  <a:cubicBezTo>
                    <a:pt x="66" y="11"/>
                    <a:pt x="55" y="0"/>
                    <a:pt x="41" y="0"/>
                  </a:cubicBezTo>
                  <a:cubicBezTo>
                    <a:pt x="6" y="0"/>
                    <a:pt x="6" y="0"/>
                    <a:pt x="6" y="0"/>
                  </a:cubicBezTo>
                  <a:cubicBezTo>
                    <a:pt x="3" y="0"/>
                    <a:pt x="0" y="2"/>
                    <a:pt x="0" y="6"/>
                  </a:cubicBezTo>
                  <a:cubicBezTo>
                    <a:pt x="0" y="9"/>
                    <a:pt x="3" y="12"/>
                    <a:pt x="6" y="12"/>
                  </a:cubicBezTo>
                  <a:cubicBezTo>
                    <a:pt x="41" y="12"/>
                    <a:pt x="41" y="12"/>
                    <a:pt x="41" y="12"/>
                  </a:cubicBezTo>
                  <a:cubicBezTo>
                    <a:pt x="48" y="12"/>
                    <a:pt x="54" y="18"/>
                    <a:pt x="54" y="25"/>
                  </a:cubicBezTo>
                  <a:cubicBezTo>
                    <a:pt x="54" y="115"/>
                    <a:pt x="54" y="115"/>
                    <a:pt x="54" y="115"/>
                  </a:cubicBezTo>
                  <a:cubicBezTo>
                    <a:pt x="54" y="118"/>
                    <a:pt x="57" y="121"/>
                    <a:pt x="60" y="121"/>
                  </a:cubicBezTo>
                  <a:cubicBezTo>
                    <a:pt x="63" y="121"/>
                    <a:pt x="66" y="118"/>
                    <a:pt x="66" y="115"/>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2730">
              <a:extLst>
                <a:ext uri="{FF2B5EF4-FFF2-40B4-BE49-F238E27FC236}">
                  <a16:creationId xmlns:a16="http://schemas.microsoft.com/office/drawing/2014/main" xmlns="" id="{9F50C05F-A189-43A6-95DE-2A7E2ACCAE8D}"/>
                </a:ext>
              </a:extLst>
            </p:cNvPr>
            <p:cNvSpPr>
              <a:spLocks/>
            </p:cNvSpPr>
            <p:nvPr/>
          </p:nvSpPr>
          <p:spPr bwMode="auto">
            <a:xfrm>
              <a:off x="2041526" y="11149013"/>
              <a:ext cx="131763" cy="53975"/>
            </a:xfrm>
            <a:custGeom>
              <a:avLst/>
              <a:gdLst>
                <a:gd name="T0" fmla="*/ 12 w 58"/>
                <a:gd name="T1" fmla="*/ 18 h 24"/>
                <a:gd name="T2" fmla="*/ 18 w 58"/>
                <a:gd name="T3" fmla="*/ 12 h 24"/>
                <a:gd name="T4" fmla="*/ 40 w 58"/>
                <a:gd name="T5" fmla="*/ 12 h 24"/>
                <a:gd name="T6" fmla="*/ 46 w 58"/>
                <a:gd name="T7" fmla="*/ 18 h 24"/>
                <a:gd name="T8" fmla="*/ 52 w 58"/>
                <a:gd name="T9" fmla="*/ 24 h 24"/>
                <a:gd name="T10" fmla="*/ 58 w 58"/>
                <a:gd name="T11" fmla="*/ 18 h 24"/>
                <a:gd name="T12" fmla="*/ 40 w 58"/>
                <a:gd name="T13" fmla="*/ 0 h 24"/>
                <a:gd name="T14" fmla="*/ 18 w 58"/>
                <a:gd name="T15" fmla="*/ 0 h 24"/>
                <a:gd name="T16" fmla="*/ 0 w 58"/>
                <a:gd name="T17" fmla="*/ 18 h 24"/>
                <a:gd name="T18" fmla="*/ 6 w 58"/>
                <a:gd name="T19" fmla="*/ 24 h 24"/>
                <a:gd name="T20" fmla="*/ 12 w 58"/>
                <a:gd name="T21" fmla="*/ 18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24">
                  <a:moveTo>
                    <a:pt x="12" y="18"/>
                  </a:moveTo>
                  <a:cubicBezTo>
                    <a:pt x="12" y="15"/>
                    <a:pt x="14" y="12"/>
                    <a:pt x="18" y="12"/>
                  </a:cubicBezTo>
                  <a:cubicBezTo>
                    <a:pt x="40" y="12"/>
                    <a:pt x="40" y="12"/>
                    <a:pt x="40" y="12"/>
                  </a:cubicBezTo>
                  <a:cubicBezTo>
                    <a:pt x="43" y="12"/>
                    <a:pt x="46" y="15"/>
                    <a:pt x="46" y="18"/>
                  </a:cubicBezTo>
                  <a:cubicBezTo>
                    <a:pt x="46" y="21"/>
                    <a:pt x="48" y="24"/>
                    <a:pt x="52" y="24"/>
                  </a:cubicBezTo>
                  <a:cubicBezTo>
                    <a:pt x="55" y="24"/>
                    <a:pt x="58" y="21"/>
                    <a:pt x="58" y="18"/>
                  </a:cubicBezTo>
                  <a:cubicBezTo>
                    <a:pt x="58" y="8"/>
                    <a:pt x="50" y="0"/>
                    <a:pt x="40" y="0"/>
                  </a:cubicBezTo>
                  <a:cubicBezTo>
                    <a:pt x="18" y="0"/>
                    <a:pt x="18" y="0"/>
                    <a:pt x="18" y="0"/>
                  </a:cubicBezTo>
                  <a:cubicBezTo>
                    <a:pt x="8" y="0"/>
                    <a:pt x="0" y="8"/>
                    <a:pt x="0" y="18"/>
                  </a:cubicBezTo>
                  <a:cubicBezTo>
                    <a:pt x="0" y="21"/>
                    <a:pt x="2" y="24"/>
                    <a:pt x="6" y="24"/>
                  </a:cubicBezTo>
                  <a:cubicBezTo>
                    <a:pt x="9" y="24"/>
                    <a:pt x="12" y="21"/>
                    <a:pt x="12" y="18"/>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2731">
              <a:extLst>
                <a:ext uri="{FF2B5EF4-FFF2-40B4-BE49-F238E27FC236}">
                  <a16:creationId xmlns:a16="http://schemas.microsoft.com/office/drawing/2014/main" xmlns="" id="{0F48D974-A24E-4B95-8639-D3403EF19DBA}"/>
                </a:ext>
              </a:extLst>
            </p:cNvPr>
            <p:cNvSpPr>
              <a:spLocks/>
            </p:cNvSpPr>
            <p:nvPr/>
          </p:nvSpPr>
          <p:spPr bwMode="auto">
            <a:xfrm>
              <a:off x="2170113" y="11055351"/>
              <a:ext cx="79375" cy="46038"/>
            </a:xfrm>
            <a:custGeom>
              <a:avLst/>
              <a:gdLst>
                <a:gd name="T0" fmla="*/ 29 w 35"/>
                <a:gd name="T1" fmla="*/ 0 h 20"/>
                <a:gd name="T2" fmla="*/ 14 w 35"/>
                <a:gd name="T3" fmla="*/ 0 h 20"/>
                <a:gd name="T4" fmla="*/ 0 w 35"/>
                <a:gd name="T5" fmla="*/ 14 h 20"/>
                <a:gd name="T6" fmla="*/ 6 w 35"/>
                <a:gd name="T7" fmla="*/ 20 h 20"/>
                <a:gd name="T8" fmla="*/ 12 w 35"/>
                <a:gd name="T9" fmla="*/ 14 h 20"/>
                <a:gd name="T10" fmla="*/ 14 w 35"/>
                <a:gd name="T11" fmla="*/ 12 h 20"/>
                <a:gd name="T12" fmla="*/ 29 w 35"/>
                <a:gd name="T13" fmla="*/ 12 h 20"/>
                <a:gd name="T14" fmla="*/ 35 w 35"/>
                <a:gd name="T15" fmla="*/ 6 h 20"/>
                <a:gd name="T16" fmla="*/ 29 w 35"/>
                <a:gd name="T17"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20">
                  <a:moveTo>
                    <a:pt x="29" y="0"/>
                  </a:moveTo>
                  <a:cubicBezTo>
                    <a:pt x="14" y="0"/>
                    <a:pt x="14" y="0"/>
                    <a:pt x="14" y="0"/>
                  </a:cubicBezTo>
                  <a:cubicBezTo>
                    <a:pt x="7" y="0"/>
                    <a:pt x="0" y="7"/>
                    <a:pt x="0" y="14"/>
                  </a:cubicBezTo>
                  <a:cubicBezTo>
                    <a:pt x="0" y="18"/>
                    <a:pt x="3" y="20"/>
                    <a:pt x="6" y="20"/>
                  </a:cubicBezTo>
                  <a:cubicBezTo>
                    <a:pt x="10" y="20"/>
                    <a:pt x="12" y="18"/>
                    <a:pt x="12" y="14"/>
                  </a:cubicBezTo>
                  <a:cubicBezTo>
                    <a:pt x="12" y="13"/>
                    <a:pt x="13" y="12"/>
                    <a:pt x="14" y="12"/>
                  </a:cubicBezTo>
                  <a:cubicBezTo>
                    <a:pt x="29" y="12"/>
                    <a:pt x="29" y="12"/>
                    <a:pt x="29" y="12"/>
                  </a:cubicBezTo>
                  <a:cubicBezTo>
                    <a:pt x="33" y="12"/>
                    <a:pt x="35" y="10"/>
                    <a:pt x="35" y="6"/>
                  </a:cubicBezTo>
                  <a:cubicBezTo>
                    <a:pt x="35" y="3"/>
                    <a:pt x="33" y="0"/>
                    <a:pt x="29" y="0"/>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2732">
              <a:extLst>
                <a:ext uri="{FF2B5EF4-FFF2-40B4-BE49-F238E27FC236}">
                  <a16:creationId xmlns:a16="http://schemas.microsoft.com/office/drawing/2014/main" xmlns="" id="{2204B38B-D700-441B-AD8F-454CC45C3584}"/>
                </a:ext>
              </a:extLst>
            </p:cNvPr>
            <p:cNvSpPr>
              <a:spLocks/>
            </p:cNvSpPr>
            <p:nvPr/>
          </p:nvSpPr>
          <p:spPr bwMode="auto">
            <a:xfrm>
              <a:off x="2314576" y="10914063"/>
              <a:ext cx="261938" cy="423863"/>
            </a:xfrm>
            <a:custGeom>
              <a:avLst/>
              <a:gdLst>
                <a:gd name="T0" fmla="*/ 19 w 116"/>
                <a:gd name="T1" fmla="*/ 0 h 188"/>
                <a:gd name="T2" fmla="*/ 86 w 116"/>
                <a:gd name="T3" fmla="*/ 34 h 188"/>
                <a:gd name="T4" fmla="*/ 116 w 116"/>
                <a:gd name="T5" fmla="*/ 115 h 188"/>
                <a:gd name="T6" fmla="*/ 80 w 116"/>
                <a:gd name="T7" fmla="*/ 179 h 188"/>
                <a:gd name="T8" fmla="*/ 19 w 116"/>
                <a:gd name="T9" fmla="*/ 188 h 188"/>
                <a:gd name="T10" fmla="*/ 0 w 116"/>
                <a:gd name="T11" fmla="*/ 170 h 188"/>
                <a:gd name="T12" fmla="*/ 0 w 116"/>
                <a:gd name="T13" fmla="*/ 18 h 188"/>
                <a:gd name="T14" fmla="*/ 19 w 116"/>
                <a:gd name="T15" fmla="*/ 0 h 1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6" h="188">
                  <a:moveTo>
                    <a:pt x="19" y="0"/>
                  </a:moveTo>
                  <a:cubicBezTo>
                    <a:pt x="42" y="0"/>
                    <a:pt x="67" y="12"/>
                    <a:pt x="86" y="34"/>
                  </a:cubicBezTo>
                  <a:cubicBezTo>
                    <a:pt x="105" y="57"/>
                    <a:pt x="116" y="86"/>
                    <a:pt x="116" y="115"/>
                  </a:cubicBezTo>
                  <a:cubicBezTo>
                    <a:pt x="116" y="137"/>
                    <a:pt x="110" y="165"/>
                    <a:pt x="80" y="179"/>
                  </a:cubicBezTo>
                  <a:cubicBezTo>
                    <a:pt x="62" y="188"/>
                    <a:pt x="40" y="188"/>
                    <a:pt x="19" y="188"/>
                  </a:cubicBezTo>
                  <a:cubicBezTo>
                    <a:pt x="8" y="188"/>
                    <a:pt x="0" y="180"/>
                    <a:pt x="0" y="170"/>
                  </a:cubicBezTo>
                  <a:cubicBezTo>
                    <a:pt x="0" y="18"/>
                    <a:pt x="0" y="18"/>
                    <a:pt x="0" y="18"/>
                  </a:cubicBezTo>
                  <a:cubicBezTo>
                    <a:pt x="0" y="8"/>
                    <a:pt x="8" y="0"/>
                    <a:pt x="19" y="0"/>
                  </a:cubicBezTo>
                  <a:close/>
                </a:path>
              </a:pathLst>
            </a:custGeom>
            <a:solidFill>
              <a:srgbClr val="11AAA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Freeform 2733">
              <a:extLst>
                <a:ext uri="{FF2B5EF4-FFF2-40B4-BE49-F238E27FC236}">
                  <a16:creationId xmlns:a16="http://schemas.microsoft.com/office/drawing/2014/main" xmlns="" id="{77BB0C35-EE50-42A7-8758-9ED5B26ED88C}"/>
                </a:ext>
              </a:extLst>
            </p:cNvPr>
            <p:cNvSpPr>
              <a:spLocks/>
            </p:cNvSpPr>
            <p:nvPr/>
          </p:nvSpPr>
          <p:spPr bwMode="auto">
            <a:xfrm>
              <a:off x="2314576" y="10914063"/>
              <a:ext cx="260350" cy="360363"/>
            </a:xfrm>
            <a:custGeom>
              <a:avLst/>
              <a:gdLst>
                <a:gd name="T0" fmla="*/ 19 w 115"/>
                <a:gd name="T1" fmla="*/ 0 h 160"/>
                <a:gd name="T2" fmla="*/ 86 w 115"/>
                <a:gd name="T3" fmla="*/ 34 h 160"/>
                <a:gd name="T4" fmla="*/ 115 w 115"/>
                <a:gd name="T5" fmla="*/ 101 h 160"/>
                <a:gd name="T6" fmla="*/ 80 w 115"/>
                <a:gd name="T7" fmla="*/ 151 h 160"/>
                <a:gd name="T8" fmla="*/ 19 w 115"/>
                <a:gd name="T9" fmla="*/ 160 h 160"/>
                <a:gd name="T10" fmla="*/ 0 w 115"/>
                <a:gd name="T11" fmla="*/ 142 h 160"/>
                <a:gd name="T12" fmla="*/ 0 w 115"/>
                <a:gd name="T13" fmla="*/ 18 h 160"/>
                <a:gd name="T14" fmla="*/ 19 w 115"/>
                <a:gd name="T15" fmla="*/ 0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5" h="160">
                  <a:moveTo>
                    <a:pt x="19" y="0"/>
                  </a:moveTo>
                  <a:cubicBezTo>
                    <a:pt x="42" y="0"/>
                    <a:pt x="67" y="12"/>
                    <a:pt x="86" y="34"/>
                  </a:cubicBezTo>
                  <a:cubicBezTo>
                    <a:pt x="102" y="53"/>
                    <a:pt x="112" y="76"/>
                    <a:pt x="115" y="101"/>
                  </a:cubicBezTo>
                  <a:cubicBezTo>
                    <a:pt x="113" y="120"/>
                    <a:pt x="104" y="140"/>
                    <a:pt x="80" y="151"/>
                  </a:cubicBezTo>
                  <a:cubicBezTo>
                    <a:pt x="62" y="160"/>
                    <a:pt x="40" y="160"/>
                    <a:pt x="19" y="160"/>
                  </a:cubicBezTo>
                  <a:cubicBezTo>
                    <a:pt x="8" y="160"/>
                    <a:pt x="0" y="152"/>
                    <a:pt x="0" y="142"/>
                  </a:cubicBezTo>
                  <a:cubicBezTo>
                    <a:pt x="0" y="18"/>
                    <a:pt x="0" y="18"/>
                    <a:pt x="0" y="18"/>
                  </a:cubicBezTo>
                  <a:cubicBezTo>
                    <a:pt x="0" y="8"/>
                    <a:pt x="8" y="0"/>
                    <a:pt x="19" y="0"/>
                  </a:cubicBezTo>
                  <a:close/>
                </a:path>
              </a:pathLst>
            </a:custGeom>
            <a:solidFill>
              <a:srgbClr val="20D3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Freeform 2734">
              <a:extLst>
                <a:ext uri="{FF2B5EF4-FFF2-40B4-BE49-F238E27FC236}">
                  <a16:creationId xmlns:a16="http://schemas.microsoft.com/office/drawing/2014/main" xmlns="" id="{B3507305-F5DC-42DC-AB5F-B22C0B505500}"/>
                </a:ext>
              </a:extLst>
            </p:cNvPr>
            <p:cNvSpPr>
              <a:spLocks/>
            </p:cNvSpPr>
            <p:nvPr/>
          </p:nvSpPr>
          <p:spPr bwMode="auto">
            <a:xfrm>
              <a:off x="2314576" y="10914063"/>
              <a:ext cx="260350" cy="241300"/>
            </a:xfrm>
            <a:custGeom>
              <a:avLst/>
              <a:gdLst>
                <a:gd name="T0" fmla="*/ 19 w 115"/>
                <a:gd name="T1" fmla="*/ 0 h 107"/>
                <a:gd name="T2" fmla="*/ 86 w 115"/>
                <a:gd name="T3" fmla="*/ 34 h 107"/>
                <a:gd name="T4" fmla="*/ 115 w 115"/>
                <a:gd name="T5" fmla="*/ 101 h 107"/>
                <a:gd name="T6" fmla="*/ 114 w 115"/>
                <a:gd name="T7" fmla="*/ 107 h 107"/>
                <a:gd name="T8" fmla="*/ 86 w 115"/>
                <a:gd name="T9" fmla="*/ 48 h 107"/>
                <a:gd name="T10" fmla="*/ 19 w 115"/>
                <a:gd name="T11" fmla="*/ 14 h 107"/>
                <a:gd name="T12" fmla="*/ 0 w 115"/>
                <a:gd name="T13" fmla="*/ 32 h 107"/>
                <a:gd name="T14" fmla="*/ 0 w 115"/>
                <a:gd name="T15" fmla="*/ 18 h 107"/>
                <a:gd name="T16" fmla="*/ 19 w 115"/>
                <a:gd name="T17" fmla="*/ 0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5" h="107">
                  <a:moveTo>
                    <a:pt x="19" y="0"/>
                  </a:moveTo>
                  <a:cubicBezTo>
                    <a:pt x="42" y="0"/>
                    <a:pt x="67" y="12"/>
                    <a:pt x="86" y="34"/>
                  </a:cubicBezTo>
                  <a:cubicBezTo>
                    <a:pt x="102" y="53"/>
                    <a:pt x="112" y="76"/>
                    <a:pt x="115" y="101"/>
                  </a:cubicBezTo>
                  <a:cubicBezTo>
                    <a:pt x="115" y="103"/>
                    <a:pt x="114" y="105"/>
                    <a:pt x="114" y="107"/>
                  </a:cubicBezTo>
                  <a:cubicBezTo>
                    <a:pt x="110" y="86"/>
                    <a:pt x="100" y="65"/>
                    <a:pt x="86" y="48"/>
                  </a:cubicBezTo>
                  <a:cubicBezTo>
                    <a:pt x="67" y="26"/>
                    <a:pt x="42" y="14"/>
                    <a:pt x="19" y="14"/>
                  </a:cubicBezTo>
                  <a:cubicBezTo>
                    <a:pt x="8" y="14"/>
                    <a:pt x="0" y="22"/>
                    <a:pt x="0" y="32"/>
                  </a:cubicBezTo>
                  <a:cubicBezTo>
                    <a:pt x="0" y="18"/>
                    <a:pt x="0" y="18"/>
                    <a:pt x="0" y="18"/>
                  </a:cubicBezTo>
                  <a:cubicBezTo>
                    <a:pt x="0" y="8"/>
                    <a:pt x="8" y="0"/>
                    <a:pt x="19" y="0"/>
                  </a:cubicBezTo>
                  <a:close/>
                </a:path>
              </a:pathLst>
            </a:custGeom>
            <a:solidFill>
              <a:srgbClr val="69FFC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2735">
              <a:extLst>
                <a:ext uri="{FF2B5EF4-FFF2-40B4-BE49-F238E27FC236}">
                  <a16:creationId xmlns:a16="http://schemas.microsoft.com/office/drawing/2014/main" xmlns="" id="{95767CC0-77C2-49A5-A7B1-158F25500262}"/>
                </a:ext>
              </a:extLst>
            </p:cNvPr>
            <p:cNvSpPr>
              <a:spLocks/>
            </p:cNvSpPr>
            <p:nvPr/>
          </p:nvSpPr>
          <p:spPr bwMode="auto">
            <a:xfrm>
              <a:off x="2301876" y="10899776"/>
              <a:ext cx="288925" cy="450850"/>
            </a:xfrm>
            <a:custGeom>
              <a:avLst/>
              <a:gdLst>
                <a:gd name="T0" fmla="*/ 25 w 128"/>
                <a:gd name="T1" fmla="*/ 6 h 200"/>
                <a:gd name="T2" fmla="*/ 25 w 128"/>
                <a:gd name="T3" fmla="*/ 12 h 200"/>
                <a:gd name="T4" fmla="*/ 87 w 128"/>
                <a:gd name="T5" fmla="*/ 44 h 200"/>
                <a:gd name="T6" fmla="*/ 116 w 128"/>
                <a:gd name="T7" fmla="*/ 121 h 200"/>
                <a:gd name="T8" fmla="*/ 110 w 128"/>
                <a:gd name="T9" fmla="*/ 154 h 200"/>
                <a:gd name="T10" fmla="*/ 83 w 128"/>
                <a:gd name="T11" fmla="*/ 180 h 200"/>
                <a:gd name="T12" fmla="*/ 56 w 128"/>
                <a:gd name="T13" fmla="*/ 187 h 200"/>
                <a:gd name="T14" fmla="*/ 25 w 128"/>
                <a:gd name="T15" fmla="*/ 188 h 200"/>
                <a:gd name="T16" fmla="*/ 16 w 128"/>
                <a:gd name="T17" fmla="*/ 185 h 200"/>
                <a:gd name="T18" fmla="*/ 12 w 128"/>
                <a:gd name="T19" fmla="*/ 176 h 200"/>
                <a:gd name="T20" fmla="*/ 12 w 128"/>
                <a:gd name="T21" fmla="*/ 24 h 200"/>
                <a:gd name="T22" fmla="*/ 16 w 128"/>
                <a:gd name="T23" fmla="*/ 15 h 200"/>
                <a:gd name="T24" fmla="*/ 25 w 128"/>
                <a:gd name="T25" fmla="*/ 12 h 200"/>
                <a:gd name="T26" fmla="*/ 25 w 128"/>
                <a:gd name="T27" fmla="*/ 6 h 200"/>
                <a:gd name="T28" fmla="*/ 25 w 128"/>
                <a:gd name="T29" fmla="*/ 0 h 200"/>
                <a:gd name="T30" fmla="*/ 0 w 128"/>
                <a:gd name="T31" fmla="*/ 24 h 200"/>
                <a:gd name="T32" fmla="*/ 0 w 128"/>
                <a:gd name="T33" fmla="*/ 176 h 200"/>
                <a:gd name="T34" fmla="*/ 25 w 128"/>
                <a:gd name="T35" fmla="*/ 200 h 200"/>
                <a:gd name="T36" fmla="*/ 57 w 128"/>
                <a:gd name="T37" fmla="*/ 199 h 200"/>
                <a:gd name="T38" fmla="*/ 88 w 128"/>
                <a:gd name="T39" fmla="*/ 191 h 200"/>
                <a:gd name="T40" fmla="*/ 121 w 128"/>
                <a:gd name="T41" fmla="*/ 159 h 200"/>
                <a:gd name="T42" fmla="*/ 128 w 128"/>
                <a:gd name="T43" fmla="*/ 121 h 200"/>
                <a:gd name="T44" fmla="*/ 96 w 128"/>
                <a:gd name="T45" fmla="*/ 37 h 200"/>
                <a:gd name="T46" fmla="*/ 25 w 128"/>
                <a:gd name="T47" fmla="*/ 0 h 200"/>
                <a:gd name="T48" fmla="*/ 25 w 128"/>
                <a:gd name="T49" fmla="*/ 6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8" h="200">
                  <a:moveTo>
                    <a:pt x="25" y="6"/>
                  </a:moveTo>
                  <a:cubicBezTo>
                    <a:pt x="25" y="12"/>
                    <a:pt x="25" y="12"/>
                    <a:pt x="25" y="12"/>
                  </a:cubicBezTo>
                  <a:cubicBezTo>
                    <a:pt x="46" y="12"/>
                    <a:pt x="69" y="23"/>
                    <a:pt x="87" y="44"/>
                  </a:cubicBezTo>
                  <a:cubicBezTo>
                    <a:pt x="106" y="66"/>
                    <a:pt x="116" y="93"/>
                    <a:pt x="116" y="121"/>
                  </a:cubicBezTo>
                  <a:cubicBezTo>
                    <a:pt x="116" y="131"/>
                    <a:pt x="114" y="143"/>
                    <a:pt x="110" y="154"/>
                  </a:cubicBezTo>
                  <a:cubicBezTo>
                    <a:pt x="105" y="164"/>
                    <a:pt x="97" y="174"/>
                    <a:pt x="83" y="180"/>
                  </a:cubicBezTo>
                  <a:cubicBezTo>
                    <a:pt x="75" y="184"/>
                    <a:pt x="66" y="186"/>
                    <a:pt x="56" y="187"/>
                  </a:cubicBezTo>
                  <a:cubicBezTo>
                    <a:pt x="46" y="188"/>
                    <a:pt x="35" y="188"/>
                    <a:pt x="25" y="188"/>
                  </a:cubicBezTo>
                  <a:cubicBezTo>
                    <a:pt x="21" y="188"/>
                    <a:pt x="18" y="187"/>
                    <a:pt x="16" y="185"/>
                  </a:cubicBezTo>
                  <a:cubicBezTo>
                    <a:pt x="13" y="182"/>
                    <a:pt x="12" y="179"/>
                    <a:pt x="12" y="176"/>
                  </a:cubicBezTo>
                  <a:cubicBezTo>
                    <a:pt x="12" y="24"/>
                    <a:pt x="12" y="24"/>
                    <a:pt x="12" y="24"/>
                  </a:cubicBezTo>
                  <a:cubicBezTo>
                    <a:pt x="12" y="21"/>
                    <a:pt x="13" y="18"/>
                    <a:pt x="16" y="15"/>
                  </a:cubicBezTo>
                  <a:cubicBezTo>
                    <a:pt x="18" y="13"/>
                    <a:pt x="21" y="12"/>
                    <a:pt x="25" y="12"/>
                  </a:cubicBezTo>
                  <a:cubicBezTo>
                    <a:pt x="25" y="6"/>
                    <a:pt x="25" y="6"/>
                    <a:pt x="25" y="6"/>
                  </a:cubicBezTo>
                  <a:cubicBezTo>
                    <a:pt x="25" y="0"/>
                    <a:pt x="25" y="0"/>
                    <a:pt x="25" y="0"/>
                  </a:cubicBezTo>
                  <a:cubicBezTo>
                    <a:pt x="11" y="0"/>
                    <a:pt x="0" y="11"/>
                    <a:pt x="0" y="24"/>
                  </a:cubicBezTo>
                  <a:cubicBezTo>
                    <a:pt x="0" y="176"/>
                    <a:pt x="0" y="176"/>
                    <a:pt x="0" y="176"/>
                  </a:cubicBezTo>
                  <a:cubicBezTo>
                    <a:pt x="0" y="189"/>
                    <a:pt x="11" y="200"/>
                    <a:pt x="25" y="200"/>
                  </a:cubicBezTo>
                  <a:cubicBezTo>
                    <a:pt x="36" y="200"/>
                    <a:pt x="47" y="200"/>
                    <a:pt x="57" y="199"/>
                  </a:cubicBezTo>
                  <a:cubicBezTo>
                    <a:pt x="68" y="198"/>
                    <a:pt x="78" y="195"/>
                    <a:pt x="88" y="191"/>
                  </a:cubicBezTo>
                  <a:cubicBezTo>
                    <a:pt x="104" y="183"/>
                    <a:pt x="115" y="171"/>
                    <a:pt x="121" y="159"/>
                  </a:cubicBezTo>
                  <a:cubicBezTo>
                    <a:pt x="126" y="146"/>
                    <a:pt x="128" y="132"/>
                    <a:pt x="128" y="121"/>
                  </a:cubicBezTo>
                  <a:cubicBezTo>
                    <a:pt x="128" y="90"/>
                    <a:pt x="117" y="60"/>
                    <a:pt x="96" y="37"/>
                  </a:cubicBezTo>
                  <a:cubicBezTo>
                    <a:pt x="76" y="13"/>
                    <a:pt x="51" y="0"/>
                    <a:pt x="25" y="0"/>
                  </a:cubicBezTo>
                  <a:lnTo>
                    <a:pt x="25" y="6"/>
                  </a:ln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2736">
              <a:extLst>
                <a:ext uri="{FF2B5EF4-FFF2-40B4-BE49-F238E27FC236}">
                  <a16:creationId xmlns:a16="http://schemas.microsoft.com/office/drawing/2014/main" xmlns="" id="{A3364778-F21F-475D-892C-3E22EC6546F6}"/>
                </a:ext>
              </a:extLst>
            </p:cNvPr>
            <p:cNvSpPr>
              <a:spLocks/>
            </p:cNvSpPr>
            <p:nvPr/>
          </p:nvSpPr>
          <p:spPr bwMode="auto">
            <a:xfrm>
              <a:off x="2430463" y="10990263"/>
              <a:ext cx="98425" cy="130175"/>
            </a:xfrm>
            <a:custGeom>
              <a:avLst/>
              <a:gdLst>
                <a:gd name="T0" fmla="*/ 32 w 44"/>
                <a:gd name="T1" fmla="*/ 6 h 58"/>
                <a:gd name="T2" fmla="*/ 32 w 44"/>
                <a:gd name="T3" fmla="*/ 44 h 58"/>
                <a:gd name="T4" fmla="*/ 30 w 44"/>
                <a:gd name="T5" fmla="*/ 46 h 58"/>
                <a:gd name="T6" fmla="*/ 15 w 44"/>
                <a:gd name="T7" fmla="*/ 46 h 58"/>
                <a:gd name="T8" fmla="*/ 12 w 44"/>
                <a:gd name="T9" fmla="*/ 44 h 58"/>
                <a:gd name="T10" fmla="*/ 6 w 44"/>
                <a:gd name="T11" fmla="*/ 38 h 58"/>
                <a:gd name="T12" fmla="*/ 0 w 44"/>
                <a:gd name="T13" fmla="*/ 44 h 58"/>
                <a:gd name="T14" fmla="*/ 15 w 44"/>
                <a:gd name="T15" fmla="*/ 58 h 58"/>
                <a:gd name="T16" fmla="*/ 30 w 44"/>
                <a:gd name="T17" fmla="*/ 58 h 58"/>
                <a:gd name="T18" fmla="*/ 44 w 44"/>
                <a:gd name="T19" fmla="*/ 44 h 58"/>
                <a:gd name="T20" fmla="*/ 44 w 44"/>
                <a:gd name="T21" fmla="*/ 6 h 58"/>
                <a:gd name="T22" fmla="*/ 38 w 44"/>
                <a:gd name="T23" fmla="*/ 0 h 58"/>
                <a:gd name="T24" fmla="*/ 32 w 44"/>
                <a:gd name="T25" fmla="*/ 6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 h="58">
                  <a:moveTo>
                    <a:pt x="32" y="6"/>
                  </a:moveTo>
                  <a:cubicBezTo>
                    <a:pt x="32" y="44"/>
                    <a:pt x="32" y="44"/>
                    <a:pt x="32" y="44"/>
                  </a:cubicBezTo>
                  <a:cubicBezTo>
                    <a:pt x="32" y="45"/>
                    <a:pt x="31" y="46"/>
                    <a:pt x="30" y="46"/>
                  </a:cubicBezTo>
                  <a:cubicBezTo>
                    <a:pt x="15" y="46"/>
                    <a:pt x="15" y="46"/>
                    <a:pt x="15" y="46"/>
                  </a:cubicBezTo>
                  <a:cubicBezTo>
                    <a:pt x="13" y="46"/>
                    <a:pt x="12" y="45"/>
                    <a:pt x="12" y="44"/>
                  </a:cubicBezTo>
                  <a:cubicBezTo>
                    <a:pt x="12" y="41"/>
                    <a:pt x="10" y="38"/>
                    <a:pt x="6" y="38"/>
                  </a:cubicBezTo>
                  <a:cubicBezTo>
                    <a:pt x="3" y="38"/>
                    <a:pt x="0" y="41"/>
                    <a:pt x="0" y="44"/>
                  </a:cubicBezTo>
                  <a:cubicBezTo>
                    <a:pt x="0" y="52"/>
                    <a:pt x="7" y="58"/>
                    <a:pt x="15" y="58"/>
                  </a:cubicBezTo>
                  <a:cubicBezTo>
                    <a:pt x="30" y="58"/>
                    <a:pt x="30" y="58"/>
                    <a:pt x="30" y="58"/>
                  </a:cubicBezTo>
                  <a:cubicBezTo>
                    <a:pt x="37" y="58"/>
                    <a:pt x="44" y="52"/>
                    <a:pt x="44" y="44"/>
                  </a:cubicBezTo>
                  <a:cubicBezTo>
                    <a:pt x="44" y="6"/>
                    <a:pt x="44" y="6"/>
                    <a:pt x="44" y="6"/>
                  </a:cubicBezTo>
                  <a:cubicBezTo>
                    <a:pt x="44" y="3"/>
                    <a:pt x="41" y="0"/>
                    <a:pt x="38" y="0"/>
                  </a:cubicBezTo>
                  <a:cubicBezTo>
                    <a:pt x="34" y="0"/>
                    <a:pt x="32" y="3"/>
                    <a:pt x="32" y="6"/>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2737">
              <a:extLst>
                <a:ext uri="{FF2B5EF4-FFF2-40B4-BE49-F238E27FC236}">
                  <a16:creationId xmlns:a16="http://schemas.microsoft.com/office/drawing/2014/main" xmlns="" id="{E0C49AFB-D24E-4762-AAEB-1D5023752CAB}"/>
                </a:ext>
              </a:extLst>
            </p:cNvPr>
            <p:cNvSpPr>
              <a:spLocks/>
            </p:cNvSpPr>
            <p:nvPr/>
          </p:nvSpPr>
          <p:spPr bwMode="auto">
            <a:xfrm>
              <a:off x="2301876" y="10985501"/>
              <a:ext cx="182563" cy="260350"/>
            </a:xfrm>
            <a:custGeom>
              <a:avLst/>
              <a:gdLst>
                <a:gd name="T0" fmla="*/ 0 w 81"/>
                <a:gd name="T1" fmla="*/ 6 h 115"/>
                <a:gd name="T2" fmla="*/ 0 w 81"/>
                <a:gd name="T3" fmla="*/ 91 h 115"/>
                <a:gd name="T4" fmla="*/ 24 w 81"/>
                <a:gd name="T5" fmla="*/ 115 h 115"/>
                <a:gd name="T6" fmla="*/ 57 w 81"/>
                <a:gd name="T7" fmla="*/ 115 h 115"/>
                <a:gd name="T8" fmla="*/ 81 w 81"/>
                <a:gd name="T9" fmla="*/ 91 h 115"/>
                <a:gd name="T10" fmla="*/ 75 w 81"/>
                <a:gd name="T11" fmla="*/ 85 h 115"/>
                <a:gd name="T12" fmla="*/ 69 w 81"/>
                <a:gd name="T13" fmla="*/ 91 h 115"/>
                <a:gd name="T14" fmla="*/ 57 w 81"/>
                <a:gd name="T15" fmla="*/ 103 h 115"/>
                <a:gd name="T16" fmla="*/ 24 w 81"/>
                <a:gd name="T17" fmla="*/ 103 h 115"/>
                <a:gd name="T18" fmla="*/ 12 w 81"/>
                <a:gd name="T19" fmla="*/ 91 h 115"/>
                <a:gd name="T20" fmla="*/ 12 w 81"/>
                <a:gd name="T21" fmla="*/ 6 h 115"/>
                <a:gd name="T22" fmla="*/ 6 w 81"/>
                <a:gd name="T23" fmla="*/ 0 h 115"/>
                <a:gd name="T24" fmla="*/ 0 w 81"/>
                <a:gd name="T25" fmla="*/ 6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 h="115">
                  <a:moveTo>
                    <a:pt x="0" y="6"/>
                  </a:moveTo>
                  <a:cubicBezTo>
                    <a:pt x="0" y="91"/>
                    <a:pt x="0" y="91"/>
                    <a:pt x="0" y="91"/>
                  </a:cubicBezTo>
                  <a:cubicBezTo>
                    <a:pt x="0" y="104"/>
                    <a:pt x="11" y="115"/>
                    <a:pt x="24" y="115"/>
                  </a:cubicBezTo>
                  <a:cubicBezTo>
                    <a:pt x="57" y="115"/>
                    <a:pt x="57" y="115"/>
                    <a:pt x="57" y="115"/>
                  </a:cubicBezTo>
                  <a:cubicBezTo>
                    <a:pt x="70" y="115"/>
                    <a:pt x="81" y="104"/>
                    <a:pt x="81" y="91"/>
                  </a:cubicBezTo>
                  <a:cubicBezTo>
                    <a:pt x="81" y="88"/>
                    <a:pt x="78" y="85"/>
                    <a:pt x="75" y="85"/>
                  </a:cubicBezTo>
                  <a:cubicBezTo>
                    <a:pt x="72" y="85"/>
                    <a:pt x="69" y="88"/>
                    <a:pt x="69" y="91"/>
                  </a:cubicBezTo>
                  <a:cubicBezTo>
                    <a:pt x="69" y="98"/>
                    <a:pt x="64" y="103"/>
                    <a:pt x="57" y="103"/>
                  </a:cubicBezTo>
                  <a:cubicBezTo>
                    <a:pt x="24" y="103"/>
                    <a:pt x="24" y="103"/>
                    <a:pt x="24" y="103"/>
                  </a:cubicBezTo>
                  <a:cubicBezTo>
                    <a:pt x="17" y="103"/>
                    <a:pt x="12" y="98"/>
                    <a:pt x="12" y="91"/>
                  </a:cubicBezTo>
                  <a:cubicBezTo>
                    <a:pt x="12" y="6"/>
                    <a:pt x="12" y="6"/>
                    <a:pt x="12" y="6"/>
                  </a:cubicBezTo>
                  <a:cubicBezTo>
                    <a:pt x="12" y="3"/>
                    <a:pt x="9" y="0"/>
                    <a:pt x="6" y="0"/>
                  </a:cubicBezTo>
                  <a:cubicBezTo>
                    <a:pt x="3" y="0"/>
                    <a:pt x="0" y="3"/>
                    <a:pt x="0" y="6"/>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2738">
              <a:extLst>
                <a:ext uri="{FF2B5EF4-FFF2-40B4-BE49-F238E27FC236}">
                  <a16:creationId xmlns:a16="http://schemas.microsoft.com/office/drawing/2014/main" xmlns="" id="{732DD6C8-60D6-4C1E-85C2-32DA9747C111}"/>
                </a:ext>
              </a:extLst>
            </p:cNvPr>
            <p:cNvSpPr>
              <a:spLocks/>
            </p:cNvSpPr>
            <p:nvPr/>
          </p:nvSpPr>
          <p:spPr bwMode="auto">
            <a:xfrm>
              <a:off x="2301876" y="10983913"/>
              <a:ext cx="147638" cy="273050"/>
            </a:xfrm>
            <a:custGeom>
              <a:avLst/>
              <a:gdLst>
                <a:gd name="T0" fmla="*/ 12 w 66"/>
                <a:gd name="T1" fmla="*/ 115 h 121"/>
                <a:gd name="T2" fmla="*/ 12 w 66"/>
                <a:gd name="T3" fmla="*/ 25 h 121"/>
                <a:gd name="T4" fmla="*/ 25 w 66"/>
                <a:gd name="T5" fmla="*/ 12 h 121"/>
                <a:gd name="T6" fmla="*/ 60 w 66"/>
                <a:gd name="T7" fmla="*/ 12 h 121"/>
                <a:gd name="T8" fmla="*/ 66 w 66"/>
                <a:gd name="T9" fmla="*/ 6 h 121"/>
                <a:gd name="T10" fmla="*/ 60 w 66"/>
                <a:gd name="T11" fmla="*/ 0 h 121"/>
                <a:gd name="T12" fmla="*/ 25 w 66"/>
                <a:gd name="T13" fmla="*/ 0 h 121"/>
                <a:gd name="T14" fmla="*/ 0 w 66"/>
                <a:gd name="T15" fmla="*/ 25 h 121"/>
                <a:gd name="T16" fmla="*/ 0 w 66"/>
                <a:gd name="T17" fmla="*/ 115 h 121"/>
                <a:gd name="T18" fmla="*/ 6 w 66"/>
                <a:gd name="T19" fmla="*/ 121 h 121"/>
                <a:gd name="T20" fmla="*/ 12 w 66"/>
                <a:gd name="T21" fmla="*/ 11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121">
                  <a:moveTo>
                    <a:pt x="12" y="115"/>
                  </a:moveTo>
                  <a:cubicBezTo>
                    <a:pt x="12" y="25"/>
                    <a:pt x="12" y="25"/>
                    <a:pt x="12" y="25"/>
                  </a:cubicBezTo>
                  <a:cubicBezTo>
                    <a:pt x="12" y="18"/>
                    <a:pt x="18" y="12"/>
                    <a:pt x="25" y="12"/>
                  </a:cubicBezTo>
                  <a:cubicBezTo>
                    <a:pt x="60" y="12"/>
                    <a:pt x="60" y="12"/>
                    <a:pt x="60" y="12"/>
                  </a:cubicBezTo>
                  <a:cubicBezTo>
                    <a:pt x="63" y="12"/>
                    <a:pt x="66" y="9"/>
                    <a:pt x="66" y="6"/>
                  </a:cubicBezTo>
                  <a:cubicBezTo>
                    <a:pt x="66" y="2"/>
                    <a:pt x="63" y="0"/>
                    <a:pt x="60" y="0"/>
                  </a:cubicBezTo>
                  <a:cubicBezTo>
                    <a:pt x="25" y="0"/>
                    <a:pt x="25" y="0"/>
                    <a:pt x="25" y="0"/>
                  </a:cubicBezTo>
                  <a:cubicBezTo>
                    <a:pt x="11" y="0"/>
                    <a:pt x="0" y="11"/>
                    <a:pt x="0" y="25"/>
                  </a:cubicBezTo>
                  <a:cubicBezTo>
                    <a:pt x="0" y="115"/>
                    <a:pt x="0" y="115"/>
                    <a:pt x="0" y="115"/>
                  </a:cubicBezTo>
                  <a:cubicBezTo>
                    <a:pt x="0" y="118"/>
                    <a:pt x="3" y="121"/>
                    <a:pt x="6" y="121"/>
                  </a:cubicBezTo>
                  <a:cubicBezTo>
                    <a:pt x="9" y="121"/>
                    <a:pt x="12" y="118"/>
                    <a:pt x="12" y="115"/>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2739">
              <a:extLst>
                <a:ext uri="{FF2B5EF4-FFF2-40B4-BE49-F238E27FC236}">
                  <a16:creationId xmlns:a16="http://schemas.microsoft.com/office/drawing/2014/main" xmlns="" id="{8A920D6E-9698-4821-9297-53B56CE98C9E}"/>
                </a:ext>
              </a:extLst>
            </p:cNvPr>
            <p:cNvSpPr>
              <a:spLocks/>
            </p:cNvSpPr>
            <p:nvPr/>
          </p:nvSpPr>
          <p:spPr bwMode="auto">
            <a:xfrm>
              <a:off x="2457451" y="11149013"/>
              <a:ext cx="130175" cy="53975"/>
            </a:xfrm>
            <a:custGeom>
              <a:avLst/>
              <a:gdLst>
                <a:gd name="T0" fmla="*/ 58 w 58"/>
                <a:gd name="T1" fmla="*/ 18 h 24"/>
                <a:gd name="T2" fmla="*/ 40 w 58"/>
                <a:gd name="T3" fmla="*/ 0 h 24"/>
                <a:gd name="T4" fmla="*/ 18 w 58"/>
                <a:gd name="T5" fmla="*/ 0 h 24"/>
                <a:gd name="T6" fmla="*/ 0 w 58"/>
                <a:gd name="T7" fmla="*/ 18 h 24"/>
                <a:gd name="T8" fmla="*/ 6 w 58"/>
                <a:gd name="T9" fmla="*/ 24 h 24"/>
                <a:gd name="T10" fmla="*/ 12 w 58"/>
                <a:gd name="T11" fmla="*/ 18 h 24"/>
                <a:gd name="T12" fmla="*/ 18 w 58"/>
                <a:gd name="T13" fmla="*/ 12 h 24"/>
                <a:gd name="T14" fmla="*/ 40 w 58"/>
                <a:gd name="T15" fmla="*/ 12 h 24"/>
                <a:gd name="T16" fmla="*/ 46 w 58"/>
                <a:gd name="T17" fmla="*/ 18 h 24"/>
                <a:gd name="T18" fmla="*/ 52 w 58"/>
                <a:gd name="T19" fmla="*/ 24 h 24"/>
                <a:gd name="T20" fmla="*/ 58 w 58"/>
                <a:gd name="T21" fmla="*/ 18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8" h="24">
                  <a:moveTo>
                    <a:pt x="58" y="18"/>
                  </a:moveTo>
                  <a:cubicBezTo>
                    <a:pt x="58" y="8"/>
                    <a:pt x="50" y="0"/>
                    <a:pt x="40" y="0"/>
                  </a:cubicBezTo>
                  <a:cubicBezTo>
                    <a:pt x="18" y="0"/>
                    <a:pt x="18" y="0"/>
                    <a:pt x="18" y="0"/>
                  </a:cubicBezTo>
                  <a:cubicBezTo>
                    <a:pt x="8" y="0"/>
                    <a:pt x="0" y="8"/>
                    <a:pt x="0" y="18"/>
                  </a:cubicBezTo>
                  <a:cubicBezTo>
                    <a:pt x="0" y="21"/>
                    <a:pt x="3" y="24"/>
                    <a:pt x="6" y="24"/>
                  </a:cubicBezTo>
                  <a:cubicBezTo>
                    <a:pt x="9" y="24"/>
                    <a:pt x="12" y="21"/>
                    <a:pt x="12" y="18"/>
                  </a:cubicBezTo>
                  <a:cubicBezTo>
                    <a:pt x="12" y="15"/>
                    <a:pt x="15" y="12"/>
                    <a:pt x="18" y="12"/>
                  </a:cubicBezTo>
                  <a:cubicBezTo>
                    <a:pt x="40" y="12"/>
                    <a:pt x="40" y="12"/>
                    <a:pt x="40" y="12"/>
                  </a:cubicBezTo>
                  <a:cubicBezTo>
                    <a:pt x="43" y="12"/>
                    <a:pt x="46" y="15"/>
                    <a:pt x="46" y="18"/>
                  </a:cubicBezTo>
                  <a:cubicBezTo>
                    <a:pt x="46" y="21"/>
                    <a:pt x="49" y="24"/>
                    <a:pt x="52" y="24"/>
                  </a:cubicBezTo>
                  <a:cubicBezTo>
                    <a:pt x="55" y="24"/>
                    <a:pt x="58" y="21"/>
                    <a:pt x="58" y="18"/>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2740">
              <a:extLst>
                <a:ext uri="{FF2B5EF4-FFF2-40B4-BE49-F238E27FC236}">
                  <a16:creationId xmlns:a16="http://schemas.microsoft.com/office/drawing/2014/main" xmlns="" id="{5C1D466A-3E99-4C90-B2CD-9C53DBD580C3}"/>
                </a:ext>
              </a:extLst>
            </p:cNvPr>
            <p:cNvSpPr>
              <a:spLocks/>
            </p:cNvSpPr>
            <p:nvPr/>
          </p:nvSpPr>
          <p:spPr bwMode="auto">
            <a:xfrm>
              <a:off x="2378076" y="11055351"/>
              <a:ext cx="79375" cy="46038"/>
            </a:xfrm>
            <a:custGeom>
              <a:avLst/>
              <a:gdLst>
                <a:gd name="T0" fmla="*/ 6 w 35"/>
                <a:gd name="T1" fmla="*/ 12 h 20"/>
                <a:gd name="T2" fmla="*/ 21 w 35"/>
                <a:gd name="T3" fmla="*/ 12 h 20"/>
                <a:gd name="T4" fmla="*/ 23 w 35"/>
                <a:gd name="T5" fmla="*/ 14 h 20"/>
                <a:gd name="T6" fmla="*/ 29 w 35"/>
                <a:gd name="T7" fmla="*/ 20 h 20"/>
                <a:gd name="T8" fmla="*/ 35 w 35"/>
                <a:gd name="T9" fmla="*/ 14 h 20"/>
                <a:gd name="T10" fmla="*/ 21 w 35"/>
                <a:gd name="T11" fmla="*/ 0 h 20"/>
                <a:gd name="T12" fmla="*/ 6 w 35"/>
                <a:gd name="T13" fmla="*/ 0 h 20"/>
                <a:gd name="T14" fmla="*/ 0 w 35"/>
                <a:gd name="T15" fmla="*/ 6 h 20"/>
                <a:gd name="T16" fmla="*/ 6 w 35"/>
                <a:gd name="T17" fmla="*/ 12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 h="20">
                  <a:moveTo>
                    <a:pt x="6" y="12"/>
                  </a:moveTo>
                  <a:cubicBezTo>
                    <a:pt x="21" y="12"/>
                    <a:pt x="21" y="12"/>
                    <a:pt x="21" y="12"/>
                  </a:cubicBezTo>
                  <a:cubicBezTo>
                    <a:pt x="22" y="12"/>
                    <a:pt x="23" y="13"/>
                    <a:pt x="23" y="14"/>
                  </a:cubicBezTo>
                  <a:cubicBezTo>
                    <a:pt x="23" y="18"/>
                    <a:pt x="26" y="20"/>
                    <a:pt x="29" y="20"/>
                  </a:cubicBezTo>
                  <a:cubicBezTo>
                    <a:pt x="33" y="20"/>
                    <a:pt x="35" y="18"/>
                    <a:pt x="35" y="14"/>
                  </a:cubicBezTo>
                  <a:cubicBezTo>
                    <a:pt x="35" y="7"/>
                    <a:pt x="29" y="0"/>
                    <a:pt x="21" y="0"/>
                  </a:cubicBezTo>
                  <a:cubicBezTo>
                    <a:pt x="6" y="0"/>
                    <a:pt x="6" y="0"/>
                    <a:pt x="6" y="0"/>
                  </a:cubicBezTo>
                  <a:cubicBezTo>
                    <a:pt x="3" y="0"/>
                    <a:pt x="0" y="3"/>
                    <a:pt x="0" y="6"/>
                  </a:cubicBezTo>
                  <a:cubicBezTo>
                    <a:pt x="0" y="10"/>
                    <a:pt x="3" y="12"/>
                    <a:pt x="6" y="12"/>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57" name="Group 56">
            <a:extLst>
              <a:ext uri="{FF2B5EF4-FFF2-40B4-BE49-F238E27FC236}">
                <a16:creationId xmlns:a16="http://schemas.microsoft.com/office/drawing/2014/main" xmlns="" id="{74E9C164-0D20-483B-A004-FB3DFC955831}"/>
              </a:ext>
            </a:extLst>
          </p:cNvPr>
          <p:cNvGrpSpPr/>
          <p:nvPr/>
        </p:nvGrpSpPr>
        <p:grpSpPr>
          <a:xfrm>
            <a:off x="781475" y="4009688"/>
            <a:ext cx="428959" cy="354307"/>
            <a:chOff x="14300200" y="1884363"/>
            <a:chExt cx="1169988" cy="969963"/>
          </a:xfrm>
        </p:grpSpPr>
        <p:sp>
          <p:nvSpPr>
            <p:cNvPr id="58" name="Oval 615">
              <a:extLst>
                <a:ext uri="{FF2B5EF4-FFF2-40B4-BE49-F238E27FC236}">
                  <a16:creationId xmlns:a16="http://schemas.microsoft.com/office/drawing/2014/main" xmlns="" id="{8111E2F4-7446-446D-924A-B5313ADC67FB}"/>
                </a:ext>
              </a:extLst>
            </p:cNvPr>
            <p:cNvSpPr>
              <a:spLocks noChangeArrowheads="1"/>
            </p:cNvSpPr>
            <p:nvPr/>
          </p:nvSpPr>
          <p:spPr bwMode="auto">
            <a:xfrm>
              <a:off x="14314488" y="1898650"/>
              <a:ext cx="942975" cy="941388"/>
            </a:xfrm>
            <a:prstGeom prst="ellipse">
              <a:avLst/>
            </a:prstGeom>
            <a:solidFill>
              <a:srgbClr val="F230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616">
              <a:extLst>
                <a:ext uri="{FF2B5EF4-FFF2-40B4-BE49-F238E27FC236}">
                  <a16:creationId xmlns:a16="http://schemas.microsoft.com/office/drawing/2014/main" xmlns="" id="{33168A84-182F-4066-8DA1-C7666E2745A6}"/>
                </a:ext>
              </a:extLst>
            </p:cNvPr>
            <p:cNvSpPr>
              <a:spLocks/>
            </p:cNvSpPr>
            <p:nvPr/>
          </p:nvSpPr>
          <p:spPr bwMode="auto">
            <a:xfrm>
              <a:off x="14785975" y="1898650"/>
              <a:ext cx="471488" cy="941388"/>
            </a:xfrm>
            <a:custGeom>
              <a:avLst/>
              <a:gdLst>
                <a:gd name="T0" fmla="*/ 0 w 209"/>
                <a:gd name="T1" fmla="*/ 0 h 418"/>
                <a:gd name="T2" fmla="*/ 0 w 209"/>
                <a:gd name="T3" fmla="*/ 418 h 418"/>
                <a:gd name="T4" fmla="*/ 209 w 209"/>
                <a:gd name="T5" fmla="*/ 209 h 418"/>
                <a:gd name="T6" fmla="*/ 0 w 209"/>
                <a:gd name="T7" fmla="*/ 0 h 418"/>
              </a:gdLst>
              <a:ahLst/>
              <a:cxnLst>
                <a:cxn ang="0">
                  <a:pos x="T0" y="T1"/>
                </a:cxn>
                <a:cxn ang="0">
                  <a:pos x="T2" y="T3"/>
                </a:cxn>
                <a:cxn ang="0">
                  <a:pos x="T4" y="T5"/>
                </a:cxn>
                <a:cxn ang="0">
                  <a:pos x="T6" y="T7"/>
                </a:cxn>
              </a:cxnLst>
              <a:rect l="0" t="0" r="r" b="b"/>
              <a:pathLst>
                <a:path w="209" h="418">
                  <a:moveTo>
                    <a:pt x="0" y="0"/>
                  </a:moveTo>
                  <a:cubicBezTo>
                    <a:pt x="0" y="418"/>
                    <a:pt x="0" y="418"/>
                    <a:pt x="0" y="418"/>
                  </a:cubicBezTo>
                  <a:cubicBezTo>
                    <a:pt x="115" y="418"/>
                    <a:pt x="209" y="324"/>
                    <a:pt x="209" y="209"/>
                  </a:cubicBezTo>
                  <a:cubicBezTo>
                    <a:pt x="209" y="94"/>
                    <a:pt x="115" y="0"/>
                    <a:pt x="0" y="0"/>
                  </a:cubicBezTo>
                  <a:close/>
                </a:path>
              </a:pathLst>
            </a:custGeom>
            <a:solidFill>
              <a:srgbClr val="FF5F7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Oval 617">
              <a:extLst>
                <a:ext uri="{FF2B5EF4-FFF2-40B4-BE49-F238E27FC236}">
                  <a16:creationId xmlns:a16="http://schemas.microsoft.com/office/drawing/2014/main" xmlns="" id="{55CAF718-4ECB-4973-A1DB-83AE55F600F3}"/>
                </a:ext>
              </a:extLst>
            </p:cNvPr>
            <p:cNvSpPr>
              <a:spLocks noChangeArrowheads="1"/>
            </p:cNvSpPr>
            <p:nvPr/>
          </p:nvSpPr>
          <p:spPr bwMode="auto">
            <a:xfrm>
              <a:off x="14512925" y="2097088"/>
              <a:ext cx="546100" cy="544513"/>
            </a:xfrm>
            <a:prstGeom prst="ellipse">
              <a:avLst/>
            </a:prstGeom>
            <a:solidFill>
              <a:srgbClr val="F230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Oval 618">
              <a:extLst>
                <a:ext uri="{FF2B5EF4-FFF2-40B4-BE49-F238E27FC236}">
                  <a16:creationId xmlns:a16="http://schemas.microsoft.com/office/drawing/2014/main" xmlns="" id="{A6C37685-B457-4A08-8198-1281F65D7D09}"/>
                </a:ext>
              </a:extLst>
            </p:cNvPr>
            <p:cNvSpPr>
              <a:spLocks noChangeArrowheads="1"/>
            </p:cNvSpPr>
            <p:nvPr/>
          </p:nvSpPr>
          <p:spPr bwMode="auto">
            <a:xfrm>
              <a:off x="14614525" y="2198688"/>
              <a:ext cx="342900" cy="342900"/>
            </a:xfrm>
            <a:prstGeom prst="ellipse">
              <a:avLst/>
            </a:prstGeom>
            <a:solidFill>
              <a:srgbClr val="F230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Oval 619">
              <a:extLst>
                <a:ext uri="{FF2B5EF4-FFF2-40B4-BE49-F238E27FC236}">
                  <a16:creationId xmlns:a16="http://schemas.microsoft.com/office/drawing/2014/main" xmlns="" id="{E6C15900-7DAC-46D6-9E58-7C53C13B8D01}"/>
                </a:ext>
              </a:extLst>
            </p:cNvPr>
            <p:cNvSpPr>
              <a:spLocks noChangeArrowheads="1"/>
            </p:cNvSpPr>
            <p:nvPr/>
          </p:nvSpPr>
          <p:spPr bwMode="auto">
            <a:xfrm>
              <a:off x="14512925" y="2097088"/>
              <a:ext cx="546100" cy="544513"/>
            </a:xfrm>
            <a:prstGeom prst="ellipse">
              <a:avLst/>
            </a:prstGeom>
            <a:solidFill>
              <a:srgbClr val="20D3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620">
              <a:extLst>
                <a:ext uri="{FF2B5EF4-FFF2-40B4-BE49-F238E27FC236}">
                  <a16:creationId xmlns:a16="http://schemas.microsoft.com/office/drawing/2014/main" xmlns="" id="{17F25779-3E55-44F6-ACF0-5398522B6AE4}"/>
                </a:ext>
              </a:extLst>
            </p:cNvPr>
            <p:cNvSpPr>
              <a:spLocks/>
            </p:cNvSpPr>
            <p:nvPr/>
          </p:nvSpPr>
          <p:spPr bwMode="auto">
            <a:xfrm>
              <a:off x="14785975" y="2097088"/>
              <a:ext cx="273050" cy="544513"/>
            </a:xfrm>
            <a:custGeom>
              <a:avLst/>
              <a:gdLst>
                <a:gd name="T0" fmla="*/ 0 w 121"/>
                <a:gd name="T1" fmla="*/ 0 h 242"/>
                <a:gd name="T2" fmla="*/ 0 w 121"/>
                <a:gd name="T3" fmla="*/ 242 h 242"/>
                <a:gd name="T4" fmla="*/ 121 w 121"/>
                <a:gd name="T5" fmla="*/ 121 h 242"/>
                <a:gd name="T6" fmla="*/ 0 w 121"/>
                <a:gd name="T7" fmla="*/ 0 h 242"/>
              </a:gdLst>
              <a:ahLst/>
              <a:cxnLst>
                <a:cxn ang="0">
                  <a:pos x="T0" y="T1"/>
                </a:cxn>
                <a:cxn ang="0">
                  <a:pos x="T2" y="T3"/>
                </a:cxn>
                <a:cxn ang="0">
                  <a:pos x="T4" y="T5"/>
                </a:cxn>
                <a:cxn ang="0">
                  <a:pos x="T6" y="T7"/>
                </a:cxn>
              </a:cxnLst>
              <a:rect l="0" t="0" r="r" b="b"/>
              <a:pathLst>
                <a:path w="121" h="242">
                  <a:moveTo>
                    <a:pt x="0" y="0"/>
                  </a:moveTo>
                  <a:cubicBezTo>
                    <a:pt x="0" y="242"/>
                    <a:pt x="0" y="242"/>
                    <a:pt x="0" y="242"/>
                  </a:cubicBezTo>
                  <a:cubicBezTo>
                    <a:pt x="67" y="242"/>
                    <a:pt x="121" y="188"/>
                    <a:pt x="121" y="121"/>
                  </a:cubicBezTo>
                  <a:cubicBezTo>
                    <a:pt x="121" y="54"/>
                    <a:pt x="67" y="0"/>
                    <a:pt x="0" y="0"/>
                  </a:cubicBezTo>
                  <a:close/>
                </a:path>
              </a:pathLst>
            </a:custGeom>
            <a:solidFill>
              <a:srgbClr val="11AAA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621">
              <a:extLst>
                <a:ext uri="{FF2B5EF4-FFF2-40B4-BE49-F238E27FC236}">
                  <a16:creationId xmlns:a16="http://schemas.microsoft.com/office/drawing/2014/main" xmlns="" id="{1E75BA10-3C03-465C-A414-21D7D30B82E1}"/>
                </a:ext>
              </a:extLst>
            </p:cNvPr>
            <p:cNvSpPr>
              <a:spLocks/>
            </p:cNvSpPr>
            <p:nvPr/>
          </p:nvSpPr>
          <p:spPr bwMode="auto">
            <a:xfrm>
              <a:off x="14300200" y="1884363"/>
              <a:ext cx="971550" cy="969963"/>
            </a:xfrm>
            <a:custGeom>
              <a:avLst/>
              <a:gdLst>
                <a:gd name="T0" fmla="*/ 424 w 430"/>
                <a:gd name="T1" fmla="*/ 215 h 430"/>
                <a:gd name="T2" fmla="*/ 418 w 430"/>
                <a:gd name="T3" fmla="*/ 215 h 430"/>
                <a:gd name="T4" fmla="*/ 358 w 430"/>
                <a:gd name="T5" fmla="*/ 358 h 430"/>
                <a:gd name="T6" fmla="*/ 215 w 430"/>
                <a:gd name="T7" fmla="*/ 418 h 430"/>
                <a:gd name="T8" fmla="*/ 72 w 430"/>
                <a:gd name="T9" fmla="*/ 358 h 430"/>
                <a:gd name="T10" fmla="*/ 12 w 430"/>
                <a:gd name="T11" fmla="*/ 215 h 430"/>
                <a:gd name="T12" fmla="*/ 72 w 430"/>
                <a:gd name="T13" fmla="*/ 72 h 430"/>
                <a:gd name="T14" fmla="*/ 215 w 430"/>
                <a:gd name="T15" fmla="*/ 12 h 430"/>
                <a:gd name="T16" fmla="*/ 358 w 430"/>
                <a:gd name="T17" fmla="*/ 72 h 430"/>
                <a:gd name="T18" fmla="*/ 418 w 430"/>
                <a:gd name="T19" fmla="*/ 215 h 430"/>
                <a:gd name="T20" fmla="*/ 424 w 430"/>
                <a:gd name="T21" fmla="*/ 215 h 430"/>
                <a:gd name="T22" fmla="*/ 430 w 430"/>
                <a:gd name="T23" fmla="*/ 215 h 430"/>
                <a:gd name="T24" fmla="*/ 215 w 430"/>
                <a:gd name="T25" fmla="*/ 0 h 430"/>
                <a:gd name="T26" fmla="*/ 0 w 430"/>
                <a:gd name="T27" fmla="*/ 215 h 430"/>
                <a:gd name="T28" fmla="*/ 215 w 430"/>
                <a:gd name="T29" fmla="*/ 430 h 430"/>
                <a:gd name="T30" fmla="*/ 430 w 430"/>
                <a:gd name="T31" fmla="*/ 215 h 430"/>
                <a:gd name="T32" fmla="*/ 424 w 430"/>
                <a:gd name="T33" fmla="*/ 215 h 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30" h="430">
                  <a:moveTo>
                    <a:pt x="424" y="215"/>
                  </a:moveTo>
                  <a:cubicBezTo>
                    <a:pt x="418" y="215"/>
                    <a:pt x="418" y="215"/>
                    <a:pt x="418" y="215"/>
                  </a:cubicBezTo>
                  <a:cubicBezTo>
                    <a:pt x="418" y="271"/>
                    <a:pt x="395" y="322"/>
                    <a:pt x="358" y="358"/>
                  </a:cubicBezTo>
                  <a:cubicBezTo>
                    <a:pt x="322" y="395"/>
                    <a:pt x="271" y="418"/>
                    <a:pt x="215" y="418"/>
                  </a:cubicBezTo>
                  <a:cubicBezTo>
                    <a:pt x="159" y="418"/>
                    <a:pt x="109" y="395"/>
                    <a:pt x="72" y="358"/>
                  </a:cubicBezTo>
                  <a:cubicBezTo>
                    <a:pt x="35" y="322"/>
                    <a:pt x="12" y="271"/>
                    <a:pt x="12" y="215"/>
                  </a:cubicBezTo>
                  <a:cubicBezTo>
                    <a:pt x="12" y="159"/>
                    <a:pt x="35" y="108"/>
                    <a:pt x="72" y="72"/>
                  </a:cubicBezTo>
                  <a:cubicBezTo>
                    <a:pt x="109" y="35"/>
                    <a:pt x="159" y="12"/>
                    <a:pt x="215" y="12"/>
                  </a:cubicBezTo>
                  <a:cubicBezTo>
                    <a:pt x="271" y="12"/>
                    <a:pt x="322" y="35"/>
                    <a:pt x="358" y="72"/>
                  </a:cubicBezTo>
                  <a:cubicBezTo>
                    <a:pt x="395" y="108"/>
                    <a:pt x="418" y="159"/>
                    <a:pt x="418" y="215"/>
                  </a:cubicBezTo>
                  <a:cubicBezTo>
                    <a:pt x="424" y="215"/>
                    <a:pt x="424" y="215"/>
                    <a:pt x="424" y="215"/>
                  </a:cubicBezTo>
                  <a:cubicBezTo>
                    <a:pt x="430" y="215"/>
                    <a:pt x="430" y="215"/>
                    <a:pt x="430" y="215"/>
                  </a:cubicBezTo>
                  <a:cubicBezTo>
                    <a:pt x="430" y="96"/>
                    <a:pt x="334" y="0"/>
                    <a:pt x="215" y="0"/>
                  </a:cubicBezTo>
                  <a:cubicBezTo>
                    <a:pt x="97" y="0"/>
                    <a:pt x="0" y="96"/>
                    <a:pt x="0" y="215"/>
                  </a:cubicBezTo>
                  <a:cubicBezTo>
                    <a:pt x="0" y="334"/>
                    <a:pt x="97" y="430"/>
                    <a:pt x="215" y="430"/>
                  </a:cubicBezTo>
                  <a:cubicBezTo>
                    <a:pt x="334" y="430"/>
                    <a:pt x="430" y="334"/>
                    <a:pt x="430" y="215"/>
                  </a:cubicBezTo>
                  <a:lnTo>
                    <a:pt x="424" y="215"/>
                  </a:ln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622">
              <a:extLst>
                <a:ext uri="{FF2B5EF4-FFF2-40B4-BE49-F238E27FC236}">
                  <a16:creationId xmlns:a16="http://schemas.microsoft.com/office/drawing/2014/main" xmlns="" id="{39352CD3-F3BC-4F81-B285-ED41DAD2CB96}"/>
                </a:ext>
              </a:extLst>
            </p:cNvPr>
            <p:cNvSpPr>
              <a:spLocks/>
            </p:cNvSpPr>
            <p:nvPr/>
          </p:nvSpPr>
          <p:spPr bwMode="auto">
            <a:xfrm>
              <a:off x="14498638" y="2082800"/>
              <a:ext cx="573088" cy="573088"/>
            </a:xfrm>
            <a:custGeom>
              <a:avLst/>
              <a:gdLst>
                <a:gd name="T0" fmla="*/ 248 w 254"/>
                <a:gd name="T1" fmla="*/ 127 h 254"/>
                <a:gd name="T2" fmla="*/ 242 w 254"/>
                <a:gd name="T3" fmla="*/ 127 h 254"/>
                <a:gd name="T4" fmla="*/ 208 w 254"/>
                <a:gd name="T5" fmla="*/ 208 h 254"/>
                <a:gd name="T6" fmla="*/ 127 w 254"/>
                <a:gd name="T7" fmla="*/ 242 h 254"/>
                <a:gd name="T8" fmla="*/ 46 w 254"/>
                <a:gd name="T9" fmla="*/ 208 h 254"/>
                <a:gd name="T10" fmla="*/ 12 w 254"/>
                <a:gd name="T11" fmla="*/ 127 h 254"/>
                <a:gd name="T12" fmla="*/ 46 w 254"/>
                <a:gd name="T13" fmla="*/ 46 h 254"/>
                <a:gd name="T14" fmla="*/ 127 w 254"/>
                <a:gd name="T15" fmla="*/ 12 h 254"/>
                <a:gd name="T16" fmla="*/ 208 w 254"/>
                <a:gd name="T17" fmla="*/ 46 h 254"/>
                <a:gd name="T18" fmla="*/ 242 w 254"/>
                <a:gd name="T19" fmla="*/ 127 h 254"/>
                <a:gd name="T20" fmla="*/ 248 w 254"/>
                <a:gd name="T21" fmla="*/ 127 h 254"/>
                <a:gd name="T22" fmla="*/ 254 w 254"/>
                <a:gd name="T23" fmla="*/ 127 h 254"/>
                <a:gd name="T24" fmla="*/ 127 w 254"/>
                <a:gd name="T25" fmla="*/ 0 h 254"/>
                <a:gd name="T26" fmla="*/ 0 w 254"/>
                <a:gd name="T27" fmla="*/ 127 h 254"/>
                <a:gd name="T28" fmla="*/ 127 w 254"/>
                <a:gd name="T29" fmla="*/ 254 h 254"/>
                <a:gd name="T30" fmla="*/ 254 w 254"/>
                <a:gd name="T31" fmla="*/ 127 h 254"/>
                <a:gd name="T32" fmla="*/ 248 w 254"/>
                <a:gd name="T33" fmla="*/ 127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4" h="254">
                  <a:moveTo>
                    <a:pt x="248" y="127"/>
                  </a:moveTo>
                  <a:cubicBezTo>
                    <a:pt x="242" y="127"/>
                    <a:pt x="242" y="127"/>
                    <a:pt x="242" y="127"/>
                  </a:cubicBezTo>
                  <a:cubicBezTo>
                    <a:pt x="242" y="159"/>
                    <a:pt x="229" y="187"/>
                    <a:pt x="208" y="208"/>
                  </a:cubicBezTo>
                  <a:cubicBezTo>
                    <a:pt x="188" y="229"/>
                    <a:pt x="159" y="242"/>
                    <a:pt x="127" y="242"/>
                  </a:cubicBezTo>
                  <a:cubicBezTo>
                    <a:pt x="95" y="242"/>
                    <a:pt x="67" y="229"/>
                    <a:pt x="46" y="208"/>
                  </a:cubicBezTo>
                  <a:cubicBezTo>
                    <a:pt x="25" y="187"/>
                    <a:pt x="12" y="159"/>
                    <a:pt x="12" y="127"/>
                  </a:cubicBezTo>
                  <a:cubicBezTo>
                    <a:pt x="12" y="95"/>
                    <a:pt x="25" y="67"/>
                    <a:pt x="46" y="46"/>
                  </a:cubicBezTo>
                  <a:cubicBezTo>
                    <a:pt x="67" y="25"/>
                    <a:pt x="95" y="12"/>
                    <a:pt x="127" y="12"/>
                  </a:cubicBezTo>
                  <a:cubicBezTo>
                    <a:pt x="159" y="12"/>
                    <a:pt x="188" y="25"/>
                    <a:pt x="208" y="46"/>
                  </a:cubicBezTo>
                  <a:cubicBezTo>
                    <a:pt x="229" y="67"/>
                    <a:pt x="242" y="95"/>
                    <a:pt x="242" y="127"/>
                  </a:cubicBezTo>
                  <a:cubicBezTo>
                    <a:pt x="248" y="127"/>
                    <a:pt x="248" y="127"/>
                    <a:pt x="248" y="127"/>
                  </a:cubicBezTo>
                  <a:cubicBezTo>
                    <a:pt x="254" y="127"/>
                    <a:pt x="254" y="127"/>
                    <a:pt x="254" y="127"/>
                  </a:cubicBezTo>
                  <a:cubicBezTo>
                    <a:pt x="254" y="57"/>
                    <a:pt x="197" y="0"/>
                    <a:pt x="127" y="0"/>
                  </a:cubicBezTo>
                  <a:cubicBezTo>
                    <a:pt x="57" y="0"/>
                    <a:pt x="0" y="57"/>
                    <a:pt x="0" y="127"/>
                  </a:cubicBezTo>
                  <a:cubicBezTo>
                    <a:pt x="0" y="197"/>
                    <a:pt x="57" y="254"/>
                    <a:pt x="127" y="254"/>
                  </a:cubicBezTo>
                  <a:cubicBezTo>
                    <a:pt x="197" y="254"/>
                    <a:pt x="254" y="197"/>
                    <a:pt x="254" y="127"/>
                  </a:cubicBezTo>
                  <a:lnTo>
                    <a:pt x="248" y="127"/>
                  </a:ln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Oval 623">
              <a:extLst>
                <a:ext uri="{FF2B5EF4-FFF2-40B4-BE49-F238E27FC236}">
                  <a16:creationId xmlns:a16="http://schemas.microsoft.com/office/drawing/2014/main" xmlns="" id="{8FFBF0E6-18D3-4044-836C-EF1A6658A029}"/>
                </a:ext>
              </a:extLst>
            </p:cNvPr>
            <p:cNvSpPr>
              <a:spLocks noChangeArrowheads="1"/>
            </p:cNvSpPr>
            <p:nvPr/>
          </p:nvSpPr>
          <p:spPr bwMode="auto">
            <a:xfrm>
              <a:off x="14614525" y="2198688"/>
              <a:ext cx="342900" cy="342900"/>
            </a:xfrm>
            <a:prstGeom prst="ellipse">
              <a:avLst/>
            </a:prstGeom>
            <a:solidFill>
              <a:srgbClr val="FFE70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Freeform 624">
              <a:extLst>
                <a:ext uri="{FF2B5EF4-FFF2-40B4-BE49-F238E27FC236}">
                  <a16:creationId xmlns:a16="http://schemas.microsoft.com/office/drawing/2014/main" xmlns="" id="{0C616013-F904-44D9-8F75-C1D6F31F039B}"/>
                </a:ext>
              </a:extLst>
            </p:cNvPr>
            <p:cNvSpPr>
              <a:spLocks/>
            </p:cNvSpPr>
            <p:nvPr/>
          </p:nvSpPr>
          <p:spPr bwMode="auto">
            <a:xfrm>
              <a:off x="14785975" y="2198688"/>
              <a:ext cx="171450" cy="342900"/>
            </a:xfrm>
            <a:custGeom>
              <a:avLst/>
              <a:gdLst>
                <a:gd name="T0" fmla="*/ 0 w 76"/>
                <a:gd name="T1" fmla="*/ 0 h 152"/>
                <a:gd name="T2" fmla="*/ 0 w 76"/>
                <a:gd name="T3" fmla="*/ 152 h 152"/>
                <a:gd name="T4" fmla="*/ 76 w 76"/>
                <a:gd name="T5" fmla="*/ 76 h 152"/>
                <a:gd name="T6" fmla="*/ 0 w 76"/>
                <a:gd name="T7" fmla="*/ 0 h 152"/>
              </a:gdLst>
              <a:ahLst/>
              <a:cxnLst>
                <a:cxn ang="0">
                  <a:pos x="T0" y="T1"/>
                </a:cxn>
                <a:cxn ang="0">
                  <a:pos x="T2" y="T3"/>
                </a:cxn>
                <a:cxn ang="0">
                  <a:pos x="T4" y="T5"/>
                </a:cxn>
                <a:cxn ang="0">
                  <a:pos x="T6" y="T7"/>
                </a:cxn>
              </a:cxnLst>
              <a:rect l="0" t="0" r="r" b="b"/>
              <a:pathLst>
                <a:path w="76" h="152">
                  <a:moveTo>
                    <a:pt x="0" y="0"/>
                  </a:moveTo>
                  <a:cubicBezTo>
                    <a:pt x="0" y="152"/>
                    <a:pt x="0" y="152"/>
                    <a:pt x="0" y="152"/>
                  </a:cubicBezTo>
                  <a:cubicBezTo>
                    <a:pt x="42" y="152"/>
                    <a:pt x="76" y="118"/>
                    <a:pt x="76" y="76"/>
                  </a:cubicBezTo>
                  <a:cubicBezTo>
                    <a:pt x="76" y="34"/>
                    <a:pt x="42" y="0"/>
                    <a:pt x="0" y="0"/>
                  </a:cubicBezTo>
                  <a:close/>
                </a:path>
              </a:pathLst>
            </a:custGeom>
            <a:solidFill>
              <a:srgbClr val="F7A70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Freeform 625">
              <a:extLst>
                <a:ext uri="{FF2B5EF4-FFF2-40B4-BE49-F238E27FC236}">
                  <a16:creationId xmlns:a16="http://schemas.microsoft.com/office/drawing/2014/main" xmlns="" id="{6E34572A-1923-4AE9-9A2E-F84FF47BA46A}"/>
                </a:ext>
              </a:extLst>
            </p:cNvPr>
            <p:cNvSpPr>
              <a:spLocks/>
            </p:cNvSpPr>
            <p:nvPr/>
          </p:nvSpPr>
          <p:spPr bwMode="auto">
            <a:xfrm>
              <a:off x="14600238" y="2184400"/>
              <a:ext cx="369888" cy="369888"/>
            </a:xfrm>
            <a:custGeom>
              <a:avLst/>
              <a:gdLst>
                <a:gd name="T0" fmla="*/ 158 w 164"/>
                <a:gd name="T1" fmla="*/ 82 h 164"/>
                <a:gd name="T2" fmla="*/ 152 w 164"/>
                <a:gd name="T3" fmla="*/ 82 h 164"/>
                <a:gd name="T4" fmla="*/ 131 w 164"/>
                <a:gd name="T5" fmla="*/ 131 h 164"/>
                <a:gd name="T6" fmla="*/ 82 w 164"/>
                <a:gd name="T7" fmla="*/ 152 h 164"/>
                <a:gd name="T8" fmla="*/ 33 w 164"/>
                <a:gd name="T9" fmla="*/ 131 h 164"/>
                <a:gd name="T10" fmla="*/ 12 w 164"/>
                <a:gd name="T11" fmla="*/ 82 h 164"/>
                <a:gd name="T12" fmla="*/ 33 w 164"/>
                <a:gd name="T13" fmla="*/ 33 h 164"/>
                <a:gd name="T14" fmla="*/ 82 w 164"/>
                <a:gd name="T15" fmla="*/ 12 h 164"/>
                <a:gd name="T16" fmla="*/ 131 w 164"/>
                <a:gd name="T17" fmla="*/ 33 h 164"/>
                <a:gd name="T18" fmla="*/ 152 w 164"/>
                <a:gd name="T19" fmla="*/ 82 h 164"/>
                <a:gd name="T20" fmla="*/ 158 w 164"/>
                <a:gd name="T21" fmla="*/ 82 h 164"/>
                <a:gd name="T22" fmla="*/ 164 w 164"/>
                <a:gd name="T23" fmla="*/ 82 h 164"/>
                <a:gd name="T24" fmla="*/ 82 w 164"/>
                <a:gd name="T25" fmla="*/ 0 h 164"/>
                <a:gd name="T26" fmla="*/ 0 w 164"/>
                <a:gd name="T27" fmla="*/ 82 h 164"/>
                <a:gd name="T28" fmla="*/ 82 w 164"/>
                <a:gd name="T29" fmla="*/ 164 h 164"/>
                <a:gd name="T30" fmla="*/ 164 w 164"/>
                <a:gd name="T31" fmla="*/ 82 h 164"/>
                <a:gd name="T32" fmla="*/ 158 w 164"/>
                <a:gd name="T33" fmla="*/ 82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64" h="164">
                  <a:moveTo>
                    <a:pt x="158" y="82"/>
                  </a:moveTo>
                  <a:cubicBezTo>
                    <a:pt x="152" y="82"/>
                    <a:pt x="152" y="82"/>
                    <a:pt x="152" y="82"/>
                  </a:cubicBezTo>
                  <a:cubicBezTo>
                    <a:pt x="152" y="101"/>
                    <a:pt x="144" y="119"/>
                    <a:pt x="131" y="131"/>
                  </a:cubicBezTo>
                  <a:cubicBezTo>
                    <a:pt x="119" y="144"/>
                    <a:pt x="101" y="152"/>
                    <a:pt x="82" y="152"/>
                  </a:cubicBezTo>
                  <a:cubicBezTo>
                    <a:pt x="63" y="152"/>
                    <a:pt x="46" y="144"/>
                    <a:pt x="33" y="131"/>
                  </a:cubicBezTo>
                  <a:cubicBezTo>
                    <a:pt x="20" y="119"/>
                    <a:pt x="12" y="101"/>
                    <a:pt x="12" y="82"/>
                  </a:cubicBezTo>
                  <a:cubicBezTo>
                    <a:pt x="12" y="63"/>
                    <a:pt x="20" y="45"/>
                    <a:pt x="33" y="33"/>
                  </a:cubicBezTo>
                  <a:cubicBezTo>
                    <a:pt x="46" y="20"/>
                    <a:pt x="63" y="12"/>
                    <a:pt x="82" y="12"/>
                  </a:cubicBezTo>
                  <a:cubicBezTo>
                    <a:pt x="101" y="12"/>
                    <a:pt x="119" y="20"/>
                    <a:pt x="131" y="33"/>
                  </a:cubicBezTo>
                  <a:cubicBezTo>
                    <a:pt x="144" y="45"/>
                    <a:pt x="152" y="63"/>
                    <a:pt x="152" y="82"/>
                  </a:cubicBezTo>
                  <a:cubicBezTo>
                    <a:pt x="158" y="82"/>
                    <a:pt x="158" y="82"/>
                    <a:pt x="158" y="82"/>
                  </a:cubicBezTo>
                  <a:cubicBezTo>
                    <a:pt x="164" y="82"/>
                    <a:pt x="164" y="82"/>
                    <a:pt x="164" y="82"/>
                  </a:cubicBezTo>
                  <a:cubicBezTo>
                    <a:pt x="164" y="37"/>
                    <a:pt x="127" y="0"/>
                    <a:pt x="82" y="0"/>
                  </a:cubicBezTo>
                  <a:cubicBezTo>
                    <a:pt x="37" y="0"/>
                    <a:pt x="0" y="37"/>
                    <a:pt x="0" y="82"/>
                  </a:cubicBezTo>
                  <a:cubicBezTo>
                    <a:pt x="0" y="127"/>
                    <a:pt x="37" y="164"/>
                    <a:pt x="82" y="164"/>
                  </a:cubicBezTo>
                  <a:cubicBezTo>
                    <a:pt x="127" y="164"/>
                    <a:pt x="164" y="127"/>
                    <a:pt x="164" y="82"/>
                  </a:cubicBezTo>
                  <a:lnTo>
                    <a:pt x="158" y="82"/>
                  </a:ln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Freeform 626">
              <a:extLst>
                <a:ext uri="{FF2B5EF4-FFF2-40B4-BE49-F238E27FC236}">
                  <a16:creationId xmlns:a16="http://schemas.microsoft.com/office/drawing/2014/main" xmlns="" id="{3571D8B0-B27A-46F4-A12C-3431C4351E3A}"/>
                </a:ext>
              </a:extLst>
            </p:cNvPr>
            <p:cNvSpPr>
              <a:spLocks/>
            </p:cNvSpPr>
            <p:nvPr/>
          </p:nvSpPr>
          <p:spPr bwMode="auto">
            <a:xfrm>
              <a:off x="14706600" y="2290763"/>
              <a:ext cx="158750" cy="157163"/>
            </a:xfrm>
            <a:custGeom>
              <a:avLst/>
              <a:gdLst>
                <a:gd name="T0" fmla="*/ 35 w 70"/>
                <a:gd name="T1" fmla="*/ 33 h 70"/>
                <a:gd name="T2" fmla="*/ 51 w 70"/>
                <a:gd name="T3" fmla="*/ 3 h 70"/>
                <a:gd name="T4" fmla="*/ 35 w 70"/>
                <a:gd name="T5" fmla="*/ 0 h 70"/>
                <a:gd name="T6" fmla="*/ 0 w 70"/>
                <a:gd name="T7" fmla="*/ 35 h 70"/>
                <a:gd name="T8" fmla="*/ 35 w 70"/>
                <a:gd name="T9" fmla="*/ 70 h 70"/>
                <a:gd name="T10" fmla="*/ 70 w 70"/>
                <a:gd name="T11" fmla="*/ 35 h 70"/>
                <a:gd name="T12" fmla="*/ 70 w 70"/>
                <a:gd name="T13" fmla="*/ 34 h 70"/>
                <a:gd name="T14" fmla="*/ 35 w 70"/>
                <a:gd name="T15" fmla="*/ 33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 h="70">
                  <a:moveTo>
                    <a:pt x="35" y="33"/>
                  </a:moveTo>
                  <a:cubicBezTo>
                    <a:pt x="51" y="3"/>
                    <a:pt x="51" y="3"/>
                    <a:pt x="51" y="3"/>
                  </a:cubicBezTo>
                  <a:cubicBezTo>
                    <a:pt x="46" y="1"/>
                    <a:pt x="41" y="0"/>
                    <a:pt x="35" y="0"/>
                  </a:cubicBezTo>
                  <a:cubicBezTo>
                    <a:pt x="16" y="0"/>
                    <a:pt x="0" y="15"/>
                    <a:pt x="0" y="35"/>
                  </a:cubicBezTo>
                  <a:cubicBezTo>
                    <a:pt x="0" y="55"/>
                    <a:pt x="16" y="70"/>
                    <a:pt x="35" y="70"/>
                  </a:cubicBezTo>
                  <a:cubicBezTo>
                    <a:pt x="55" y="70"/>
                    <a:pt x="70" y="55"/>
                    <a:pt x="70" y="35"/>
                  </a:cubicBezTo>
                  <a:cubicBezTo>
                    <a:pt x="70" y="34"/>
                    <a:pt x="70" y="34"/>
                    <a:pt x="70" y="34"/>
                  </a:cubicBezTo>
                  <a:lnTo>
                    <a:pt x="35" y="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Freeform 627">
              <a:extLst>
                <a:ext uri="{FF2B5EF4-FFF2-40B4-BE49-F238E27FC236}">
                  <a16:creationId xmlns:a16="http://schemas.microsoft.com/office/drawing/2014/main" xmlns="" id="{450CE52F-D551-4331-A46D-22737C0ADE32}"/>
                </a:ext>
              </a:extLst>
            </p:cNvPr>
            <p:cNvSpPr>
              <a:spLocks/>
            </p:cNvSpPr>
            <p:nvPr/>
          </p:nvSpPr>
          <p:spPr bwMode="auto">
            <a:xfrm>
              <a:off x="14693900" y="2276475"/>
              <a:ext cx="184150" cy="185738"/>
            </a:xfrm>
            <a:custGeom>
              <a:avLst/>
              <a:gdLst>
                <a:gd name="T0" fmla="*/ 41 w 82"/>
                <a:gd name="T1" fmla="*/ 39 h 82"/>
                <a:gd name="T2" fmla="*/ 46 w 82"/>
                <a:gd name="T3" fmla="*/ 42 h 82"/>
                <a:gd name="T4" fmla="*/ 62 w 82"/>
                <a:gd name="T5" fmla="*/ 12 h 82"/>
                <a:gd name="T6" fmla="*/ 62 w 82"/>
                <a:gd name="T7" fmla="*/ 7 h 82"/>
                <a:gd name="T8" fmla="*/ 59 w 82"/>
                <a:gd name="T9" fmla="*/ 4 h 82"/>
                <a:gd name="T10" fmla="*/ 41 w 82"/>
                <a:gd name="T11" fmla="*/ 0 h 82"/>
                <a:gd name="T12" fmla="*/ 0 w 82"/>
                <a:gd name="T13" fmla="*/ 41 h 82"/>
                <a:gd name="T14" fmla="*/ 41 w 82"/>
                <a:gd name="T15" fmla="*/ 82 h 82"/>
                <a:gd name="T16" fmla="*/ 82 w 82"/>
                <a:gd name="T17" fmla="*/ 41 h 82"/>
                <a:gd name="T18" fmla="*/ 82 w 82"/>
                <a:gd name="T19" fmla="*/ 41 h 82"/>
                <a:gd name="T20" fmla="*/ 82 w 82"/>
                <a:gd name="T21" fmla="*/ 40 h 82"/>
                <a:gd name="T22" fmla="*/ 77 w 82"/>
                <a:gd name="T23" fmla="*/ 34 h 82"/>
                <a:gd name="T24" fmla="*/ 41 w 82"/>
                <a:gd name="T25" fmla="*/ 33 h 82"/>
                <a:gd name="T26" fmla="*/ 41 w 82"/>
                <a:gd name="T27" fmla="*/ 39 h 82"/>
                <a:gd name="T28" fmla="*/ 46 w 82"/>
                <a:gd name="T29" fmla="*/ 42 h 82"/>
                <a:gd name="T30" fmla="*/ 41 w 82"/>
                <a:gd name="T31" fmla="*/ 39 h 82"/>
                <a:gd name="T32" fmla="*/ 41 w 82"/>
                <a:gd name="T33" fmla="*/ 45 h 82"/>
                <a:gd name="T34" fmla="*/ 76 w 82"/>
                <a:gd name="T35" fmla="*/ 46 h 82"/>
                <a:gd name="T36" fmla="*/ 76 w 82"/>
                <a:gd name="T37" fmla="*/ 40 h 82"/>
                <a:gd name="T38" fmla="*/ 70 w 82"/>
                <a:gd name="T39" fmla="*/ 40 h 82"/>
                <a:gd name="T40" fmla="*/ 70 w 82"/>
                <a:gd name="T41" fmla="*/ 41 h 82"/>
                <a:gd name="T42" fmla="*/ 76 w 82"/>
                <a:gd name="T43" fmla="*/ 41 h 82"/>
                <a:gd name="T44" fmla="*/ 70 w 82"/>
                <a:gd name="T45" fmla="*/ 41 h 82"/>
                <a:gd name="T46" fmla="*/ 62 w 82"/>
                <a:gd name="T47" fmla="*/ 62 h 82"/>
                <a:gd name="T48" fmla="*/ 41 w 82"/>
                <a:gd name="T49" fmla="*/ 70 h 82"/>
                <a:gd name="T50" fmla="*/ 20 w 82"/>
                <a:gd name="T51" fmla="*/ 62 h 82"/>
                <a:gd name="T52" fmla="*/ 12 w 82"/>
                <a:gd name="T53" fmla="*/ 41 h 82"/>
                <a:gd name="T54" fmla="*/ 20 w 82"/>
                <a:gd name="T55" fmla="*/ 20 h 82"/>
                <a:gd name="T56" fmla="*/ 41 w 82"/>
                <a:gd name="T57" fmla="*/ 12 h 82"/>
                <a:gd name="T58" fmla="*/ 54 w 82"/>
                <a:gd name="T59" fmla="*/ 15 h 82"/>
                <a:gd name="T60" fmla="*/ 57 w 82"/>
                <a:gd name="T61" fmla="*/ 9 h 82"/>
                <a:gd name="T62" fmla="*/ 51 w 82"/>
                <a:gd name="T63" fmla="*/ 7 h 82"/>
                <a:gd name="T64" fmla="*/ 36 w 82"/>
                <a:gd name="T65" fmla="*/ 36 h 82"/>
                <a:gd name="T66" fmla="*/ 36 w 82"/>
                <a:gd name="T67" fmla="*/ 42 h 82"/>
                <a:gd name="T68" fmla="*/ 41 w 82"/>
                <a:gd name="T69" fmla="*/ 45 h 82"/>
                <a:gd name="T70" fmla="*/ 41 w 82"/>
                <a:gd name="T71" fmla="*/ 39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2" h="82">
                  <a:moveTo>
                    <a:pt x="41" y="39"/>
                  </a:moveTo>
                  <a:cubicBezTo>
                    <a:pt x="46" y="42"/>
                    <a:pt x="46" y="42"/>
                    <a:pt x="46" y="42"/>
                  </a:cubicBezTo>
                  <a:cubicBezTo>
                    <a:pt x="62" y="12"/>
                    <a:pt x="62" y="12"/>
                    <a:pt x="62" y="12"/>
                  </a:cubicBezTo>
                  <a:cubicBezTo>
                    <a:pt x="63" y="11"/>
                    <a:pt x="63" y="9"/>
                    <a:pt x="62" y="7"/>
                  </a:cubicBezTo>
                  <a:cubicBezTo>
                    <a:pt x="62" y="6"/>
                    <a:pt x="61" y="5"/>
                    <a:pt x="59" y="4"/>
                  </a:cubicBezTo>
                  <a:cubicBezTo>
                    <a:pt x="54" y="1"/>
                    <a:pt x="48" y="0"/>
                    <a:pt x="41" y="0"/>
                  </a:cubicBezTo>
                  <a:cubicBezTo>
                    <a:pt x="18" y="0"/>
                    <a:pt x="0" y="18"/>
                    <a:pt x="0" y="41"/>
                  </a:cubicBezTo>
                  <a:cubicBezTo>
                    <a:pt x="0" y="64"/>
                    <a:pt x="18" y="82"/>
                    <a:pt x="41" y="82"/>
                  </a:cubicBezTo>
                  <a:cubicBezTo>
                    <a:pt x="64" y="82"/>
                    <a:pt x="82" y="64"/>
                    <a:pt x="82" y="41"/>
                  </a:cubicBezTo>
                  <a:cubicBezTo>
                    <a:pt x="82" y="41"/>
                    <a:pt x="82" y="41"/>
                    <a:pt x="82" y="41"/>
                  </a:cubicBezTo>
                  <a:cubicBezTo>
                    <a:pt x="82" y="40"/>
                    <a:pt x="82" y="40"/>
                    <a:pt x="82" y="40"/>
                  </a:cubicBezTo>
                  <a:cubicBezTo>
                    <a:pt x="82" y="37"/>
                    <a:pt x="80" y="34"/>
                    <a:pt x="77" y="34"/>
                  </a:cubicBezTo>
                  <a:cubicBezTo>
                    <a:pt x="41" y="33"/>
                    <a:pt x="41" y="33"/>
                    <a:pt x="41" y="33"/>
                  </a:cubicBezTo>
                  <a:cubicBezTo>
                    <a:pt x="41" y="39"/>
                    <a:pt x="41" y="39"/>
                    <a:pt x="41" y="39"/>
                  </a:cubicBezTo>
                  <a:cubicBezTo>
                    <a:pt x="46" y="42"/>
                    <a:pt x="46" y="42"/>
                    <a:pt x="46" y="42"/>
                  </a:cubicBezTo>
                  <a:cubicBezTo>
                    <a:pt x="41" y="39"/>
                    <a:pt x="41" y="39"/>
                    <a:pt x="41" y="39"/>
                  </a:cubicBezTo>
                  <a:cubicBezTo>
                    <a:pt x="41" y="45"/>
                    <a:pt x="41" y="45"/>
                    <a:pt x="41" y="45"/>
                  </a:cubicBezTo>
                  <a:cubicBezTo>
                    <a:pt x="76" y="46"/>
                    <a:pt x="76" y="46"/>
                    <a:pt x="76" y="46"/>
                  </a:cubicBezTo>
                  <a:cubicBezTo>
                    <a:pt x="76" y="40"/>
                    <a:pt x="76" y="40"/>
                    <a:pt x="76" y="40"/>
                  </a:cubicBezTo>
                  <a:cubicBezTo>
                    <a:pt x="70" y="40"/>
                    <a:pt x="70" y="40"/>
                    <a:pt x="70" y="40"/>
                  </a:cubicBezTo>
                  <a:cubicBezTo>
                    <a:pt x="70" y="41"/>
                    <a:pt x="70" y="41"/>
                    <a:pt x="70" y="41"/>
                  </a:cubicBezTo>
                  <a:cubicBezTo>
                    <a:pt x="76" y="41"/>
                    <a:pt x="76" y="41"/>
                    <a:pt x="76" y="41"/>
                  </a:cubicBezTo>
                  <a:cubicBezTo>
                    <a:pt x="70" y="41"/>
                    <a:pt x="70" y="41"/>
                    <a:pt x="70" y="41"/>
                  </a:cubicBezTo>
                  <a:cubicBezTo>
                    <a:pt x="70" y="49"/>
                    <a:pt x="67" y="56"/>
                    <a:pt x="62" y="62"/>
                  </a:cubicBezTo>
                  <a:cubicBezTo>
                    <a:pt x="57" y="67"/>
                    <a:pt x="49" y="70"/>
                    <a:pt x="41" y="70"/>
                  </a:cubicBezTo>
                  <a:cubicBezTo>
                    <a:pt x="33" y="70"/>
                    <a:pt x="26" y="67"/>
                    <a:pt x="20" y="62"/>
                  </a:cubicBezTo>
                  <a:cubicBezTo>
                    <a:pt x="15" y="56"/>
                    <a:pt x="12" y="49"/>
                    <a:pt x="12" y="41"/>
                  </a:cubicBezTo>
                  <a:cubicBezTo>
                    <a:pt x="12" y="33"/>
                    <a:pt x="15" y="26"/>
                    <a:pt x="20" y="20"/>
                  </a:cubicBezTo>
                  <a:cubicBezTo>
                    <a:pt x="26" y="15"/>
                    <a:pt x="33" y="12"/>
                    <a:pt x="41" y="12"/>
                  </a:cubicBezTo>
                  <a:cubicBezTo>
                    <a:pt x="46" y="12"/>
                    <a:pt x="50" y="13"/>
                    <a:pt x="54" y="15"/>
                  </a:cubicBezTo>
                  <a:cubicBezTo>
                    <a:pt x="57" y="9"/>
                    <a:pt x="57" y="9"/>
                    <a:pt x="57" y="9"/>
                  </a:cubicBezTo>
                  <a:cubicBezTo>
                    <a:pt x="51" y="7"/>
                    <a:pt x="51" y="7"/>
                    <a:pt x="51" y="7"/>
                  </a:cubicBezTo>
                  <a:cubicBezTo>
                    <a:pt x="36" y="36"/>
                    <a:pt x="36" y="36"/>
                    <a:pt x="36" y="36"/>
                  </a:cubicBezTo>
                  <a:cubicBezTo>
                    <a:pt x="35" y="38"/>
                    <a:pt x="35" y="40"/>
                    <a:pt x="36" y="42"/>
                  </a:cubicBezTo>
                  <a:cubicBezTo>
                    <a:pt x="37" y="44"/>
                    <a:pt x="39" y="45"/>
                    <a:pt x="41" y="45"/>
                  </a:cubicBezTo>
                  <a:lnTo>
                    <a:pt x="41" y="39"/>
                  </a:ln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628">
              <a:extLst>
                <a:ext uri="{FF2B5EF4-FFF2-40B4-BE49-F238E27FC236}">
                  <a16:creationId xmlns:a16="http://schemas.microsoft.com/office/drawing/2014/main" xmlns="" id="{E2BF4234-1C1C-4122-BC3B-01C500EFD2A5}"/>
                </a:ext>
              </a:extLst>
            </p:cNvPr>
            <p:cNvSpPr>
              <a:spLocks/>
            </p:cNvSpPr>
            <p:nvPr/>
          </p:nvSpPr>
          <p:spPr bwMode="auto">
            <a:xfrm>
              <a:off x="14771688" y="2244725"/>
              <a:ext cx="144463" cy="138113"/>
            </a:xfrm>
            <a:custGeom>
              <a:avLst/>
              <a:gdLst>
                <a:gd name="T0" fmla="*/ 58 w 64"/>
                <a:gd name="T1" fmla="*/ 49 h 61"/>
                <a:gd name="T2" fmla="*/ 16 w 64"/>
                <a:gd name="T3" fmla="*/ 47 h 61"/>
                <a:gd name="T4" fmla="*/ 36 w 64"/>
                <a:gd name="T5" fmla="*/ 10 h 61"/>
                <a:gd name="T6" fmla="*/ 33 w 64"/>
                <a:gd name="T7" fmla="*/ 2 h 61"/>
                <a:gd name="T8" fmla="*/ 25 w 64"/>
                <a:gd name="T9" fmla="*/ 4 h 61"/>
                <a:gd name="T10" fmla="*/ 1 w 64"/>
                <a:gd name="T11" fmla="*/ 50 h 61"/>
                <a:gd name="T12" fmla="*/ 1 w 64"/>
                <a:gd name="T13" fmla="*/ 56 h 61"/>
                <a:gd name="T14" fmla="*/ 6 w 64"/>
                <a:gd name="T15" fmla="*/ 59 h 61"/>
                <a:gd name="T16" fmla="*/ 58 w 64"/>
                <a:gd name="T17" fmla="*/ 61 h 61"/>
                <a:gd name="T18" fmla="*/ 64 w 64"/>
                <a:gd name="T19" fmla="*/ 55 h 61"/>
                <a:gd name="T20" fmla="*/ 58 w 64"/>
                <a:gd name="T21" fmla="*/ 4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4" h="61">
                  <a:moveTo>
                    <a:pt x="58" y="49"/>
                  </a:moveTo>
                  <a:cubicBezTo>
                    <a:pt x="16" y="47"/>
                    <a:pt x="16" y="47"/>
                    <a:pt x="16" y="47"/>
                  </a:cubicBezTo>
                  <a:cubicBezTo>
                    <a:pt x="36" y="10"/>
                    <a:pt x="36" y="10"/>
                    <a:pt x="36" y="10"/>
                  </a:cubicBezTo>
                  <a:cubicBezTo>
                    <a:pt x="37" y="7"/>
                    <a:pt x="36" y="3"/>
                    <a:pt x="33" y="2"/>
                  </a:cubicBezTo>
                  <a:cubicBezTo>
                    <a:pt x="30" y="0"/>
                    <a:pt x="27" y="1"/>
                    <a:pt x="25" y="4"/>
                  </a:cubicBezTo>
                  <a:cubicBezTo>
                    <a:pt x="1" y="50"/>
                    <a:pt x="1" y="50"/>
                    <a:pt x="1" y="50"/>
                  </a:cubicBezTo>
                  <a:cubicBezTo>
                    <a:pt x="0" y="52"/>
                    <a:pt x="0" y="54"/>
                    <a:pt x="1" y="56"/>
                  </a:cubicBezTo>
                  <a:cubicBezTo>
                    <a:pt x="2" y="58"/>
                    <a:pt x="4" y="59"/>
                    <a:pt x="6" y="59"/>
                  </a:cubicBezTo>
                  <a:cubicBezTo>
                    <a:pt x="58" y="61"/>
                    <a:pt x="58" y="61"/>
                    <a:pt x="58" y="61"/>
                  </a:cubicBezTo>
                  <a:cubicBezTo>
                    <a:pt x="61" y="61"/>
                    <a:pt x="64" y="58"/>
                    <a:pt x="64" y="55"/>
                  </a:cubicBezTo>
                  <a:cubicBezTo>
                    <a:pt x="64" y="52"/>
                    <a:pt x="62" y="49"/>
                    <a:pt x="58" y="49"/>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629">
              <a:extLst>
                <a:ext uri="{FF2B5EF4-FFF2-40B4-BE49-F238E27FC236}">
                  <a16:creationId xmlns:a16="http://schemas.microsoft.com/office/drawing/2014/main" xmlns="" id="{86388FF9-EC00-457B-A7F2-6A311EB099C7}"/>
                </a:ext>
              </a:extLst>
            </p:cNvPr>
            <p:cNvSpPr>
              <a:spLocks/>
            </p:cNvSpPr>
            <p:nvPr/>
          </p:nvSpPr>
          <p:spPr bwMode="auto">
            <a:xfrm>
              <a:off x="15220950" y="2019300"/>
              <a:ext cx="93663" cy="138113"/>
            </a:xfrm>
            <a:custGeom>
              <a:avLst/>
              <a:gdLst>
                <a:gd name="T0" fmla="*/ 37 w 41"/>
                <a:gd name="T1" fmla="*/ 49 h 61"/>
                <a:gd name="T2" fmla="*/ 13 w 41"/>
                <a:gd name="T3" fmla="*/ 34 h 61"/>
                <a:gd name="T4" fmla="*/ 12 w 41"/>
                <a:gd name="T5" fmla="*/ 6 h 61"/>
                <a:gd name="T6" fmla="*/ 6 w 41"/>
                <a:gd name="T7" fmla="*/ 0 h 61"/>
                <a:gd name="T8" fmla="*/ 0 w 41"/>
                <a:gd name="T9" fmla="*/ 6 h 61"/>
                <a:gd name="T10" fmla="*/ 1 w 41"/>
                <a:gd name="T11" fmla="*/ 38 h 61"/>
                <a:gd name="T12" fmla="*/ 4 w 41"/>
                <a:gd name="T13" fmla="*/ 42 h 61"/>
                <a:gd name="T14" fmla="*/ 31 w 41"/>
                <a:gd name="T15" fmla="*/ 59 h 61"/>
                <a:gd name="T16" fmla="*/ 39 w 41"/>
                <a:gd name="T17" fmla="*/ 57 h 61"/>
                <a:gd name="T18" fmla="*/ 37 w 41"/>
                <a:gd name="T19" fmla="*/ 4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61">
                  <a:moveTo>
                    <a:pt x="37" y="49"/>
                  </a:moveTo>
                  <a:cubicBezTo>
                    <a:pt x="13" y="34"/>
                    <a:pt x="13" y="34"/>
                    <a:pt x="13" y="34"/>
                  </a:cubicBezTo>
                  <a:cubicBezTo>
                    <a:pt x="12" y="6"/>
                    <a:pt x="12" y="6"/>
                    <a:pt x="12" y="6"/>
                  </a:cubicBezTo>
                  <a:cubicBezTo>
                    <a:pt x="12" y="3"/>
                    <a:pt x="9" y="0"/>
                    <a:pt x="6" y="0"/>
                  </a:cubicBezTo>
                  <a:cubicBezTo>
                    <a:pt x="3" y="0"/>
                    <a:pt x="0" y="3"/>
                    <a:pt x="0" y="6"/>
                  </a:cubicBezTo>
                  <a:cubicBezTo>
                    <a:pt x="1" y="38"/>
                    <a:pt x="1" y="38"/>
                    <a:pt x="1" y="38"/>
                  </a:cubicBezTo>
                  <a:cubicBezTo>
                    <a:pt x="1" y="40"/>
                    <a:pt x="2" y="41"/>
                    <a:pt x="4" y="42"/>
                  </a:cubicBezTo>
                  <a:cubicBezTo>
                    <a:pt x="31" y="59"/>
                    <a:pt x="31" y="59"/>
                    <a:pt x="31" y="59"/>
                  </a:cubicBezTo>
                  <a:cubicBezTo>
                    <a:pt x="33" y="61"/>
                    <a:pt x="37" y="60"/>
                    <a:pt x="39" y="57"/>
                  </a:cubicBezTo>
                  <a:cubicBezTo>
                    <a:pt x="41" y="54"/>
                    <a:pt x="40" y="51"/>
                    <a:pt x="37" y="49"/>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630">
              <a:extLst>
                <a:ext uri="{FF2B5EF4-FFF2-40B4-BE49-F238E27FC236}">
                  <a16:creationId xmlns:a16="http://schemas.microsoft.com/office/drawing/2014/main" xmlns="" id="{93456657-F23B-4372-965A-2AC38E080200}"/>
                </a:ext>
              </a:extLst>
            </p:cNvPr>
            <p:cNvSpPr>
              <a:spLocks/>
            </p:cNvSpPr>
            <p:nvPr/>
          </p:nvSpPr>
          <p:spPr bwMode="auto">
            <a:xfrm>
              <a:off x="15259050" y="1997075"/>
              <a:ext cx="93663" cy="138113"/>
            </a:xfrm>
            <a:custGeom>
              <a:avLst/>
              <a:gdLst>
                <a:gd name="T0" fmla="*/ 37 w 41"/>
                <a:gd name="T1" fmla="*/ 49 h 61"/>
                <a:gd name="T2" fmla="*/ 14 w 41"/>
                <a:gd name="T3" fmla="*/ 34 h 61"/>
                <a:gd name="T4" fmla="*/ 13 w 41"/>
                <a:gd name="T5" fmla="*/ 6 h 61"/>
                <a:gd name="T6" fmla="*/ 6 w 41"/>
                <a:gd name="T7" fmla="*/ 0 h 61"/>
                <a:gd name="T8" fmla="*/ 1 w 41"/>
                <a:gd name="T9" fmla="*/ 6 h 61"/>
                <a:gd name="T10" fmla="*/ 2 w 41"/>
                <a:gd name="T11" fmla="*/ 37 h 61"/>
                <a:gd name="T12" fmla="*/ 4 w 41"/>
                <a:gd name="T13" fmla="*/ 42 h 61"/>
                <a:gd name="T14" fmla="*/ 31 w 41"/>
                <a:gd name="T15" fmla="*/ 59 h 61"/>
                <a:gd name="T16" fmla="*/ 39 w 41"/>
                <a:gd name="T17" fmla="*/ 57 h 61"/>
                <a:gd name="T18" fmla="*/ 37 w 41"/>
                <a:gd name="T19" fmla="*/ 4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61">
                  <a:moveTo>
                    <a:pt x="37" y="49"/>
                  </a:moveTo>
                  <a:cubicBezTo>
                    <a:pt x="14" y="34"/>
                    <a:pt x="14" y="34"/>
                    <a:pt x="14" y="34"/>
                  </a:cubicBezTo>
                  <a:cubicBezTo>
                    <a:pt x="13" y="6"/>
                    <a:pt x="13" y="6"/>
                    <a:pt x="13" y="6"/>
                  </a:cubicBezTo>
                  <a:cubicBezTo>
                    <a:pt x="12" y="2"/>
                    <a:pt x="10" y="0"/>
                    <a:pt x="6" y="0"/>
                  </a:cubicBezTo>
                  <a:cubicBezTo>
                    <a:pt x="3" y="0"/>
                    <a:pt x="0" y="3"/>
                    <a:pt x="1" y="6"/>
                  </a:cubicBezTo>
                  <a:cubicBezTo>
                    <a:pt x="2" y="37"/>
                    <a:pt x="2" y="37"/>
                    <a:pt x="2" y="37"/>
                  </a:cubicBezTo>
                  <a:cubicBezTo>
                    <a:pt x="2" y="39"/>
                    <a:pt x="3" y="41"/>
                    <a:pt x="4" y="42"/>
                  </a:cubicBezTo>
                  <a:cubicBezTo>
                    <a:pt x="31" y="59"/>
                    <a:pt x="31" y="59"/>
                    <a:pt x="31" y="59"/>
                  </a:cubicBezTo>
                  <a:cubicBezTo>
                    <a:pt x="34" y="61"/>
                    <a:pt x="37" y="60"/>
                    <a:pt x="39" y="57"/>
                  </a:cubicBezTo>
                  <a:cubicBezTo>
                    <a:pt x="41" y="54"/>
                    <a:pt x="40" y="51"/>
                    <a:pt x="37" y="49"/>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631">
              <a:extLst>
                <a:ext uri="{FF2B5EF4-FFF2-40B4-BE49-F238E27FC236}">
                  <a16:creationId xmlns:a16="http://schemas.microsoft.com/office/drawing/2014/main" xmlns="" id="{6107EAAB-A02C-46B3-992D-5CAB1C0C14B4}"/>
                </a:ext>
              </a:extLst>
            </p:cNvPr>
            <p:cNvSpPr>
              <a:spLocks/>
            </p:cNvSpPr>
            <p:nvPr/>
          </p:nvSpPr>
          <p:spPr bwMode="auto">
            <a:xfrm>
              <a:off x="15300325" y="1974850"/>
              <a:ext cx="90488" cy="138113"/>
            </a:xfrm>
            <a:custGeom>
              <a:avLst/>
              <a:gdLst>
                <a:gd name="T0" fmla="*/ 37 w 40"/>
                <a:gd name="T1" fmla="*/ 49 h 61"/>
                <a:gd name="T2" fmla="*/ 13 w 40"/>
                <a:gd name="T3" fmla="*/ 34 h 61"/>
                <a:gd name="T4" fmla="*/ 12 w 40"/>
                <a:gd name="T5" fmla="*/ 6 h 61"/>
                <a:gd name="T6" fmla="*/ 6 w 40"/>
                <a:gd name="T7" fmla="*/ 0 h 61"/>
                <a:gd name="T8" fmla="*/ 0 w 40"/>
                <a:gd name="T9" fmla="*/ 6 h 61"/>
                <a:gd name="T10" fmla="*/ 1 w 40"/>
                <a:gd name="T11" fmla="*/ 37 h 61"/>
                <a:gd name="T12" fmla="*/ 4 w 40"/>
                <a:gd name="T13" fmla="*/ 42 h 61"/>
                <a:gd name="T14" fmla="*/ 30 w 40"/>
                <a:gd name="T15" fmla="*/ 59 h 61"/>
                <a:gd name="T16" fmla="*/ 39 w 40"/>
                <a:gd name="T17" fmla="*/ 57 h 61"/>
                <a:gd name="T18" fmla="*/ 37 w 40"/>
                <a:gd name="T19" fmla="*/ 4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61">
                  <a:moveTo>
                    <a:pt x="37" y="49"/>
                  </a:moveTo>
                  <a:cubicBezTo>
                    <a:pt x="13" y="34"/>
                    <a:pt x="13" y="34"/>
                    <a:pt x="13" y="34"/>
                  </a:cubicBezTo>
                  <a:cubicBezTo>
                    <a:pt x="12" y="6"/>
                    <a:pt x="12" y="6"/>
                    <a:pt x="12" y="6"/>
                  </a:cubicBezTo>
                  <a:cubicBezTo>
                    <a:pt x="12" y="2"/>
                    <a:pt x="9" y="0"/>
                    <a:pt x="6" y="0"/>
                  </a:cubicBezTo>
                  <a:cubicBezTo>
                    <a:pt x="2" y="0"/>
                    <a:pt x="0" y="3"/>
                    <a:pt x="0" y="6"/>
                  </a:cubicBezTo>
                  <a:cubicBezTo>
                    <a:pt x="1" y="37"/>
                    <a:pt x="1" y="37"/>
                    <a:pt x="1" y="37"/>
                  </a:cubicBezTo>
                  <a:cubicBezTo>
                    <a:pt x="1" y="39"/>
                    <a:pt x="2" y="41"/>
                    <a:pt x="4" y="42"/>
                  </a:cubicBezTo>
                  <a:cubicBezTo>
                    <a:pt x="30" y="59"/>
                    <a:pt x="30" y="59"/>
                    <a:pt x="30" y="59"/>
                  </a:cubicBezTo>
                  <a:cubicBezTo>
                    <a:pt x="33" y="61"/>
                    <a:pt x="37" y="60"/>
                    <a:pt x="39" y="57"/>
                  </a:cubicBezTo>
                  <a:cubicBezTo>
                    <a:pt x="40" y="54"/>
                    <a:pt x="40" y="50"/>
                    <a:pt x="37" y="49"/>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632">
              <a:extLst>
                <a:ext uri="{FF2B5EF4-FFF2-40B4-BE49-F238E27FC236}">
                  <a16:creationId xmlns:a16="http://schemas.microsoft.com/office/drawing/2014/main" xmlns="" id="{090A85B0-FBCA-4589-AA9F-433A6038ECF7}"/>
                </a:ext>
              </a:extLst>
            </p:cNvPr>
            <p:cNvSpPr>
              <a:spLocks/>
            </p:cNvSpPr>
            <p:nvPr/>
          </p:nvSpPr>
          <p:spPr bwMode="auto">
            <a:xfrm>
              <a:off x="15338425" y="1952625"/>
              <a:ext cx="92075" cy="138113"/>
            </a:xfrm>
            <a:custGeom>
              <a:avLst/>
              <a:gdLst>
                <a:gd name="T0" fmla="*/ 37 w 41"/>
                <a:gd name="T1" fmla="*/ 49 h 61"/>
                <a:gd name="T2" fmla="*/ 13 w 41"/>
                <a:gd name="T3" fmla="*/ 34 h 61"/>
                <a:gd name="T4" fmla="*/ 12 w 41"/>
                <a:gd name="T5" fmla="*/ 6 h 61"/>
                <a:gd name="T6" fmla="*/ 6 w 41"/>
                <a:gd name="T7" fmla="*/ 0 h 61"/>
                <a:gd name="T8" fmla="*/ 0 w 41"/>
                <a:gd name="T9" fmla="*/ 6 h 61"/>
                <a:gd name="T10" fmla="*/ 2 w 41"/>
                <a:gd name="T11" fmla="*/ 37 h 61"/>
                <a:gd name="T12" fmla="*/ 4 w 41"/>
                <a:gd name="T13" fmla="*/ 42 h 61"/>
                <a:gd name="T14" fmla="*/ 31 w 41"/>
                <a:gd name="T15" fmla="*/ 59 h 61"/>
                <a:gd name="T16" fmla="*/ 39 w 41"/>
                <a:gd name="T17" fmla="*/ 57 h 61"/>
                <a:gd name="T18" fmla="*/ 37 w 41"/>
                <a:gd name="T19" fmla="*/ 4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1" h="61">
                  <a:moveTo>
                    <a:pt x="37" y="49"/>
                  </a:moveTo>
                  <a:cubicBezTo>
                    <a:pt x="13" y="34"/>
                    <a:pt x="13" y="34"/>
                    <a:pt x="13" y="34"/>
                  </a:cubicBezTo>
                  <a:cubicBezTo>
                    <a:pt x="12" y="6"/>
                    <a:pt x="12" y="6"/>
                    <a:pt x="12" y="6"/>
                  </a:cubicBezTo>
                  <a:cubicBezTo>
                    <a:pt x="12" y="2"/>
                    <a:pt x="10" y="0"/>
                    <a:pt x="6" y="0"/>
                  </a:cubicBezTo>
                  <a:cubicBezTo>
                    <a:pt x="3" y="0"/>
                    <a:pt x="0" y="3"/>
                    <a:pt x="0" y="6"/>
                  </a:cubicBezTo>
                  <a:cubicBezTo>
                    <a:pt x="2" y="37"/>
                    <a:pt x="2" y="37"/>
                    <a:pt x="2" y="37"/>
                  </a:cubicBezTo>
                  <a:cubicBezTo>
                    <a:pt x="2" y="39"/>
                    <a:pt x="3" y="41"/>
                    <a:pt x="4" y="42"/>
                  </a:cubicBezTo>
                  <a:cubicBezTo>
                    <a:pt x="31" y="59"/>
                    <a:pt x="31" y="59"/>
                    <a:pt x="31" y="59"/>
                  </a:cubicBezTo>
                  <a:cubicBezTo>
                    <a:pt x="34" y="61"/>
                    <a:pt x="37" y="60"/>
                    <a:pt x="39" y="57"/>
                  </a:cubicBezTo>
                  <a:cubicBezTo>
                    <a:pt x="41" y="54"/>
                    <a:pt x="40" y="50"/>
                    <a:pt x="37" y="49"/>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Freeform 633">
              <a:extLst>
                <a:ext uri="{FF2B5EF4-FFF2-40B4-BE49-F238E27FC236}">
                  <a16:creationId xmlns:a16="http://schemas.microsoft.com/office/drawing/2014/main" xmlns="" id="{245DFE54-A873-42FE-8D5C-3F4341CBD673}"/>
                </a:ext>
              </a:extLst>
            </p:cNvPr>
            <p:cNvSpPr>
              <a:spLocks/>
            </p:cNvSpPr>
            <p:nvPr/>
          </p:nvSpPr>
          <p:spPr bwMode="auto">
            <a:xfrm>
              <a:off x="15379700" y="1930400"/>
              <a:ext cx="90488" cy="134938"/>
            </a:xfrm>
            <a:custGeom>
              <a:avLst/>
              <a:gdLst>
                <a:gd name="T0" fmla="*/ 37 w 40"/>
                <a:gd name="T1" fmla="*/ 49 h 60"/>
                <a:gd name="T2" fmla="*/ 13 w 40"/>
                <a:gd name="T3" fmla="*/ 34 h 60"/>
                <a:gd name="T4" fmla="*/ 12 w 40"/>
                <a:gd name="T5" fmla="*/ 6 h 60"/>
                <a:gd name="T6" fmla="*/ 6 w 40"/>
                <a:gd name="T7" fmla="*/ 0 h 60"/>
                <a:gd name="T8" fmla="*/ 0 w 40"/>
                <a:gd name="T9" fmla="*/ 6 h 60"/>
                <a:gd name="T10" fmla="*/ 1 w 40"/>
                <a:gd name="T11" fmla="*/ 37 h 60"/>
                <a:gd name="T12" fmla="*/ 4 w 40"/>
                <a:gd name="T13" fmla="*/ 42 h 60"/>
                <a:gd name="T14" fmla="*/ 30 w 40"/>
                <a:gd name="T15" fmla="*/ 59 h 60"/>
                <a:gd name="T16" fmla="*/ 39 w 40"/>
                <a:gd name="T17" fmla="*/ 57 h 60"/>
                <a:gd name="T18" fmla="*/ 37 w 40"/>
                <a:gd name="T19" fmla="*/ 49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0" h="60">
                  <a:moveTo>
                    <a:pt x="37" y="49"/>
                  </a:moveTo>
                  <a:cubicBezTo>
                    <a:pt x="13" y="34"/>
                    <a:pt x="13" y="34"/>
                    <a:pt x="13" y="34"/>
                  </a:cubicBezTo>
                  <a:cubicBezTo>
                    <a:pt x="12" y="6"/>
                    <a:pt x="12" y="6"/>
                    <a:pt x="12" y="6"/>
                  </a:cubicBezTo>
                  <a:cubicBezTo>
                    <a:pt x="12" y="2"/>
                    <a:pt x="9" y="0"/>
                    <a:pt x="6" y="0"/>
                  </a:cubicBezTo>
                  <a:cubicBezTo>
                    <a:pt x="2" y="0"/>
                    <a:pt x="0" y="3"/>
                    <a:pt x="0" y="6"/>
                  </a:cubicBezTo>
                  <a:cubicBezTo>
                    <a:pt x="1" y="37"/>
                    <a:pt x="1" y="37"/>
                    <a:pt x="1" y="37"/>
                  </a:cubicBezTo>
                  <a:cubicBezTo>
                    <a:pt x="1" y="39"/>
                    <a:pt x="2" y="41"/>
                    <a:pt x="4" y="42"/>
                  </a:cubicBezTo>
                  <a:cubicBezTo>
                    <a:pt x="30" y="59"/>
                    <a:pt x="30" y="59"/>
                    <a:pt x="30" y="59"/>
                  </a:cubicBezTo>
                  <a:cubicBezTo>
                    <a:pt x="33" y="60"/>
                    <a:pt x="37" y="60"/>
                    <a:pt x="39" y="57"/>
                  </a:cubicBezTo>
                  <a:cubicBezTo>
                    <a:pt x="40" y="54"/>
                    <a:pt x="40" y="50"/>
                    <a:pt x="37" y="49"/>
                  </a:cubicBezTo>
                  <a:close/>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Freeform 634">
              <a:extLst>
                <a:ext uri="{FF2B5EF4-FFF2-40B4-BE49-F238E27FC236}">
                  <a16:creationId xmlns:a16="http://schemas.microsoft.com/office/drawing/2014/main" xmlns="" id="{4D97F215-41D2-4533-BAE7-7D198F27CC91}"/>
                </a:ext>
              </a:extLst>
            </p:cNvPr>
            <p:cNvSpPr>
              <a:spLocks/>
            </p:cNvSpPr>
            <p:nvPr/>
          </p:nvSpPr>
          <p:spPr bwMode="auto">
            <a:xfrm>
              <a:off x="14781213" y="1976438"/>
              <a:ext cx="663575" cy="396875"/>
            </a:xfrm>
            <a:custGeom>
              <a:avLst/>
              <a:gdLst>
                <a:gd name="T0" fmla="*/ 10 w 294"/>
                <a:gd name="T1" fmla="*/ 174 h 176"/>
                <a:gd name="T2" fmla="*/ 290 w 294"/>
                <a:gd name="T3" fmla="*/ 13 h 176"/>
                <a:gd name="T4" fmla="*/ 292 w 294"/>
                <a:gd name="T5" fmla="*/ 4 h 176"/>
                <a:gd name="T6" fmla="*/ 284 w 294"/>
                <a:gd name="T7" fmla="*/ 2 h 176"/>
                <a:gd name="T8" fmla="*/ 4 w 294"/>
                <a:gd name="T9" fmla="*/ 164 h 176"/>
                <a:gd name="T10" fmla="*/ 2 w 294"/>
                <a:gd name="T11" fmla="*/ 172 h 176"/>
                <a:gd name="T12" fmla="*/ 10 w 294"/>
                <a:gd name="T13" fmla="*/ 174 h 176"/>
              </a:gdLst>
              <a:ahLst/>
              <a:cxnLst>
                <a:cxn ang="0">
                  <a:pos x="T0" y="T1"/>
                </a:cxn>
                <a:cxn ang="0">
                  <a:pos x="T2" y="T3"/>
                </a:cxn>
                <a:cxn ang="0">
                  <a:pos x="T4" y="T5"/>
                </a:cxn>
                <a:cxn ang="0">
                  <a:pos x="T6" y="T7"/>
                </a:cxn>
                <a:cxn ang="0">
                  <a:pos x="T8" y="T9"/>
                </a:cxn>
                <a:cxn ang="0">
                  <a:pos x="T10" y="T11"/>
                </a:cxn>
                <a:cxn ang="0">
                  <a:pos x="T12" y="T13"/>
                </a:cxn>
              </a:cxnLst>
              <a:rect l="0" t="0" r="r" b="b"/>
              <a:pathLst>
                <a:path w="294" h="176">
                  <a:moveTo>
                    <a:pt x="10" y="174"/>
                  </a:moveTo>
                  <a:cubicBezTo>
                    <a:pt x="290" y="13"/>
                    <a:pt x="290" y="13"/>
                    <a:pt x="290" y="13"/>
                  </a:cubicBezTo>
                  <a:cubicBezTo>
                    <a:pt x="293" y="11"/>
                    <a:pt x="294" y="7"/>
                    <a:pt x="292" y="4"/>
                  </a:cubicBezTo>
                  <a:cubicBezTo>
                    <a:pt x="291" y="1"/>
                    <a:pt x="287" y="0"/>
                    <a:pt x="284" y="2"/>
                  </a:cubicBezTo>
                  <a:cubicBezTo>
                    <a:pt x="4" y="164"/>
                    <a:pt x="4" y="164"/>
                    <a:pt x="4" y="164"/>
                  </a:cubicBezTo>
                  <a:cubicBezTo>
                    <a:pt x="1" y="165"/>
                    <a:pt x="0" y="169"/>
                    <a:pt x="2" y="172"/>
                  </a:cubicBezTo>
                  <a:cubicBezTo>
                    <a:pt x="4" y="175"/>
                    <a:pt x="7" y="176"/>
                    <a:pt x="10" y="174"/>
                  </a:cubicBezTo>
                </a:path>
              </a:pathLst>
            </a:custGeom>
            <a:solidFill>
              <a:srgbClr val="3336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689917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6259D3-EC24-F740-88D0-DFA56F5C6F15}"/>
              </a:ext>
            </a:extLst>
          </p:cNvPr>
          <p:cNvSpPr>
            <a:spLocks noGrp="1"/>
          </p:cNvSpPr>
          <p:nvPr>
            <p:ph type="title"/>
          </p:nvPr>
        </p:nvSpPr>
        <p:spPr/>
        <p:txBody>
          <a:bodyPr/>
          <a:lstStyle/>
          <a:p>
            <a:r>
              <a:rPr lang="en-US" dirty="0"/>
              <a:t> </a:t>
            </a:r>
          </a:p>
        </p:txBody>
      </p:sp>
      <p:sp>
        <p:nvSpPr>
          <p:cNvPr id="3" name="Slide Number Placeholder 2">
            <a:extLst>
              <a:ext uri="{FF2B5EF4-FFF2-40B4-BE49-F238E27FC236}">
                <a16:creationId xmlns:a16="http://schemas.microsoft.com/office/drawing/2014/main" xmlns="" id="{CAA3790C-3A2E-1842-9074-4E80F4F91ECF}"/>
              </a:ext>
            </a:extLst>
          </p:cNvPr>
          <p:cNvSpPr>
            <a:spLocks noGrp="1"/>
          </p:cNvSpPr>
          <p:nvPr>
            <p:ph type="sldNum" sz="quarter" idx="19"/>
          </p:nvPr>
        </p:nvSpPr>
        <p:spPr/>
        <p:txBody>
          <a:bodyPr/>
          <a:lstStyle/>
          <a:p>
            <a:fld id="{424D25EF-9502-084C-AE9A-054DF3B00308}" type="slidenum">
              <a:rPr lang="en-US" smtClean="0"/>
              <a:pPr/>
              <a:t>7</a:t>
            </a:fld>
            <a:endParaRPr lang="en-US"/>
          </a:p>
        </p:txBody>
      </p:sp>
      <p:sp>
        <p:nvSpPr>
          <p:cNvPr id="9" name="عنوان 20">
            <a:extLst>
              <a:ext uri="{FF2B5EF4-FFF2-40B4-BE49-F238E27FC236}">
                <a16:creationId xmlns:a16="http://schemas.microsoft.com/office/drawing/2014/main" xmlns="" id="{5A1F5A7B-23ED-024E-A6D7-91E84D97B5B4}"/>
              </a:ext>
            </a:extLst>
          </p:cNvPr>
          <p:cNvSpPr txBox="1">
            <a:spLocks/>
          </p:cNvSpPr>
          <p:nvPr/>
        </p:nvSpPr>
        <p:spPr>
          <a:xfrm>
            <a:off x="2701131" y="277682"/>
            <a:ext cx="3741737" cy="506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0" tIns="0" rIns="0" bIns="0" numCol="1" rtlCol="0" anchor="b" anchorCtr="0" compatLnSpc="1">
            <a:prstTxWarp prst="textNoShape">
              <a:avLst/>
            </a:prstTxWarp>
            <a:normAutofit fontScale="92500"/>
          </a:bodyPr>
          <a:lstStyle>
            <a:defPPr marR="0" lvl="0" algn="l" rtl="0">
              <a:lnSpc>
                <a:spcPct val="100000"/>
              </a:lnSpc>
              <a:spcBef>
                <a:spcPts val="0"/>
              </a:spcBef>
              <a:spcAft>
                <a:spcPts val="0"/>
              </a:spcAft>
            </a:defPPr>
            <a:lvl1pPr marR="0" lvl="0" algn="r" rtl="1">
              <a:lnSpc>
                <a:spcPct val="100000"/>
              </a:lnSpc>
              <a:spcBef>
                <a:spcPts val="0"/>
              </a:spcBef>
              <a:spcAft>
                <a:spcPts val="0"/>
              </a:spcAft>
              <a:buClr>
                <a:srgbClr val="8392A2"/>
              </a:buClr>
              <a:buSzPts val="1200"/>
              <a:buFont typeface="Arial"/>
              <a:buNone/>
              <a:defRPr sz="1200" b="0" i="0" u="none" strike="noStrike" cap="none">
                <a:solidFill>
                  <a:srgbClr val="8392A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defTabSz="342900" rtl="0" eaLnBrk="0" fontAlgn="base" hangingPunct="0">
              <a:spcAft>
                <a:spcPct val="0"/>
              </a:spcAft>
            </a:pPr>
            <a:r>
              <a:rPr lang="ar-SA" sz="2000" dirty="0">
                <a:gradFill>
                  <a:gsLst>
                    <a:gs pos="0">
                      <a:srgbClr val="62BB46"/>
                    </a:gs>
                    <a:gs pos="50000">
                      <a:srgbClr val="00AEE6"/>
                    </a:gs>
                    <a:gs pos="100000">
                      <a:srgbClr val="4B3E98"/>
                    </a:gs>
                  </a:gsLst>
                  <a:lin ang="0" scaled="1"/>
                </a:gradFill>
                <a:latin typeface="Sakkal Majalla" panose="02000000000000000000" pitchFamily="2" charset="-78"/>
                <a:cs typeface="Sakkal Majalla" panose="02000000000000000000" pitchFamily="2" charset="-78"/>
              </a:rPr>
              <a:t>مسح دخل وانفاق الاسرة – الأهداف والمؤشرات الرئيسة</a:t>
            </a:r>
            <a:endParaRPr lang="ar-SA" sz="2000" dirty="0">
              <a:gradFill>
                <a:gsLst>
                  <a:gs pos="0">
                    <a:srgbClr val="62BB46"/>
                  </a:gs>
                  <a:gs pos="50000">
                    <a:srgbClr val="00AEE6"/>
                  </a:gs>
                  <a:gs pos="100000">
                    <a:srgbClr val="4B3E98"/>
                  </a:gs>
                </a:gsLst>
                <a:lin ang="0" scaled="1"/>
              </a:gradFill>
              <a:latin typeface="Sakkal Majalla" panose="02000000000000000000" pitchFamily="2" charset="-78"/>
              <a:ea typeface="+mn-ea"/>
              <a:cs typeface="Sakkal Majalla" panose="02000000000000000000" pitchFamily="2" charset="-78"/>
            </a:endParaRPr>
          </a:p>
        </p:txBody>
      </p:sp>
      <p:sp>
        <p:nvSpPr>
          <p:cNvPr id="10" name="عنصر نائب للنص 5">
            <a:extLst>
              <a:ext uri="{FF2B5EF4-FFF2-40B4-BE49-F238E27FC236}">
                <a16:creationId xmlns:a16="http://schemas.microsoft.com/office/drawing/2014/main" xmlns="" id="{BC0B056D-5D63-FF47-A388-B741E0FE6F60}"/>
              </a:ext>
            </a:extLst>
          </p:cNvPr>
          <p:cNvSpPr txBox="1">
            <a:spLocks/>
          </p:cNvSpPr>
          <p:nvPr/>
        </p:nvSpPr>
        <p:spPr>
          <a:xfrm>
            <a:off x="715963" y="2037456"/>
            <a:ext cx="7966482" cy="1835118"/>
          </a:xfrm>
          <a:prstGeom prst="rect">
            <a:avLst/>
          </a:prstGeom>
          <a:solidFill>
            <a:schemeClr val="tx2">
              <a:lumMod val="20000"/>
              <a:lumOff val="80000"/>
            </a:schemeClr>
          </a:solidFill>
          <a:ln w="22225">
            <a:noFill/>
          </a:ln>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182880" indent="-182880" algn="r" rtl="1">
              <a:lnSpc>
                <a:spcPct val="150000"/>
              </a:lnSpc>
              <a:spcBef>
                <a:spcPts val="400"/>
              </a:spcBef>
              <a:buClr>
                <a:srgbClr val="8392A2"/>
              </a:buClr>
              <a:buSzPts val="1800"/>
              <a:buFont typeface="Arial" panose="020B0604020202020204" pitchFamily="34" charset="0"/>
              <a:buChar char="•"/>
            </a:pPr>
            <a:r>
              <a:rPr lang="ar-SA" dirty="0">
                <a:solidFill>
                  <a:schemeClr val="bg1"/>
                </a:solidFill>
                <a:latin typeface="Sakkal Majalla" panose="02000000000000000000" pitchFamily="2" charset="-78"/>
                <a:cs typeface="Sakkal Majalla" panose="02000000000000000000" pitchFamily="2" charset="-78"/>
              </a:rPr>
              <a:t>التوزيع الجغرافي لدخل الأسرة حسب خصائص الأسرة وحسب الجنسية (سعودي/ غير سعودي).</a:t>
            </a:r>
          </a:p>
          <a:p>
            <a:pPr marL="182880" indent="-182880" algn="r" rtl="1">
              <a:lnSpc>
                <a:spcPct val="150000"/>
              </a:lnSpc>
              <a:spcBef>
                <a:spcPts val="400"/>
              </a:spcBef>
              <a:buClr>
                <a:srgbClr val="8392A2"/>
              </a:buClr>
              <a:buSzPts val="1800"/>
              <a:buFont typeface="Arial" panose="020B0604020202020204" pitchFamily="34" charset="0"/>
              <a:buChar char="•"/>
            </a:pPr>
            <a:r>
              <a:rPr lang="ar-SA" dirty="0">
                <a:solidFill>
                  <a:schemeClr val="bg1"/>
                </a:solidFill>
                <a:latin typeface="Sakkal Majalla" panose="02000000000000000000" pitchFamily="2" charset="-78"/>
                <a:cs typeface="Sakkal Majalla" panose="02000000000000000000" pitchFamily="2" charset="-78"/>
              </a:rPr>
              <a:t>التوزيع الجغرافي  للأنفاق على السلع والخدمات حسب التصنيف الدولي (</a:t>
            </a:r>
            <a:r>
              <a:rPr lang="en-US" dirty="0">
                <a:solidFill>
                  <a:schemeClr val="bg1"/>
                </a:solidFill>
                <a:latin typeface="Sakkal Majalla" panose="02000000000000000000" pitchFamily="2" charset="-78"/>
                <a:cs typeface="Sakkal Majalla" panose="02000000000000000000" pitchFamily="2" charset="-78"/>
              </a:rPr>
              <a:t> UN COICOP 2018</a:t>
            </a:r>
            <a:r>
              <a:rPr lang="ar-SA" dirty="0">
                <a:solidFill>
                  <a:schemeClr val="bg1"/>
                </a:solidFill>
                <a:latin typeface="Sakkal Majalla" panose="02000000000000000000" pitchFamily="2" charset="-78"/>
                <a:cs typeface="Sakkal Majalla" panose="02000000000000000000" pitchFamily="2" charset="-78"/>
              </a:rPr>
              <a:t>) والانفاق الاستهلاكي حسب خصائص الاسرة وحسب الجنسية (سعودي/ غير سعودي).</a:t>
            </a:r>
            <a:endParaRPr lang="en-US" dirty="0">
              <a:solidFill>
                <a:schemeClr val="bg1"/>
              </a:solidFill>
              <a:latin typeface="Sakkal Majalla" panose="02000000000000000000" pitchFamily="2" charset="-78"/>
              <a:cs typeface="Sakkal Majalla" panose="02000000000000000000" pitchFamily="2" charset="-78"/>
            </a:endParaRPr>
          </a:p>
          <a:p>
            <a:pPr marL="182880" indent="-182880" algn="r" rtl="1">
              <a:lnSpc>
                <a:spcPct val="150000"/>
              </a:lnSpc>
              <a:spcBef>
                <a:spcPts val="400"/>
              </a:spcBef>
              <a:buClr>
                <a:srgbClr val="8392A2"/>
              </a:buClr>
              <a:buSzPts val="1800"/>
              <a:buFont typeface="Arial" panose="020B0604020202020204" pitchFamily="34" charset="0"/>
              <a:buChar char="•"/>
            </a:pPr>
            <a:r>
              <a:rPr lang="ar-SA" dirty="0">
                <a:solidFill>
                  <a:schemeClr val="bg1"/>
                </a:solidFill>
                <a:latin typeface="Sakkal Majalla" panose="02000000000000000000" pitchFamily="2" charset="-78"/>
                <a:cs typeface="Sakkal Majalla" panose="02000000000000000000" pitchFamily="2" charset="-78"/>
              </a:rPr>
              <a:t>قياس مؤشر عدالة توزيع الدخل وعدم المساواة باستخدام معامل جيني  وتوزيعه جغرافياً وحسب الجنسية (سعودي/ غير سعودي)</a:t>
            </a:r>
            <a:endParaRPr lang="en-US" dirty="0">
              <a:solidFill>
                <a:schemeClr val="bg1"/>
              </a:solidFill>
              <a:latin typeface="Sakkal Majalla" panose="02000000000000000000" pitchFamily="2" charset="-78"/>
              <a:cs typeface="Sakkal Majalla" panose="02000000000000000000" pitchFamily="2" charset="-78"/>
            </a:endParaRPr>
          </a:p>
          <a:p>
            <a:pPr marL="182880" indent="-182880" algn="r" rtl="1">
              <a:lnSpc>
                <a:spcPct val="150000"/>
              </a:lnSpc>
              <a:spcBef>
                <a:spcPts val="400"/>
              </a:spcBef>
              <a:buClr>
                <a:srgbClr val="8392A2"/>
              </a:buClr>
              <a:buSzPts val="1800"/>
              <a:buFont typeface="Arial" panose="020B0604020202020204" pitchFamily="34" charset="0"/>
              <a:buChar char="•"/>
            </a:pPr>
            <a:r>
              <a:rPr lang="ar-SA" dirty="0">
                <a:solidFill>
                  <a:schemeClr val="bg1"/>
                </a:solidFill>
                <a:latin typeface="Sakkal Majalla" panose="02000000000000000000" pitchFamily="2" charset="-78"/>
                <a:cs typeface="Sakkal Majalla" panose="02000000000000000000" pitchFamily="2" charset="-78"/>
              </a:rPr>
              <a:t>معدلات الفقر المطلق (من جانب الإنفاق) والنسبي (من جانب الدخل) حسب المنطقة وخصائص الأسر والسعوديين وغير السعوديين.</a:t>
            </a:r>
          </a:p>
        </p:txBody>
      </p:sp>
      <p:sp>
        <p:nvSpPr>
          <p:cNvPr id="11" name="Rectangle 46">
            <a:extLst>
              <a:ext uri="{FF2B5EF4-FFF2-40B4-BE49-F238E27FC236}">
                <a16:creationId xmlns:a16="http://schemas.microsoft.com/office/drawing/2014/main" xmlns="" id="{842C3C0C-1D05-E24F-BD7E-C155AB584E84}"/>
              </a:ext>
            </a:extLst>
          </p:cNvPr>
          <p:cNvSpPr>
            <a:spLocks/>
          </p:cNvSpPr>
          <p:nvPr/>
        </p:nvSpPr>
        <p:spPr>
          <a:xfrm flipH="1">
            <a:off x="715963" y="1087579"/>
            <a:ext cx="7966482" cy="506404"/>
          </a:xfrm>
          <a:prstGeom prst="rect">
            <a:avLst/>
          </a:prstGeom>
          <a:solidFill>
            <a:schemeClr val="accent6">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wrap="square" anchor="ctr">
            <a:noAutofit/>
          </a:bodyPr>
          <a:lstStyle/>
          <a:p>
            <a:pPr algn="ctr" defTabSz="685800" fontAlgn="base">
              <a:spcBef>
                <a:spcPct val="0"/>
              </a:spcBef>
              <a:spcAft>
                <a:spcPct val="0"/>
              </a:spcAft>
              <a:buClrTx/>
              <a:defRPr/>
            </a:pPr>
            <a:r>
              <a:rPr lang="ar-SA" sz="1800" b="1" dirty="0">
                <a:solidFill>
                  <a:schemeClr val="accent6">
                    <a:lumMod val="75000"/>
                  </a:schemeClr>
                </a:solidFill>
                <a:latin typeface="Sakkal Majalla" panose="02000000000000000000" pitchFamily="2" charset="-78"/>
                <a:cs typeface="Sakkal Majalla" panose="02000000000000000000" pitchFamily="2" charset="-78"/>
              </a:rPr>
              <a:t>المؤشرات الرئيسية </a:t>
            </a:r>
            <a:endParaRPr lang="ar-SA" sz="1600" b="1" dirty="0">
              <a:solidFill>
                <a:schemeClr val="accent6">
                  <a:lumMod val="75000"/>
                </a:schemeClr>
              </a:solidFill>
              <a:latin typeface="Calibri" panose="020F0502020204030204" pitchFamily="34" charset="0"/>
              <a:cs typeface="Calibri" panose="020F0502020204030204" pitchFamily="34" charset="0"/>
              <a:sym typeface="Calibri" panose="020F0502020204030204" pitchFamily="34" charset="0"/>
            </a:endParaRPr>
          </a:p>
        </p:txBody>
      </p:sp>
      <p:sp>
        <p:nvSpPr>
          <p:cNvPr id="12" name="سهم: بشكل رتبة عسكرية 157">
            <a:extLst>
              <a:ext uri="{FF2B5EF4-FFF2-40B4-BE49-F238E27FC236}">
                <a16:creationId xmlns:a16="http://schemas.microsoft.com/office/drawing/2014/main" xmlns="" id="{82ECB954-C38E-B745-A633-53653C08C42D}"/>
              </a:ext>
            </a:extLst>
          </p:cNvPr>
          <p:cNvSpPr/>
          <p:nvPr/>
        </p:nvSpPr>
        <p:spPr>
          <a:xfrm rot="5400000" flipV="1">
            <a:off x="4598615" y="1669795"/>
            <a:ext cx="155318" cy="302817"/>
          </a:xfrm>
          <a:prstGeom prst="chevron">
            <a:avLst/>
          </a:prstGeom>
          <a:solidFill>
            <a:srgbClr val="0A74A3"/>
          </a:solidFill>
          <a:ln>
            <a:noFill/>
          </a:ln>
        </p:spPr>
        <p:style>
          <a:lnRef idx="1">
            <a:schemeClr val="accent1"/>
          </a:lnRef>
          <a:fillRef idx="3">
            <a:schemeClr val="accent1"/>
          </a:fillRef>
          <a:effectRef idx="2">
            <a:schemeClr val="accent1"/>
          </a:effectRef>
          <a:fontRef idx="minor">
            <a:schemeClr val="lt1"/>
          </a:fontRef>
        </p:style>
        <p:txBody>
          <a:bodyPr rtlCol="1" anchor="ctr"/>
          <a:lstStyle/>
          <a:p>
            <a:pPr marR="0" algn="ctr" rtl="1">
              <a:lnSpc>
                <a:spcPct val="100000"/>
              </a:lnSpc>
              <a:spcBef>
                <a:spcPts val="0"/>
              </a:spcBef>
              <a:spcAft>
                <a:spcPts val="0"/>
              </a:spcAft>
              <a:buClr>
                <a:srgbClr val="000000"/>
              </a:buClr>
              <a:buFont typeface="Arial"/>
            </a:pPr>
            <a:endParaRPr lang="ar-SA" sz="1050">
              <a:solidFill>
                <a:srgbClr val="0A74A3"/>
              </a:solidFill>
            </a:endParaRPr>
          </a:p>
        </p:txBody>
      </p:sp>
      <p:grpSp>
        <p:nvGrpSpPr>
          <p:cNvPr id="8" name="Group 7">
            <a:extLst>
              <a:ext uri="{FF2B5EF4-FFF2-40B4-BE49-F238E27FC236}">
                <a16:creationId xmlns:a16="http://schemas.microsoft.com/office/drawing/2014/main" xmlns="" id="{CC689C4E-9085-485D-AB00-50CBA766AEC6}"/>
              </a:ext>
            </a:extLst>
          </p:cNvPr>
          <p:cNvGrpSpPr/>
          <p:nvPr/>
        </p:nvGrpSpPr>
        <p:grpSpPr>
          <a:xfrm>
            <a:off x="715964" y="4011167"/>
            <a:ext cx="604836" cy="626702"/>
            <a:chOff x="4378153" y="5102603"/>
            <a:chExt cx="1795463" cy="1793875"/>
          </a:xfrm>
        </p:grpSpPr>
        <p:sp>
          <p:nvSpPr>
            <p:cNvPr id="13" name="Oval 326">
              <a:extLst>
                <a:ext uri="{FF2B5EF4-FFF2-40B4-BE49-F238E27FC236}">
                  <a16:creationId xmlns:a16="http://schemas.microsoft.com/office/drawing/2014/main" xmlns="" id="{822D8BB4-9625-482C-AB5D-9D4A04DFBB3E}"/>
                </a:ext>
              </a:extLst>
            </p:cNvPr>
            <p:cNvSpPr>
              <a:spLocks noChangeArrowheads="1"/>
            </p:cNvSpPr>
            <p:nvPr/>
          </p:nvSpPr>
          <p:spPr bwMode="auto">
            <a:xfrm>
              <a:off x="4378153" y="5102603"/>
              <a:ext cx="1795463" cy="1793875"/>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Rectangle 327">
              <a:extLst>
                <a:ext uri="{FF2B5EF4-FFF2-40B4-BE49-F238E27FC236}">
                  <a16:creationId xmlns:a16="http://schemas.microsoft.com/office/drawing/2014/main" xmlns="" id="{1C3C4C34-1F08-4DAC-89ED-8ECDAB911064}"/>
                </a:ext>
              </a:extLst>
            </p:cNvPr>
            <p:cNvSpPr>
              <a:spLocks noChangeArrowheads="1"/>
            </p:cNvSpPr>
            <p:nvPr/>
          </p:nvSpPr>
          <p:spPr bwMode="auto">
            <a:xfrm>
              <a:off x="4754390" y="5566153"/>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5" name="Rectangle 328">
              <a:extLst>
                <a:ext uri="{FF2B5EF4-FFF2-40B4-BE49-F238E27FC236}">
                  <a16:creationId xmlns:a16="http://schemas.microsoft.com/office/drawing/2014/main" xmlns="" id="{3FED64D5-D2B8-4A82-8FA3-B5443064AA30}"/>
                </a:ext>
              </a:extLst>
            </p:cNvPr>
            <p:cNvSpPr>
              <a:spLocks noChangeArrowheads="1"/>
            </p:cNvSpPr>
            <p:nvPr/>
          </p:nvSpPr>
          <p:spPr bwMode="auto">
            <a:xfrm>
              <a:off x="4754390" y="5566153"/>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6" name="Freeform 329">
              <a:extLst>
                <a:ext uri="{FF2B5EF4-FFF2-40B4-BE49-F238E27FC236}">
                  <a16:creationId xmlns:a16="http://schemas.microsoft.com/office/drawing/2014/main" xmlns="" id="{F158B339-6660-49CD-8230-20C3A5D4BB67}"/>
                </a:ext>
              </a:extLst>
            </p:cNvPr>
            <p:cNvSpPr>
              <a:spLocks/>
            </p:cNvSpPr>
            <p:nvPr/>
          </p:nvSpPr>
          <p:spPr bwMode="auto">
            <a:xfrm>
              <a:off x="4892503" y="5566153"/>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7" name="Freeform 330">
              <a:extLst>
                <a:ext uri="{FF2B5EF4-FFF2-40B4-BE49-F238E27FC236}">
                  <a16:creationId xmlns:a16="http://schemas.microsoft.com/office/drawing/2014/main" xmlns="" id="{9CE13DF5-3F69-473C-A08A-480828964CD1}"/>
                </a:ext>
              </a:extLst>
            </p:cNvPr>
            <p:cNvSpPr>
              <a:spLocks/>
            </p:cNvSpPr>
            <p:nvPr/>
          </p:nvSpPr>
          <p:spPr bwMode="auto">
            <a:xfrm>
              <a:off x="4892503" y="5566153"/>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8" name="Rectangle 331">
              <a:extLst>
                <a:ext uri="{FF2B5EF4-FFF2-40B4-BE49-F238E27FC236}">
                  <a16:creationId xmlns:a16="http://schemas.microsoft.com/office/drawing/2014/main" xmlns="" id="{B67F14DD-7DEA-4262-8A9F-AAF36A90F6F9}"/>
                </a:ext>
              </a:extLst>
            </p:cNvPr>
            <p:cNvSpPr>
              <a:spLocks noChangeArrowheads="1"/>
            </p:cNvSpPr>
            <p:nvPr/>
          </p:nvSpPr>
          <p:spPr bwMode="auto">
            <a:xfrm>
              <a:off x="5030615" y="556774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9" name="Rectangle 332">
              <a:extLst>
                <a:ext uri="{FF2B5EF4-FFF2-40B4-BE49-F238E27FC236}">
                  <a16:creationId xmlns:a16="http://schemas.microsoft.com/office/drawing/2014/main" xmlns="" id="{BBF3A112-8698-41A3-85E5-A4AAD4CBDF62}"/>
                </a:ext>
              </a:extLst>
            </p:cNvPr>
            <p:cNvSpPr>
              <a:spLocks noChangeArrowheads="1"/>
            </p:cNvSpPr>
            <p:nvPr/>
          </p:nvSpPr>
          <p:spPr bwMode="auto">
            <a:xfrm>
              <a:off x="5030615" y="556774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0" name="Rectangle 333">
              <a:extLst>
                <a:ext uri="{FF2B5EF4-FFF2-40B4-BE49-F238E27FC236}">
                  <a16:creationId xmlns:a16="http://schemas.microsoft.com/office/drawing/2014/main" xmlns="" id="{6A9C04F3-8F4E-475F-BBA6-0B1E7B65DF79}"/>
                </a:ext>
              </a:extLst>
            </p:cNvPr>
            <p:cNvSpPr>
              <a:spLocks noChangeArrowheads="1"/>
            </p:cNvSpPr>
            <p:nvPr/>
          </p:nvSpPr>
          <p:spPr bwMode="auto">
            <a:xfrm>
              <a:off x="5168728" y="5567741"/>
              <a:ext cx="109538" cy="15875"/>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1" name="Rectangle 334">
              <a:extLst>
                <a:ext uri="{FF2B5EF4-FFF2-40B4-BE49-F238E27FC236}">
                  <a16:creationId xmlns:a16="http://schemas.microsoft.com/office/drawing/2014/main" xmlns="" id="{CC1333AF-CDD2-4774-AD1E-02E5088CF416}"/>
                </a:ext>
              </a:extLst>
            </p:cNvPr>
            <p:cNvSpPr>
              <a:spLocks noChangeArrowheads="1"/>
            </p:cNvSpPr>
            <p:nvPr/>
          </p:nvSpPr>
          <p:spPr bwMode="auto">
            <a:xfrm>
              <a:off x="5168728" y="5567741"/>
              <a:ext cx="109538" cy="15875"/>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2" name="Rectangle 335">
              <a:extLst>
                <a:ext uri="{FF2B5EF4-FFF2-40B4-BE49-F238E27FC236}">
                  <a16:creationId xmlns:a16="http://schemas.microsoft.com/office/drawing/2014/main" xmlns="" id="{8C7AE778-ACD3-42F5-B922-F8093DBE4569}"/>
                </a:ext>
              </a:extLst>
            </p:cNvPr>
            <p:cNvSpPr>
              <a:spLocks noChangeArrowheads="1"/>
            </p:cNvSpPr>
            <p:nvPr/>
          </p:nvSpPr>
          <p:spPr bwMode="auto">
            <a:xfrm>
              <a:off x="5305253" y="5567741"/>
              <a:ext cx="111125" cy="15875"/>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3" name="Rectangle 336">
              <a:extLst>
                <a:ext uri="{FF2B5EF4-FFF2-40B4-BE49-F238E27FC236}">
                  <a16:creationId xmlns:a16="http://schemas.microsoft.com/office/drawing/2014/main" xmlns="" id="{48E67AA0-E438-4A08-9528-38597AF6EF97}"/>
                </a:ext>
              </a:extLst>
            </p:cNvPr>
            <p:cNvSpPr>
              <a:spLocks noChangeArrowheads="1"/>
            </p:cNvSpPr>
            <p:nvPr/>
          </p:nvSpPr>
          <p:spPr bwMode="auto">
            <a:xfrm>
              <a:off x="5305253" y="5567741"/>
              <a:ext cx="111125" cy="15875"/>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4" name="Freeform 337">
              <a:extLst>
                <a:ext uri="{FF2B5EF4-FFF2-40B4-BE49-F238E27FC236}">
                  <a16:creationId xmlns:a16="http://schemas.microsoft.com/office/drawing/2014/main" xmlns="" id="{43357D9E-C711-4379-9D5C-0151FEDDFF82}"/>
                </a:ext>
              </a:extLst>
            </p:cNvPr>
            <p:cNvSpPr>
              <a:spLocks/>
            </p:cNvSpPr>
            <p:nvPr/>
          </p:nvSpPr>
          <p:spPr bwMode="auto">
            <a:xfrm>
              <a:off x="5443365" y="5567741"/>
              <a:ext cx="82550" cy="15875"/>
            </a:xfrm>
            <a:custGeom>
              <a:avLst/>
              <a:gdLst>
                <a:gd name="T0" fmla="*/ 0 w 52"/>
                <a:gd name="T1" fmla="*/ 0 h 10"/>
                <a:gd name="T2" fmla="*/ 0 w 52"/>
                <a:gd name="T3" fmla="*/ 10 h 10"/>
                <a:gd name="T4" fmla="*/ 52 w 52"/>
                <a:gd name="T5" fmla="*/ 10 h 10"/>
                <a:gd name="T6" fmla="*/ 52 w 52"/>
                <a:gd name="T7" fmla="*/ 1 h 10"/>
                <a:gd name="T8" fmla="*/ 0 w 52"/>
                <a:gd name="T9" fmla="*/ 0 h 10"/>
              </a:gdLst>
              <a:ahLst/>
              <a:cxnLst>
                <a:cxn ang="0">
                  <a:pos x="T0" y="T1"/>
                </a:cxn>
                <a:cxn ang="0">
                  <a:pos x="T2" y="T3"/>
                </a:cxn>
                <a:cxn ang="0">
                  <a:pos x="T4" y="T5"/>
                </a:cxn>
                <a:cxn ang="0">
                  <a:pos x="T6" y="T7"/>
                </a:cxn>
                <a:cxn ang="0">
                  <a:pos x="T8" y="T9"/>
                </a:cxn>
              </a:cxnLst>
              <a:rect l="0" t="0" r="r" b="b"/>
              <a:pathLst>
                <a:path w="52" h="10">
                  <a:moveTo>
                    <a:pt x="0" y="0"/>
                  </a:moveTo>
                  <a:lnTo>
                    <a:pt x="0" y="10"/>
                  </a:lnTo>
                  <a:lnTo>
                    <a:pt x="52" y="10"/>
                  </a:lnTo>
                  <a:lnTo>
                    <a:pt x="52" y="1"/>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5" name="Freeform 338">
              <a:extLst>
                <a:ext uri="{FF2B5EF4-FFF2-40B4-BE49-F238E27FC236}">
                  <a16:creationId xmlns:a16="http://schemas.microsoft.com/office/drawing/2014/main" xmlns="" id="{AE7F89F8-CA6D-45E3-AD56-6B5EF14289C6}"/>
                </a:ext>
              </a:extLst>
            </p:cNvPr>
            <p:cNvSpPr>
              <a:spLocks/>
            </p:cNvSpPr>
            <p:nvPr/>
          </p:nvSpPr>
          <p:spPr bwMode="auto">
            <a:xfrm>
              <a:off x="5443365" y="5567741"/>
              <a:ext cx="82550" cy="15875"/>
            </a:xfrm>
            <a:custGeom>
              <a:avLst/>
              <a:gdLst>
                <a:gd name="T0" fmla="*/ 0 w 52"/>
                <a:gd name="T1" fmla="*/ 0 h 10"/>
                <a:gd name="T2" fmla="*/ 0 w 52"/>
                <a:gd name="T3" fmla="*/ 10 h 10"/>
                <a:gd name="T4" fmla="*/ 52 w 52"/>
                <a:gd name="T5" fmla="*/ 10 h 10"/>
                <a:gd name="T6" fmla="*/ 52 w 52"/>
                <a:gd name="T7" fmla="*/ 1 h 10"/>
                <a:gd name="T8" fmla="*/ 0 w 52"/>
                <a:gd name="T9" fmla="*/ 0 h 10"/>
              </a:gdLst>
              <a:ahLst/>
              <a:cxnLst>
                <a:cxn ang="0">
                  <a:pos x="T0" y="T1"/>
                </a:cxn>
                <a:cxn ang="0">
                  <a:pos x="T2" y="T3"/>
                </a:cxn>
                <a:cxn ang="0">
                  <a:pos x="T4" y="T5"/>
                </a:cxn>
                <a:cxn ang="0">
                  <a:pos x="T6" y="T7"/>
                </a:cxn>
                <a:cxn ang="0">
                  <a:pos x="T8" y="T9"/>
                </a:cxn>
              </a:cxnLst>
              <a:rect l="0" t="0" r="r" b="b"/>
              <a:pathLst>
                <a:path w="52" h="10">
                  <a:moveTo>
                    <a:pt x="0" y="0"/>
                  </a:moveTo>
                  <a:lnTo>
                    <a:pt x="0" y="10"/>
                  </a:lnTo>
                  <a:lnTo>
                    <a:pt x="52" y="10"/>
                  </a:lnTo>
                  <a:lnTo>
                    <a:pt x="52" y="1"/>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6" name="Freeform 339">
              <a:extLst>
                <a:ext uri="{FF2B5EF4-FFF2-40B4-BE49-F238E27FC236}">
                  <a16:creationId xmlns:a16="http://schemas.microsoft.com/office/drawing/2014/main" xmlns="" id="{4FAFFDE6-E1F9-4D41-978B-E92CCFF9405A}"/>
                </a:ext>
              </a:extLst>
            </p:cNvPr>
            <p:cNvSpPr>
              <a:spLocks/>
            </p:cNvSpPr>
            <p:nvPr/>
          </p:nvSpPr>
          <p:spPr bwMode="auto">
            <a:xfrm>
              <a:off x="5554490" y="5569328"/>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7" name="Freeform 340">
              <a:extLst>
                <a:ext uri="{FF2B5EF4-FFF2-40B4-BE49-F238E27FC236}">
                  <a16:creationId xmlns:a16="http://schemas.microsoft.com/office/drawing/2014/main" xmlns="" id="{39CBD22B-BE4C-49E8-B6D2-8DAF4BF78CFA}"/>
                </a:ext>
              </a:extLst>
            </p:cNvPr>
            <p:cNvSpPr>
              <a:spLocks/>
            </p:cNvSpPr>
            <p:nvPr/>
          </p:nvSpPr>
          <p:spPr bwMode="auto">
            <a:xfrm>
              <a:off x="5554490" y="5569328"/>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8" name="Freeform 341">
              <a:extLst>
                <a:ext uri="{FF2B5EF4-FFF2-40B4-BE49-F238E27FC236}">
                  <a16:creationId xmlns:a16="http://schemas.microsoft.com/office/drawing/2014/main" xmlns="" id="{0E29ECAA-7ECD-4C1B-AE43-3D0C4EE628AD}"/>
                </a:ext>
              </a:extLst>
            </p:cNvPr>
            <p:cNvSpPr>
              <a:spLocks/>
            </p:cNvSpPr>
            <p:nvPr/>
          </p:nvSpPr>
          <p:spPr bwMode="auto">
            <a:xfrm>
              <a:off x="5691015" y="5569328"/>
              <a:ext cx="111125" cy="15875"/>
            </a:xfrm>
            <a:custGeom>
              <a:avLst/>
              <a:gdLst>
                <a:gd name="T0" fmla="*/ 0 w 70"/>
                <a:gd name="T1" fmla="*/ 0 h 10"/>
                <a:gd name="T2" fmla="*/ 0 w 70"/>
                <a:gd name="T3" fmla="*/ 10 h 10"/>
                <a:gd name="T4" fmla="*/ 69 w 70"/>
                <a:gd name="T5" fmla="*/ 10 h 10"/>
                <a:gd name="T6" fmla="*/ 70 w 70"/>
                <a:gd name="T7" fmla="*/ 1 h 10"/>
                <a:gd name="T8" fmla="*/ 0 w 70"/>
                <a:gd name="T9" fmla="*/ 0 h 10"/>
              </a:gdLst>
              <a:ahLst/>
              <a:cxnLst>
                <a:cxn ang="0">
                  <a:pos x="T0" y="T1"/>
                </a:cxn>
                <a:cxn ang="0">
                  <a:pos x="T2" y="T3"/>
                </a:cxn>
                <a:cxn ang="0">
                  <a:pos x="T4" y="T5"/>
                </a:cxn>
                <a:cxn ang="0">
                  <a:pos x="T6" y="T7"/>
                </a:cxn>
                <a:cxn ang="0">
                  <a:pos x="T8" y="T9"/>
                </a:cxn>
              </a:cxnLst>
              <a:rect l="0" t="0" r="r" b="b"/>
              <a:pathLst>
                <a:path w="70" h="10">
                  <a:moveTo>
                    <a:pt x="0" y="0"/>
                  </a:moveTo>
                  <a:lnTo>
                    <a:pt x="0" y="10"/>
                  </a:lnTo>
                  <a:lnTo>
                    <a:pt x="69" y="10"/>
                  </a:lnTo>
                  <a:lnTo>
                    <a:pt x="70" y="1"/>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29" name="Freeform 342">
              <a:extLst>
                <a:ext uri="{FF2B5EF4-FFF2-40B4-BE49-F238E27FC236}">
                  <a16:creationId xmlns:a16="http://schemas.microsoft.com/office/drawing/2014/main" xmlns="" id="{BBAC52C1-59E4-4518-B7D9-FE4B850DC5F9}"/>
                </a:ext>
              </a:extLst>
            </p:cNvPr>
            <p:cNvSpPr>
              <a:spLocks/>
            </p:cNvSpPr>
            <p:nvPr/>
          </p:nvSpPr>
          <p:spPr bwMode="auto">
            <a:xfrm>
              <a:off x="5691015" y="5569328"/>
              <a:ext cx="111125" cy="15875"/>
            </a:xfrm>
            <a:custGeom>
              <a:avLst/>
              <a:gdLst>
                <a:gd name="T0" fmla="*/ 0 w 70"/>
                <a:gd name="T1" fmla="*/ 0 h 10"/>
                <a:gd name="T2" fmla="*/ 0 w 70"/>
                <a:gd name="T3" fmla="*/ 10 h 10"/>
                <a:gd name="T4" fmla="*/ 69 w 70"/>
                <a:gd name="T5" fmla="*/ 10 h 10"/>
                <a:gd name="T6" fmla="*/ 70 w 70"/>
                <a:gd name="T7" fmla="*/ 1 h 10"/>
                <a:gd name="T8" fmla="*/ 0 w 70"/>
                <a:gd name="T9" fmla="*/ 0 h 10"/>
              </a:gdLst>
              <a:ahLst/>
              <a:cxnLst>
                <a:cxn ang="0">
                  <a:pos x="T0" y="T1"/>
                </a:cxn>
                <a:cxn ang="0">
                  <a:pos x="T2" y="T3"/>
                </a:cxn>
                <a:cxn ang="0">
                  <a:pos x="T4" y="T5"/>
                </a:cxn>
                <a:cxn ang="0">
                  <a:pos x="T6" y="T7"/>
                </a:cxn>
                <a:cxn ang="0">
                  <a:pos x="T8" y="T9"/>
                </a:cxn>
              </a:cxnLst>
              <a:rect l="0" t="0" r="r" b="b"/>
              <a:pathLst>
                <a:path w="70" h="10">
                  <a:moveTo>
                    <a:pt x="0" y="0"/>
                  </a:moveTo>
                  <a:lnTo>
                    <a:pt x="0" y="10"/>
                  </a:lnTo>
                  <a:lnTo>
                    <a:pt x="69" y="10"/>
                  </a:lnTo>
                  <a:lnTo>
                    <a:pt x="70" y="1"/>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0" name="Freeform 343">
              <a:extLst>
                <a:ext uri="{FF2B5EF4-FFF2-40B4-BE49-F238E27FC236}">
                  <a16:creationId xmlns:a16="http://schemas.microsoft.com/office/drawing/2014/main" xmlns="" id="{247DB110-7D3E-47F6-B449-3D35058063CB}"/>
                </a:ext>
              </a:extLst>
            </p:cNvPr>
            <p:cNvSpPr>
              <a:spLocks/>
            </p:cNvSpPr>
            <p:nvPr/>
          </p:nvSpPr>
          <p:spPr bwMode="auto">
            <a:xfrm>
              <a:off x="5829128" y="5543928"/>
              <a:ext cx="0" cy="49213"/>
            </a:xfrm>
            <a:custGeom>
              <a:avLst/>
              <a:gdLst>
                <a:gd name="T0" fmla="*/ 0 h 31"/>
                <a:gd name="T1" fmla="*/ 22 h 31"/>
                <a:gd name="T2" fmla="*/ 31 h 31"/>
                <a:gd name="T3" fmla="*/ 9 h 31"/>
                <a:gd name="T4" fmla="*/ 0 h 31"/>
              </a:gdLst>
              <a:ahLst/>
              <a:cxnLst>
                <a:cxn ang="0">
                  <a:pos x="0" y="T0"/>
                </a:cxn>
                <a:cxn ang="0">
                  <a:pos x="0" y="T1"/>
                </a:cxn>
                <a:cxn ang="0">
                  <a:pos x="0" y="T2"/>
                </a:cxn>
                <a:cxn ang="0">
                  <a:pos x="0" y="T3"/>
                </a:cxn>
                <a:cxn ang="0">
                  <a:pos x="0" y="T4"/>
                </a:cxn>
              </a:cxnLst>
              <a:rect l="0" t="0" r="r" b="b"/>
              <a:pathLst>
                <a:path h="31">
                  <a:moveTo>
                    <a:pt x="0" y="0"/>
                  </a:moveTo>
                  <a:lnTo>
                    <a:pt x="0" y="22"/>
                  </a:lnTo>
                  <a:lnTo>
                    <a:pt x="0" y="31"/>
                  </a:lnTo>
                  <a:lnTo>
                    <a:pt x="0" y="9"/>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1" name="Freeform 344">
              <a:extLst>
                <a:ext uri="{FF2B5EF4-FFF2-40B4-BE49-F238E27FC236}">
                  <a16:creationId xmlns:a16="http://schemas.microsoft.com/office/drawing/2014/main" xmlns="" id="{5681C41E-835B-4ED2-847D-839DCF964176}"/>
                </a:ext>
              </a:extLst>
            </p:cNvPr>
            <p:cNvSpPr>
              <a:spLocks/>
            </p:cNvSpPr>
            <p:nvPr/>
          </p:nvSpPr>
          <p:spPr bwMode="auto">
            <a:xfrm>
              <a:off x="5829128" y="5543928"/>
              <a:ext cx="0" cy="49213"/>
            </a:xfrm>
            <a:custGeom>
              <a:avLst/>
              <a:gdLst>
                <a:gd name="T0" fmla="*/ 0 h 31"/>
                <a:gd name="T1" fmla="*/ 22 h 31"/>
                <a:gd name="T2" fmla="*/ 31 h 31"/>
                <a:gd name="T3" fmla="*/ 9 h 31"/>
                <a:gd name="T4" fmla="*/ 0 h 31"/>
              </a:gdLst>
              <a:ahLst/>
              <a:cxnLst>
                <a:cxn ang="0">
                  <a:pos x="0" y="T0"/>
                </a:cxn>
                <a:cxn ang="0">
                  <a:pos x="0" y="T1"/>
                </a:cxn>
                <a:cxn ang="0">
                  <a:pos x="0" y="T2"/>
                </a:cxn>
                <a:cxn ang="0">
                  <a:pos x="0" y="T3"/>
                </a:cxn>
                <a:cxn ang="0">
                  <a:pos x="0" y="T4"/>
                </a:cxn>
              </a:cxnLst>
              <a:rect l="0" t="0" r="r" b="b"/>
              <a:pathLst>
                <a:path h="31">
                  <a:moveTo>
                    <a:pt x="0" y="0"/>
                  </a:moveTo>
                  <a:lnTo>
                    <a:pt x="0" y="22"/>
                  </a:lnTo>
                  <a:lnTo>
                    <a:pt x="0" y="31"/>
                  </a:lnTo>
                  <a:lnTo>
                    <a:pt x="0" y="9"/>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2" name="Freeform 345">
              <a:extLst>
                <a:ext uri="{FF2B5EF4-FFF2-40B4-BE49-F238E27FC236}">
                  <a16:creationId xmlns:a16="http://schemas.microsoft.com/office/drawing/2014/main" xmlns="" id="{8E08A6ED-E2EF-47F5-BA9D-BF392EAEDE20}"/>
                </a:ext>
              </a:extLst>
            </p:cNvPr>
            <p:cNvSpPr>
              <a:spLocks/>
            </p:cNvSpPr>
            <p:nvPr/>
          </p:nvSpPr>
          <p:spPr bwMode="auto">
            <a:xfrm>
              <a:off x="4754390" y="5672516"/>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3" name="Freeform 346">
              <a:extLst>
                <a:ext uri="{FF2B5EF4-FFF2-40B4-BE49-F238E27FC236}">
                  <a16:creationId xmlns:a16="http://schemas.microsoft.com/office/drawing/2014/main" xmlns="" id="{8879F35A-E0CA-4E39-A516-F010735794DD}"/>
                </a:ext>
              </a:extLst>
            </p:cNvPr>
            <p:cNvSpPr>
              <a:spLocks/>
            </p:cNvSpPr>
            <p:nvPr/>
          </p:nvSpPr>
          <p:spPr bwMode="auto">
            <a:xfrm>
              <a:off x="4754390" y="5672516"/>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4" name="Rectangle 347">
              <a:extLst>
                <a:ext uri="{FF2B5EF4-FFF2-40B4-BE49-F238E27FC236}">
                  <a16:creationId xmlns:a16="http://schemas.microsoft.com/office/drawing/2014/main" xmlns="" id="{5C4B47F4-5DB6-49E8-BBC6-235184D8A428}"/>
                </a:ext>
              </a:extLst>
            </p:cNvPr>
            <p:cNvSpPr>
              <a:spLocks noChangeArrowheads="1"/>
            </p:cNvSpPr>
            <p:nvPr/>
          </p:nvSpPr>
          <p:spPr bwMode="auto">
            <a:xfrm>
              <a:off x="4892503" y="5674103"/>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5" name="Rectangle 348">
              <a:extLst>
                <a:ext uri="{FF2B5EF4-FFF2-40B4-BE49-F238E27FC236}">
                  <a16:creationId xmlns:a16="http://schemas.microsoft.com/office/drawing/2014/main" xmlns="" id="{16A96EB2-4B7E-4C7C-A6B8-25CD5BA8A190}"/>
                </a:ext>
              </a:extLst>
            </p:cNvPr>
            <p:cNvSpPr>
              <a:spLocks noChangeArrowheads="1"/>
            </p:cNvSpPr>
            <p:nvPr/>
          </p:nvSpPr>
          <p:spPr bwMode="auto">
            <a:xfrm>
              <a:off x="4892503" y="5674103"/>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6" name="Rectangle 349">
              <a:extLst>
                <a:ext uri="{FF2B5EF4-FFF2-40B4-BE49-F238E27FC236}">
                  <a16:creationId xmlns:a16="http://schemas.microsoft.com/office/drawing/2014/main" xmlns="" id="{96531516-06A4-45AE-89A1-45A9611513AD}"/>
                </a:ext>
              </a:extLst>
            </p:cNvPr>
            <p:cNvSpPr>
              <a:spLocks noChangeArrowheads="1"/>
            </p:cNvSpPr>
            <p:nvPr/>
          </p:nvSpPr>
          <p:spPr bwMode="auto">
            <a:xfrm>
              <a:off x="5030615" y="5674103"/>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7" name="Rectangle 350">
              <a:extLst>
                <a:ext uri="{FF2B5EF4-FFF2-40B4-BE49-F238E27FC236}">
                  <a16:creationId xmlns:a16="http://schemas.microsoft.com/office/drawing/2014/main" xmlns="" id="{179B1CE7-5223-4F54-95D2-419537EA9E1B}"/>
                </a:ext>
              </a:extLst>
            </p:cNvPr>
            <p:cNvSpPr>
              <a:spLocks noChangeArrowheads="1"/>
            </p:cNvSpPr>
            <p:nvPr/>
          </p:nvSpPr>
          <p:spPr bwMode="auto">
            <a:xfrm>
              <a:off x="5030615" y="5674103"/>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8" name="Rectangle 351">
              <a:extLst>
                <a:ext uri="{FF2B5EF4-FFF2-40B4-BE49-F238E27FC236}">
                  <a16:creationId xmlns:a16="http://schemas.microsoft.com/office/drawing/2014/main" xmlns="" id="{53EC2020-D7C4-41A8-A666-994847444FD8}"/>
                </a:ext>
              </a:extLst>
            </p:cNvPr>
            <p:cNvSpPr>
              <a:spLocks noChangeArrowheads="1"/>
            </p:cNvSpPr>
            <p:nvPr/>
          </p:nvSpPr>
          <p:spPr bwMode="auto">
            <a:xfrm>
              <a:off x="5167140" y="5674103"/>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39" name="Rectangle 352">
              <a:extLst>
                <a:ext uri="{FF2B5EF4-FFF2-40B4-BE49-F238E27FC236}">
                  <a16:creationId xmlns:a16="http://schemas.microsoft.com/office/drawing/2014/main" xmlns="" id="{9314E5BB-325C-4DC2-AA8E-69F345676A46}"/>
                </a:ext>
              </a:extLst>
            </p:cNvPr>
            <p:cNvSpPr>
              <a:spLocks noChangeArrowheads="1"/>
            </p:cNvSpPr>
            <p:nvPr/>
          </p:nvSpPr>
          <p:spPr bwMode="auto">
            <a:xfrm>
              <a:off x="5167140" y="5674103"/>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0" name="Freeform 353">
              <a:extLst>
                <a:ext uri="{FF2B5EF4-FFF2-40B4-BE49-F238E27FC236}">
                  <a16:creationId xmlns:a16="http://schemas.microsoft.com/office/drawing/2014/main" xmlns="" id="{E8C54B44-8CBD-43DD-B4FA-F65C6498BCC2}"/>
                </a:ext>
              </a:extLst>
            </p:cNvPr>
            <p:cNvSpPr>
              <a:spLocks/>
            </p:cNvSpPr>
            <p:nvPr/>
          </p:nvSpPr>
          <p:spPr bwMode="auto">
            <a:xfrm>
              <a:off x="5305253" y="5674103"/>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1" name="Freeform 354">
              <a:extLst>
                <a:ext uri="{FF2B5EF4-FFF2-40B4-BE49-F238E27FC236}">
                  <a16:creationId xmlns:a16="http://schemas.microsoft.com/office/drawing/2014/main" xmlns="" id="{7E8D3292-63A4-402B-A4CA-E525F6CC353E}"/>
                </a:ext>
              </a:extLst>
            </p:cNvPr>
            <p:cNvSpPr>
              <a:spLocks/>
            </p:cNvSpPr>
            <p:nvPr/>
          </p:nvSpPr>
          <p:spPr bwMode="auto">
            <a:xfrm>
              <a:off x="5305253" y="5674103"/>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2" name="Freeform 355">
              <a:extLst>
                <a:ext uri="{FF2B5EF4-FFF2-40B4-BE49-F238E27FC236}">
                  <a16:creationId xmlns:a16="http://schemas.microsoft.com/office/drawing/2014/main" xmlns="" id="{76B8B2D4-F63D-4FAF-A4DB-1CE179763ABB}"/>
                </a:ext>
              </a:extLst>
            </p:cNvPr>
            <p:cNvSpPr>
              <a:spLocks/>
            </p:cNvSpPr>
            <p:nvPr/>
          </p:nvSpPr>
          <p:spPr bwMode="auto">
            <a:xfrm>
              <a:off x="5441778" y="5675691"/>
              <a:ext cx="84138" cy="14288"/>
            </a:xfrm>
            <a:custGeom>
              <a:avLst/>
              <a:gdLst>
                <a:gd name="T0" fmla="*/ 0 w 53"/>
                <a:gd name="T1" fmla="*/ 0 h 9"/>
                <a:gd name="T2" fmla="*/ 1 w 53"/>
                <a:gd name="T3" fmla="*/ 9 h 9"/>
                <a:gd name="T4" fmla="*/ 53 w 53"/>
                <a:gd name="T5" fmla="*/ 9 h 9"/>
                <a:gd name="T6" fmla="*/ 53 w 53"/>
                <a:gd name="T7" fmla="*/ 0 h 9"/>
                <a:gd name="T8" fmla="*/ 0 w 53"/>
                <a:gd name="T9" fmla="*/ 0 h 9"/>
              </a:gdLst>
              <a:ahLst/>
              <a:cxnLst>
                <a:cxn ang="0">
                  <a:pos x="T0" y="T1"/>
                </a:cxn>
                <a:cxn ang="0">
                  <a:pos x="T2" y="T3"/>
                </a:cxn>
                <a:cxn ang="0">
                  <a:pos x="T4" y="T5"/>
                </a:cxn>
                <a:cxn ang="0">
                  <a:pos x="T6" y="T7"/>
                </a:cxn>
                <a:cxn ang="0">
                  <a:pos x="T8" y="T9"/>
                </a:cxn>
              </a:cxnLst>
              <a:rect l="0" t="0" r="r" b="b"/>
              <a:pathLst>
                <a:path w="53" h="9">
                  <a:moveTo>
                    <a:pt x="0" y="0"/>
                  </a:moveTo>
                  <a:lnTo>
                    <a:pt x="1" y="9"/>
                  </a:lnTo>
                  <a:lnTo>
                    <a:pt x="53" y="9"/>
                  </a:lnTo>
                  <a:lnTo>
                    <a:pt x="53"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3" name="Freeform 356">
              <a:extLst>
                <a:ext uri="{FF2B5EF4-FFF2-40B4-BE49-F238E27FC236}">
                  <a16:creationId xmlns:a16="http://schemas.microsoft.com/office/drawing/2014/main" xmlns="" id="{76C64AFD-3B81-4AAD-9F27-A335F51EC180}"/>
                </a:ext>
              </a:extLst>
            </p:cNvPr>
            <p:cNvSpPr>
              <a:spLocks/>
            </p:cNvSpPr>
            <p:nvPr/>
          </p:nvSpPr>
          <p:spPr bwMode="auto">
            <a:xfrm>
              <a:off x="5441778" y="5675691"/>
              <a:ext cx="84138" cy="14288"/>
            </a:xfrm>
            <a:custGeom>
              <a:avLst/>
              <a:gdLst>
                <a:gd name="T0" fmla="*/ 0 w 53"/>
                <a:gd name="T1" fmla="*/ 0 h 9"/>
                <a:gd name="T2" fmla="*/ 1 w 53"/>
                <a:gd name="T3" fmla="*/ 9 h 9"/>
                <a:gd name="T4" fmla="*/ 53 w 53"/>
                <a:gd name="T5" fmla="*/ 9 h 9"/>
                <a:gd name="T6" fmla="*/ 53 w 53"/>
                <a:gd name="T7" fmla="*/ 0 h 9"/>
                <a:gd name="T8" fmla="*/ 0 w 53"/>
                <a:gd name="T9" fmla="*/ 0 h 9"/>
              </a:gdLst>
              <a:ahLst/>
              <a:cxnLst>
                <a:cxn ang="0">
                  <a:pos x="T0" y="T1"/>
                </a:cxn>
                <a:cxn ang="0">
                  <a:pos x="T2" y="T3"/>
                </a:cxn>
                <a:cxn ang="0">
                  <a:pos x="T4" y="T5"/>
                </a:cxn>
                <a:cxn ang="0">
                  <a:pos x="T6" y="T7"/>
                </a:cxn>
                <a:cxn ang="0">
                  <a:pos x="T8" y="T9"/>
                </a:cxn>
              </a:cxnLst>
              <a:rect l="0" t="0" r="r" b="b"/>
              <a:pathLst>
                <a:path w="53" h="9">
                  <a:moveTo>
                    <a:pt x="0" y="0"/>
                  </a:moveTo>
                  <a:lnTo>
                    <a:pt x="1" y="9"/>
                  </a:lnTo>
                  <a:lnTo>
                    <a:pt x="53" y="9"/>
                  </a:lnTo>
                  <a:lnTo>
                    <a:pt x="53"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4" name="Rectangle 357">
              <a:extLst>
                <a:ext uri="{FF2B5EF4-FFF2-40B4-BE49-F238E27FC236}">
                  <a16:creationId xmlns:a16="http://schemas.microsoft.com/office/drawing/2014/main" xmlns="" id="{4D3499E7-B86C-456C-B71F-AA8F94324BB7}"/>
                </a:ext>
              </a:extLst>
            </p:cNvPr>
            <p:cNvSpPr>
              <a:spLocks noChangeArrowheads="1"/>
            </p:cNvSpPr>
            <p:nvPr/>
          </p:nvSpPr>
          <p:spPr bwMode="auto">
            <a:xfrm>
              <a:off x="5552903" y="5675691"/>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5" name="Rectangle 358">
              <a:extLst>
                <a:ext uri="{FF2B5EF4-FFF2-40B4-BE49-F238E27FC236}">
                  <a16:creationId xmlns:a16="http://schemas.microsoft.com/office/drawing/2014/main" xmlns="" id="{3D708E5F-D319-4D4C-8AEA-D5C383A78BA1}"/>
                </a:ext>
              </a:extLst>
            </p:cNvPr>
            <p:cNvSpPr>
              <a:spLocks noChangeArrowheads="1"/>
            </p:cNvSpPr>
            <p:nvPr/>
          </p:nvSpPr>
          <p:spPr bwMode="auto">
            <a:xfrm>
              <a:off x="5552903" y="5675691"/>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6" name="Rectangle 359">
              <a:extLst>
                <a:ext uri="{FF2B5EF4-FFF2-40B4-BE49-F238E27FC236}">
                  <a16:creationId xmlns:a16="http://schemas.microsoft.com/office/drawing/2014/main" xmlns="" id="{B867E34D-4A0D-4D89-AB27-87A8AF2D6699}"/>
                </a:ext>
              </a:extLst>
            </p:cNvPr>
            <p:cNvSpPr>
              <a:spLocks noChangeArrowheads="1"/>
            </p:cNvSpPr>
            <p:nvPr/>
          </p:nvSpPr>
          <p:spPr bwMode="auto">
            <a:xfrm>
              <a:off x="5691015" y="567569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7" name="Rectangle 360">
              <a:extLst>
                <a:ext uri="{FF2B5EF4-FFF2-40B4-BE49-F238E27FC236}">
                  <a16:creationId xmlns:a16="http://schemas.microsoft.com/office/drawing/2014/main" xmlns="" id="{62A315F7-11DF-403C-AE02-5FEFE2346BF2}"/>
                </a:ext>
              </a:extLst>
            </p:cNvPr>
            <p:cNvSpPr>
              <a:spLocks noChangeArrowheads="1"/>
            </p:cNvSpPr>
            <p:nvPr/>
          </p:nvSpPr>
          <p:spPr bwMode="auto">
            <a:xfrm>
              <a:off x="5691015" y="567569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8" name="Freeform 361">
              <a:extLst>
                <a:ext uri="{FF2B5EF4-FFF2-40B4-BE49-F238E27FC236}">
                  <a16:creationId xmlns:a16="http://schemas.microsoft.com/office/drawing/2014/main" xmlns="" id="{2C768B87-EB7F-4BCB-825F-C344FABDB801}"/>
                </a:ext>
              </a:extLst>
            </p:cNvPr>
            <p:cNvSpPr>
              <a:spLocks/>
            </p:cNvSpPr>
            <p:nvPr/>
          </p:nvSpPr>
          <p:spPr bwMode="auto">
            <a:xfrm>
              <a:off x="4754390" y="5804278"/>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49" name="Freeform 362">
              <a:extLst>
                <a:ext uri="{FF2B5EF4-FFF2-40B4-BE49-F238E27FC236}">
                  <a16:creationId xmlns:a16="http://schemas.microsoft.com/office/drawing/2014/main" xmlns="" id="{E2FA4CC1-3AD9-49CD-942D-D12CDD34C321}"/>
                </a:ext>
              </a:extLst>
            </p:cNvPr>
            <p:cNvSpPr>
              <a:spLocks/>
            </p:cNvSpPr>
            <p:nvPr/>
          </p:nvSpPr>
          <p:spPr bwMode="auto">
            <a:xfrm>
              <a:off x="4754390" y="5804278"/>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0" name="Freeform 363">
              <a:extLst>
                <a:ext uri="{FF2B5EF4-FFF2-40B4-BE49-F238E27FC236}">
                  <a16:creationId xmlns:a16="http://schemas.microsoft.com/office/drawing/2014/main" xmlns="" id="{05DD4140-7236-4919-94D0-38C3F428FBB7}"/>
                </a:ext>
              </a:extLst>
            </p:cNvPr>
            <p:cNvSpPr>
              <a:spLocks/>
            </p:cNvSpPr>
            <p:nvPr/>
          </p:nvSpPr>
          <p:spPr bwMode="auto">
            <a:xfrm>
              <a:off x="4890915" y="5805866"/>
              <a:ext cx="111125" cy="14288"/>
            </a:xfrm>
            <a:custGeom>
              <a:avLst/>
              <a:gdLst>
                <a:gd name="T0" fmla="*/ 0 w 70"/>
                <a:gd name="T1" fmla="*/ 0 h 9"/>
                <a:gd name="T2" fmla="*/ 0 w 70"/>
                <a:gd name="T3" fmla="*/ 9 h 9"/>
                <a:gd name="T4" fmla="*/ 69 w 70"/>
                <a:gd name="T5" fmla="*/ 9 h 9"/>
                <a:gd name="T6" fmla="*/ 70 w 70"/>
                <a:gd name="T7" fmla="*/ 0 h 9"/>
                <a:gd name="T8" fmla="*/ 0 w 70"/>
                <a:gd name="T9" fmla="*/ 0 h 9"/>
              </a:gdLst>
              <a:ahLst/>
              <a:cxnLst>
                <a:cxn ang="0">
                  <a:pos x="T0" y="T1"/>
                </a:cxn>
                <a:cxn ang="0">
                  <a:pos x="T2" y="T3"/>
                </a:cxn>
                <a:cxn ang="0">
                  <a:pos x="T4" y="T5"/>
                </a:cxn>
                <a:cxn ang="0">
                  <a:pos x="T6" y="T7"/>
                </a:cxn>
                <a:cxn ang="0">
                  <a:pos x="T8" y="T9"/>
                </a:cxn>
              </a:cxnLst>
              <a:rect l="0" t="0" r="r" b="b"/>
              <a:pathLst>
                <a:path w="70" h="9">
                  <a:moveTo>
                    <a:pt x="0" y="0"/>
                  </a:moveTo>
                  <a:lnTo>
                    <a:pt x="0" y="9"/>
                  </a:lnTo>
                  <a:lnTo>
                    <a:pt x="69" y="9"/>
                  </a:lnTo>
                  <a:lnTo>
                    <a:pt x="70"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1" name="Freeform 364">
              <a:extLst>
                <a:ext uri="{FF2B5EF4-FFF2-40B4-BE49-F238E27FC236}">
                  <a16:creationId xmlns:a16="http://schemas.microsoft.com/office/drawing/2014/main" xmlns="" id="{2FE39881-ED7D-4786-ADA3-F9FF9D17AFED}"/>
                </a:ext>
              </a:extLst>
            </p:cNvPr>
            <p:cNvSpPr>
              <a:spLocks/>
            </p:cNvSpPr>
            <p:nvPr/>
          </p:nvSpPr>
          <p:spPr bwMode="auto">
            <a:xfrm>
              <a:off x="4890915" y="5805866"/>
              <a:ext cx="111125" cy="14288"/>
            </a:xfrm>
            <a:custGeom>
              <a:avLst/>
              <a:gdLst>
                <a:gd name="T0" fmla="*/ 0 w 70"/>
                <a:gd name="T1" fmla="*/ 0 h 9"/>
                <a:gd name="T2" fmla="*/ 0 w 70"/>
                <a:gd name="T3" fmla="*/ 9 h 9"/>
                <a:gd name="T4" fmla="*/ 69 w 70"/>
                <a:gd name="T5" fmla="*/ 9 h 9"/>
                <a:gd name="T6" fmla="*/ 70 w 70"/>
                <a:gd name="T7" fmla="*/ 0 h 9"/>
                <a:gd name="T8" fmla="*/ 0 w 70"/>
                <a:gd name="T9" fmla="*/ 0 h 9"/>
              </a:gdLst>
              <a:ahLst/>
              <a:cxnLst>
                <a:cxn ang="0">
                  <a:pos x="T0" y="T1"/>
                </a:cxn>
                <a:cxn ang="0">
                  <a:pos x="T2" y="T3"/>
                </a:cxn>
                <a:cxn ang="0">
                  <a:pos x="T4" y="T5"/>
                </a:cxn>
                <a:cxn ang="0">
                  <a:pos x="T6" y="T7"/>
                </a:cxn>
                <a:cxn ang="0">
                  <a:pos x="T8" y="T9"/>
                </a:cxn>
              </a:cxnLst>
              <a:rect l="0" t="0" r="r" b="b"/>
              <a:pathLst>
                <a:path w="70" h="9">
                  <a:moveTo>
                    <a:pt x="0" y="0"/>
                  </a:moveTo>
                  <a:lnTo>
                    <a:pt x="0" y="9"/>
                  </a:lnTo>
                  <a:lnTo>
                    <a:pt x="69" y="9"/>
                  </a:lnTo>
                  <a:lnTo>
                    <a:pt x="70"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2" name="Rectangle 365">
              <a:extLst>
                <a:ext uri="{FF2B5EF4-FFF2-40B4-BE49-F238E27FC236}">
                  <a16:creationId xmlns:a16="http://schemas.microsoft.com/office/drawing/2014/main" xmlns="" id="{4AE56D87-D186-44E6-BE31-8BD3A0FC72B8}"/>
                </a:ext>
              </a:extLst>
            </p:cNvPr>
            <p:cNvSpPr>
              <a:spLocks noChangeArrowheads="1"/>
            </p:cNvSpPr>
            <p:nvPr/>
          </p:nvSpPr>
          <p:spPr bwMode="auto">
            <a:xfrm>
              <a:off x="5029028" y="5805866"/>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3" name="Rectangle 366">
              <a:extLst>
                <a:ext uri="{FF2B5EF4-FFF2-40B4-BE49-F238E27FC236}">
                  <a16:creationId xmlns:a16="http://schemas.microsoft.com/office/drawing/2014/main" xmlns="" id="{2BB78AC7-675D-4055-879B-158F4C0B1859}"/>
                </a:ext>
              </a:extLst>
            </p:cNvPr>
            <p:cNvSpPr>
              <a:spLocks noChangeArrowheads="1"/>
            </p:cNvSpPr>
            <p:nvPr/>
          </p:nvSpPr>
          <p:spPr bwMode="auto">
            <a:xfrm>
              <a:off x="5029028" y="5805866"/>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4" name="Freeform 367">
              <a:extLst>
                <a:ext uri="{FF2B5EF4-FFF2-40B4-BE49-F238E27FC236}">
                  <a16:creationId xmlns:a16="http://schemas.microsoft.com/office/drawing/2014/main" xmlns="" id="{09DA2418-8513-46BB-8C3D-43B7A58365BA}"/>
                </a:ext>
              </a:extLst>
            </p:cNvPr>
            <p:cNvSpPr>
              <a:spLocks/>
            </p:cNvSpPr>
            <p:nvPr/>
          </p:nvSpPr>
          <p:spPr bwMode="auto">
            <a:xfrm>
              <a:off x="5167140" y="5805866"/>
              <a:ext cx="109538" cy="15875"/>
            </a:xfrm>
            <a:custGeom>
              <a:avLst/>
              <a:gdLst>
                <a:gd name="T0" fmla="*/ 0 w 69"/>
                <a:gd name="T1" fmla="*/ 0 h 10"/>
                <a:gd name="T2" fmla="*/ 0 w 69"/>
                <a:gd name="T3" fmla="*/ 9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1"/>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5" name="Freeform 368">
              <a:extLst>
                <a:ext uri="{FF2B5EF4-FFF2-40B4-BE49-F238E27FC236}">
                  <a16:creationId xmlns:a16="http://schemas.microsoft.com/office/drawing/2014/main" xmlns="" id="{806F8D66-FE7F-41F5-ADA6-2F407EF93DBB}"/>
                </a:ext>
              </a:extLst>
            </p:cNvPr>
            <p:cNvSpPr>
              <a:spLocks/>
            </p:cNvSpPr>
            <p:nvPr/>
          </p:nvSpPr>
          <p:spPr bwMode="auto">
            <a:xfrm>
              <a:off x="5167140" y="5805866"/>
              <a:ext cx="109538" cy="15875"/>
            </a:xfrm>
            <a:custGeom>
              <a:avLst/>
              <a:gdLst>
                <a:gd name="T0" fmla="*/ 0 w 69"/>
                <a:gd name="T1" fmla="*/ 0 h 10"/>
                <a:gd name="T2" fmla="*/ 0 w 69"/>
                <a:gd name="T3" fmla="*/ 9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1"/>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6" name="Freeform 369">
              <a:extLst>
                <a:ext uri="{FF2B5EF4-FFF2-40B4-BE49-F238E27FC236}">
                  <a16:creationId xmlns:a16="http://schemas.microsoft.com/office/drawing/2014/main" xmlns="" id="{7F4D7DA1-A274-4D1A-89C8-D8119951DF24}"/>
                </a:ext>
              </a:extLst>
            </p:cNvPr>
            <p:cNvSpPr>
              <a:spLocks/>
            </p:cNvSpPr>
            <p:nvPr/>
          </p:nvSpPr>
          <p:spPr bwMode="auto">
            <a:xfrm>
              <a:off x="5303665" y="5807453"/>
              <a:ext cx="111125" cy="14288"/>
            </a:xfrm>
            <a:custGeom>
              <a:avLst/>
              <a:gdLst>
                <a:gd name="T0" fmla="*/ 0 w 70"/>
                <a:gd name="T1" fmla="*/ 0 h 9"/>
                <a:gd name="T2" fmla="*/ 1 w 70"/>
                <a:gd name="T3" fmla="*/ 9 h 9"/>
                <a:gd name="T4" fmla="*/ 70 w 70"/>
                <a:gd name="T5" fmla="*/ 9 h 9"/>
                <a:gd name="T6" fmla="*/ 70 w 70"/>
                <a:gd name="T7" fmla="*/ 0 h 9"/>
                <a:gd name="T8" fmla="*/ 0 w 70"/>
                <a:gd name="T9" fmla="*/ 0 h 9"/>
              </a:gdLst>
              <a:ahLst/>
              <a:cxnLst>
                <a:cxn ang="0">
                  <a:pos x="T0" y="T1"/>
                </a:cxn>
                <a:cxn ang="0">
                  <a:pos x="T2" y="T3"/>
                </a:cxn>
                <a:cxn ang="0">
                  <a:pos x="T4" y="T5"/>
                </a:cxn>
                <a:cxn ang="0">
                  <a:pos x="T6" y="T7"/>
                </a:cxn>
                <a:cxn ang="0">
                  <a:pos x="T8" y="T9"/>
                </a:cxn>
              </a:cxnLst>
              <a:rect l="0" t="0" r="r" b="b"/>
              <a:pathLst>
                <a:path w="70" h="9">
                  <a:moveTo>
                    <a:pt x="0" y="0"/>
                  </a:moveTo>
                  <a:lnTo>
                    <a:pt x="1" y="9"/>
                  </a:lnTo>
                  <a:lnTo>
                    <a:pt x="70" y="9"/>
                  </a:lnTo>
                  <a:lnTo>
                    <a:pt x="70"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7" name="Freeform 370">
              <a:extLst>
                <a:ext uri="{FF2B5EF4-FFF2-40B4-BE49-F238E27FC236}">
                  <a16:creationId xmlns:a16="http://schemas.microsoft.com/office/drawing/2014/main" xmlns="" id="{BEED1A7F-3334-40C4-86BD-F39CAEA72C6E}"/>
                </a:ext>
              </a:extLst>
            </p:cNvPr>
            <p:cNvSpPr>
              <a:spLocks/>
            </p:cNvSpPr>
            <p:nvPr/>
          </p:nvSpPr>
          <p:spPr bwMode="auto">
            <a:xfrm>
              <a:off x="5303665" y="5807453"/>
              <a:ext cx="111125" cy="14288"/>
            </a:xfrm>
            <a:custGeom>
              <a:avLst/>
              <a:gdLst>
                <a:gd name="T0" fmla="*/ 0 w 70"/>
                <a:gd name="T1" fmla="*/ 0 h 9"/>
                <a:gd name="T2" fmla="*/ 1 w 70"/>
                <a:gd name="T3" fmla="*/ 9 h 9"/>
                <a:gd name="T4" fmla="*/ 70 w 70"/>
                <a:gd name="T5" fmla="*/ 9 h 9"/>
                <a:gd name="T6" fmla="*/ 70 w 70"/>
                <a:gd name="T7" fmla="*/ 0 h 9"/>
                <a:gd name="T8" fmla="*/ 0 w 70"/>
                <a:gd name="T9" fmla="*/ 0 h 9"/>
              </a:gdLst>
              <a:ahLst/>
              <a:cxnLst>
                <a:cxn ang="0">
                  <a:pos x="T0" y="T1"/>
                </a:cxn>
                <a:cxn ang="0">
                  <a:pos x="T2" y="T3"/>
                </a:cxn>
                <a:cxn ang="0">
                  <a:pos x="T4" y="T5"/>
                </a:cxn>
                <a:cxn ang="0">
                  <a:pos x="T6" y="T7"/>
                </a:cxn>
                <a:cxn ang="0">
                  <a:pos x="T8" y="T9"/>
                </a:cxn>
              </a:cxnLst>
              <a:rect l="0" t="0" r="r" b="b"/>
              <a:pathLst>
                <a:path w="70" h="9">
                  <a:moveTo>
                    <a:pt x="0" y="0"/>
                  </a:moveTo>
                  <a:lnTo>
                    <a:pt x="1" y="9"/>
                  </a:lnTo>
                  <a:lnTo>
                    <a:pt x="70" y="9"/>
                  </a:lnTo>
                  <a:lnTo>
                    <a:pt x="70"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8" name="Rectangle 371">
              <a:extLst>
                <a:ext uri="{FF2B5EF4-FFF2-40B4-BE49-F238E27FC236}">
                  <a16:creationId xmlns:a16="http://schemas.microsoft.com/office/drawing/2014/main" xmlns="" id="{A188C312-0BEA-495E-8B5A-C218C402DFFF}"/>
                </a:ext>
              </a:extLst>
            </p:cNvPr>
            <p:cNvSpPr>
              <a:spLocks noChangeArrowheads="1"/>
            </p:cNvSpPr>
            <p:nvPr/>
          </p:nvSpPr>
          <p:spPr bwMode="auto">
            <a:xfrm>
              <a:off x="5441778" y="5807453"/>
              <a:ext cx="82550" cy="15875"/>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59" name="Rectangle 372">
              <a:extLst>
                <a:ext uri="{FF2B5EF4-FFF2-40B4-BE49-F238E27FC236}">
                  <a16:creationId xmlns:a16="http://schemas.microsoft.com/office/drawing/2014/main" xmlns="" id="{E9B458AB-AF9C-4AD6-A9E2-1B2BF90043FF}"/>
                </a:ext>
              </a:extLst>
            </p:cNvPr>
            <p:cNvSpPr>
              <a:spLocks noChangeArrowheads="1"/>
            </p:cNvSpPr>
            <p:nvPr/>
          </p:nvSpPr>
          <p:spPr bwMode="auto">
            <a:xfrm>
              <a:off x="5441778" y="5807453"/>
              <a:ext cx="82550" cy="15875"/>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0" name="Freeform 373">
              <a:extLst>
                <a:ext uri="{FF2B5EF4-FFF2-40B4-BE49-F238E27FC236}">
                  <a16:creationId xmlns:a16="http://schemas.microsoft.com/office/drawing/2014/main" xmlns="" id="{C308E1C8-A00D-4270-8264-7253C99E7109}"/>
                </a:ext>
              </a:extLst>
            </p:cNvPr>
            <p:cNvSpPr>
              <a:spLocks/>
            </p:cNvSpPr>
            <p:nvPr/>
          </p:nvSpPr>
          <p:spPr bwMode="auto">
            <a:xfrm>
              <a:off x="5551315" y="5807453"/>
              <a:ext cx="111125" cy="15875"/>
            </a:xfrm>
            <a:custGeom>
              <a:avLst/>
              <a:gdLst>
                <a:gd name="T0" fmla="*/ 0 w 70"/>
                <a:gd name="T1" fmla="*/ 0 h 10"/>
                <a:gd name="T2" fmla="*/ 1 w 70"/>
                <a:gd name="T3" fmla="*/ 10 h 10"/>
                <a:gd name="T4" fmla="*/ 70 w 70"/>
                <a:gd name="T5" fmla="*/ 10 h 10"/>
                <a:gd name="T6" fmla="*/ 70 w 70"/>
                <a:gd name="T7" fmla="*/ 0 h 10"/>
                <a:gd name="T8" fmla="*/ 0 w 70"/>
                <a:gd name="T9" fmla="*/ 0 h 10"/>
              </a:gdLst>
              <a:ahLst/>
              <a:cxnLst>
                <a:cxn ang="0">
                  <a:pos x="T0" y="T1"/>
                </a:cxn>
                <a:cxn ang="0">
                  <a:pos x="T2" y="T3"/>
                </a:cxn>
                <a:cxn ang="0">
                  <a:pos x="T4" y="T5"/>
                </a:cxn>
                <a:cxn ang="0">
                  <a:pos x="T6" y="T7"/>
                </a:cxn>
                <a:cxn ang="0">
                  <a:pos x="T8" y="T9"/>
                </a:cxn>
              </a:cxnLst>
              <a:rect l="0" t="0" r="r" b="b"/>
              <a:pathLst>
                <a:path w="70" h="10">
                  <a:moveTo>
                    <a:pt x="0" y="0"/>
                  </a:moveTo>
                  <a:lnTo>
                    <a:pt x="1" y="10"/>
                  </a:lnTo>
                  <a:lnTo>
                    <a:pt x="70" y="10"/>
                  </a:lnTo>
                  <a:lnTo>
                    <a:pt x="70"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1" name="Freeform 374">
              <a:extLst>
                <a:ext uri="{FF2B5EF4-FFF2-40B4-BE49-F238E27FC236}">
                  <a16:creationId xmlns:a16="http://schemas.microsoft.com/office/drawing/2014/main" xmlns="" id="{4C13942E-7400-4FBA-9F5C-7DBEB3A50694}"/>
                </a:ext>
              </a:extLst>
            </p:cNvPr>
            <p:cNvSpPr>
              <a:spLocks/>
            </p:cNvSpPr>
            <p:nvPr/>
          </p:nvSpPr>
          <p:spPr bwMode="auto">
            <a:xfrm>
              <a:off x="5551315" y="5807453"/>
              <a:ext cx="111125" cy="15875"/>
            </a:xfrm>
            <a:custGeom>
              <a:avLst/>
              <a:gdLst>
                <a:gd name="T0" fmla="*/ 0 w 70"/>
                <a:gd name="T1" fmla="*/ 0 h 10"/>
                <a:gd name="T2" fmla="*/ 1 w 70"/>
                <a:gd name="T3" fmla="*/ 10 h 10"/>
                <a:gd name="T4" fmla="*/ 70 w 70"/>
                <a:gd name="T5" fmla="*/ 10 h 10"/>
                <a:gd name="T6" fmla="*/ 70 w 70"/>
                <a:gd name="T7" fmla="*/ 0 h 10"/>
                <a:gd name="T8" fmla="*/ 0 w 70"/>
                <a:gd name="T9" fmla="*/ 0 h 10"/>
              </a:gdLst>
              <a:ahLst/>
              <a:cxnLst>
                <a:cxn ang="0">
                  <a:pos x="T0" y="T1"/>
                </a:cxn>
                <a:cxn ang="0">
                  <a:pos x="T2" y="T3"/>
                </a:cxn>
                <a:cxn ang="0">
                  <a:pos x="T4" y="T5"/>
                </a:cxn>
                <a:cxn ang="0">
                  <a:pos x="T6" y="T7"/>
                </a:cxn>
                <a:cxn ang="0">
                  <a:pos x="T8" y="T9"/>
                </a:cxn>
              </a:cxnLst>
              <a:rect l="0" t="0" r="r" b="b"/>
              <a:pathLst>
                <a:path w="70" h="10">
                  <a:moveTo>
                    <a:pt x="0" y="0"/>
                  </a:moveTo>
                  <a:lnTo>
                    <a:pt x="1" y="10"/>
                  </a:lnTo>
                  <a:lnTo>
                    <a:pt x="70" y="10"/>
                  </a:lnTo>
                  <a:lnTo>
                    <a:pt x="70"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2" name="Freeform 375">
              <a:extLst>
                <a:ext uri="{FF2B5EF4-FFF2-40B4-BE49-F238E27FC236}">
                  <a16:creationId xmlns:a16="http://schemas.microsoft.com/office/drawing/2014/main" xmlns="" id="{1DB719A6-99B6-4F29-A96C-20A85EB886BA}"/>
                </a:ext>
              </a:extLst>
            </p:cNvPr>
            <p:cNvSpPr>
              <a:spLocks/>
            </p:cNvSpPr>
            <p:nvPr/>
          </p:nvSpPr>
          <p:spPr bwMode="auto">
            <a:xfrm>
              <a:off x="5691015" y="5807453"/>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3" name="Freeform 376">
              <a:extLst>
                <a:ext uri="{FF2B5EF4-FFF2-40B4-BE49-F238E27FC236}">
                  <a16:creationId xmlns:a16="http://schemas.microsoft.com/office/drawing/2014/main" xmlns="" id="{79C160E3-B9E6-40A0-8835-C4FDE4965C9D}"/>
                </a:ext>
              </a:extLst>
            </p:cNvPr>
            <p:cNvSpPr>
              <a:spLocks/>
            </p:cNvSpPr>
            <p:nvPr/>
          </p:nvSpPr>
          <p:spPr bwMode="auto">
            <a:xfrm>
              <a:off x="5691015" y="5807453"/>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4" name="Freeform 377">
              <a:extLst>
                <a:ext uri="{FF2B5EF4-FFF2-40B4-BE49-F238E27FC236}">
                  <a16:creationId xmlns:a16="http://schemas.microsoft.com/office/drawing/2014/main" xmlns="" id="{7D168102-6B48-4A21-B2A9-1EDDD71B0401}"/>
                </a:ext>
              </a:extLst>
            </p:cNvPr>
            <p:cNvSpPr>
              <a:spLocks/>
            </p:cNvSpPr>
            <p:nvPr/>
          </p:nvSpPr>
          <p:spPr bwMode="auto">
            <a:xfrm>
              <a:off x="4752803" y="5963028"/>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5" name="Freeform 378">
              <a:extLst>
                <a:ext uri="{FF2B5EF4-FFF2-40B4-BE49-F238E27FC236}">
                  <a16:creationId xmlns:a16="http://schemas.microsoft.com/office/drawing/2014/main" xmlns="" id="{9C71CC96-2DFD-4C57-BAB2-EE822E2A7B59}"/>
                </a:ext>
              </a:extLst>
            </p:cNvPr>
            <p:cNvSpPr>
              <a:spLocks/>
            </p:cNvSpPr>
            <p:nvPr/>
          </p:nvSpPr>
          <p:spPr bwMode="auto">
            <a:xfrm>
              <a:off x="4752803" y="5963028"/>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6" name="Freeform 379">
              <a:extLst>
                <a:ext uri="{FF2B5EF4-FFF2-40B4-BE49-F238E27FC236}">
                  <a16:creationId xmlns:a16="http://schemas.microsoft.com/office/drawing/2014/main" xmlns="" id="{CBFCA55A-B5E2-4697-9BF4-71C41FD8A64A}"/>
                </a:ext>
              </a:extLst>
            </p:cNvPr>
            <p:cNvSpPr>
              <a:spLocks/>
            </p:cNvSpPr>
            <p:nvPr/>
          </p:nvSpPr>
          <p:spPr bwMode="auto">
            <a:xfrm>
              <a:off x="4890915" y="5964616"/>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7" name="Freeform 380">
              <a:extLst>
                <a:ext uri="{FF2B5EF4-FFF2-40B4-BE49-F238E27FC236}">
                  <a16:creationId xmlns:a16="http://schemas.microsoft.com/office/drawing/2014/main" xmlns="" id="{F9524957-C792-4232-9D84-A72658596766}"/>
                </a:ext>
              </a:extLst>
            </p:cNvPr>
            <p:cNvSpPr>
              <a:spLocks/>
            </p:cNvSpPr>
            <p:nvPr/>
          </p:nvSpPr>
          <p:spPr bwMode="auto">
            <a:xfrm>
              <a:off x="4890915" y="5964616"/>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8" name="Rectangle 381">
              <a:extLst>
                <a:ext uri="{FF2B5EF4-FFF2-40B4-BE49-F238E27FC236}">
                  <a16:creationId xmlns:a16="http://schemas.microsoft.com/office/drawing/2014/main" xmlns="" id="{A840642E-F364-4F7A-BCC5-B30F21A6A026}"/>
                </a:ext>
              </a:extLst>
            </p:cNvPr>
            <p:cNvSpPr>
              <a:spLocks noChangeArrowheads="1"/>
            </p:cNvSpPr>
            <p:nvPr/>
          </p:nvSpPr>
          <p:spPr bwMode="auto">
            <a:xfrm>
              <a:off x="5027440" y="5966203"/>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69" name="Rectangle 382">
              <a:extLst>
                <a:ext uri="{FF2B5EF4-FFF2-40B4-BE49-F238E27FC236}">
                  <a16:creationId xmlns:a16="http://schemas.microsoft.com/office/drawing/2014/main" xmlns="" id="{F63ABCDA-503E-4BEF-8ACA-790BB82C4A26}"/>
                </a:ext>
              </a:extLst>
            </p:cNvPr>
            <p:cNvSpPr>
              <a:spLocks noChangeArrowheads="1"/>
            </p:cNvSpPr>
            <p:nvPr/>
          </p:nvSpPr>
          <p:spPr bwMode="auto">
            <a:xfrm>
              <a:off x="5027440" y="5966203"/>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70" name="Freeform 383">
              <a:extLst>
                <a:ext uri="{FF2B5EF4-FFF2-40B4-BE49-F238E27FC236}">
                  <a16:creationId xmlns:a16="http://schemas.microsoft.com/office/drawing/2014/main" xmlns="" id="{0906AB5E-EBF4-46C2-AC71-BB4DC653A439}"/>
                </a:ext>
              </a:extLst>
            </p:cNvPr>
            <p:cNvSpPr>
              <a:spLocks/>
            </p:cNvSpPr>
            <p:nvPr/>
          </p:nvSpPr>
          <p:spPr bwMode="auto">
            <a:xfrm>
              <a:off x="5165553" y="5966203"/>
              <a:ext cx="111125" cy="14288"/>
            </a:xfrm>
            <a:custGeom>
              <a:avLst/>
              <a:gdLst>
                <a:gd name="T0" fmla="*/ 0 w 70"/>
                <a:gd name="T1" fmla="*/ 0 h 9"/>
                <a:gd name="T2" fmla="*/ 1 w 70"/>
                <a:gd name="T3" fmla="*/ 9 h 9"/>
                <a:gd name="T4" fmla="*/ 70 w 70"/>
                <a:gd name="T5" fmla="*/ 9 h 9"/>
                <a:gd name="T6" fmla="*/ 70 w 70"/>
                <a:gd name="T7" fmla="*/ 0 h 9"/>
                <a:gd name="T8" fmla="*/ 0 w 70"/>
                <a:gd name="T9" fmla="*/ 0 h 9"/>
              </a:gdLst>
              <a:ahLst/>
              <a:cxnLst>
                <a:cxn ang="0">
                  <a:pos x="T0" y="T1"/>
                </a:cxn>
                <a:cxn ang="0">
                  <a:pos x="T2" y="T3"/>
                </a:cxn>
                <a:cxn ang="0">
                  <a:pos x="T4" y="T5"/>
                </a:cxn>
                <a:cxn ang="0">
                  <a:pos x="T6" y="T7"/>
                </a:cxn>
                <a:cxn ang="0">
                  <a:pos x="T8" y="T9"/>
                </a:cxn>
              </a:cxnLst>
              <a:rect l="0" t="0" r="r" b="b"/>
              <a:pathLst>
                <a:path w="70" h="9">
                  <a:moveTo>
                    <a:pt x="0" y="0"/>
                  </a:moveTo>
                  <a:lnTo>
                    <a:pt x="1" y="9"/>
                  </a:lnTo>
                  <a:lnTo>
                    <a:pt x="70" y="9"/>
                  </a:lnTo>
                  <a:lnTo>
                    <a:pt x="70"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71" name="Freeform 384">
              <a:extLst>
                <a:ext uri="{FF2B5EF4-FFF2-40B4-BE49-F238E27FC236}">
                  <a16:creationId xmlns:a16="http://schemas.microsoft.com/office/drawing/2014/main" xmlns="" id="{BFF55E8D-8A4F-4F3C-9822-464AE3E4DF92}"/>
                </a:ext>
              </a:extLst>
            </p:cNvPr>
            <p:cNvSpPr>
              <a:spLocks/>
            </p:cNvSpPr>
            <p:nvPr/>
          </p:nvSpPr>
          <p:spPr bwMode="auto">
            <a:xfrm>
              <a:off x="5165553" y="5966203"/>
              <a:ext cx="111125" cy="14288"/>
            </a:xfrm>
            <a:custGeom>
              <a:avLst/>
              <a:gdLst>
                <a:gd name="T0" fmla="*/ 0 w 70"/>
                <a:gd name="T1" fmla="*/ 0 h 9"/>
                <a:gd name="T2" fmla="*/ 1 w 70"/>
                <a:gd name="T3" fmla="*/ 9 h 9"/>
                <a:gd name="T4" fmla="*/ 70 w 70"/>
                <a:gd name="T5" fmla="*/ 9 h 9"/>
                <a:gd name="T6" fmla="*/ 70 w 70"/>
                <a:gd name="T7" fmla="*/ 0 h 9"/>
                <a:gd name="T8" fmla="*/ 0 w 70"/>
                <a:gd name="T9" fmla="*/ 0 h 9"/>
              </a:gdLst>
              <a:ahLst/>
              <a:cxnLst>
                <a:cxn ang="0">
                  <a:pos x="T0" y="T1"/>
                </a:cxn>
                <a:cxn ang="0">
                  <a:pos x="T2" y="T3"/>
                </a:cxn>
                <a:cxn ang="0">
                  <a:pos x="T4" y="T5"/>
                </a:cxn>
                <a:cxn ang="0">
                  <a:pos x="T6" y="T7"/>
                </a:cxn>
                <a:cxn ang="0">
                  <a:pos x="T8" y="T9"/>
                </a:cxn>
              </a:cxnLst>
              <a:rect l="0" t="0" r="r" b="b"/>
              <a:pathLst>
                <a:path w="70" h="9">
                  <a:moveTo>
                    <a:pt x="0" y="0"/>
                  </a:moveTo>
                  <a:lnTo>
                    <a:pt x="1" y="9"/>
                  </a:lnTo>
                  <a:lnTo>
                    <a:pt x="70" y="9"/>
                  </a:lnTo>
                  <a:lnTo>
                    <a:pt x="70"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72" name="Rectangle 385">
              <a:extLst>
                <a:ext uri="{FF2B5EF4-FFF2-40B4-BE49-F238E27FC236}">
                  <a16:creationId xmlns:a16="http://schemas.microsoft.com/office/drawing/2014/main" xmlns="" id="{2B8D2282-EDD7-4E33-91ED-4769C1C6205F}"/>
                </a:ext>
              </a:extLst>
            </p:cNvPr>
            <p:cNvSpPr>
              <a:spLocks noChangeArrowheads="1"/>
            </p:cNvSpPr>
            <p:nvPr/>
          </p:nvSpPr>
          <p:spPr bwMode="auto">
            <a:xfrm>
              <a:off x="5303665" y="5966203"/>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73" name="Rectangle 386">
              <a:extLst>
                <a:ext uri="{FF2B5EF4-FFF2-40B4-BE49-F238E27FC236}">
                  <a16:creationId xmlns:a16="http://schemas.microsoft.com/office/drawing/2014/main" xmlns="" id="{B39E33B9-C61D-421C-BADC-02E91B38A56C}"/>
                </a:ext>
              </a:extLst>
            </p:cNvPr>
            <p:cNvSpPr>
              <a:spLocks noChangeArrowheads="1"/>
            </p:cNvSpPr>
            <p:nvPr/>
          </p:nvSpPr>
          <p:spPr bwMode="auto">
            <a:xfrm>
              <a:off x="5303665" y="5966203"/>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74" name="Freeform 387">
              <a:extLst>
                <a:ext uri="{FF2B5EF4-FFF2-40B4-BE49-F238E27FC236}">
                  <a16:creationId xmlns:a16="http://schemas.microsoft.com/office/drawing/2014/main" xmlns="" id="{45CACCFA-452F-42CA-B30B-C5E4C8CD4151}"/>
                </a:ext>
              </a:extLst>
            </p:cNvPr>
            <p:cNvSpPr>
              <a:spLocks/>
            </p:cNvSpPr>
            <p:nvPr/>
          </p:nvSpPr>
          <p:spPr bwMode="auto">
            <a:xfrm>
              <a:off x="5441778" y="5966203"/>
              <a:ext cx="82550" cy="15875"/>
            </a:xfrm>
            <a:custGeom>
              <a:avLst/>
              <a:gdLst>
                <a:gd name="T0" fmla="*/ 0 w 52"/>
                <a:gd name="T1" fmla="*/ 0 h 10"/>
                <a:gd name="T2" fmla="*/ 0 w 52"/>
                <a:gd name="T3" fmla="*/ 10 h 10"/>
                <a:gd name="T4" fmla="*/ 52 w 52"/>
                <a:gd name="T5" fmla="*/ 10 h 10"/>
                <a:gd name="T6" fmla="*/ 52 w 52"/>
                <a:gd name="T7" fmla="*/ 1 h 10"/>
                <a:gd name="T8" fmla="*/ 0 w 52"/>
                <a:gd name="T9" fmla="*/ 0 h 10"/>
              </a:gdLst>
              <a:ahLst/>
              <a:cxnLst>
                <a:cxn ang="0">
                  <a:pos x="T0" y="T1"/>
                </a:cxn>
                <a:cxn ang="0">
                  <a:pos x="T2" y="T3"/>
                </a:cxn>
                <a:cxn ang="0">
                  <a:pos x="T4" y="T5"/>
                </a:cxn>
                <a:cxn ang="0">
                  <a:pos x="T6" y="T7"/>
                </a:cxn>
                <a:cxn ang="0">
                  <a:pos x="T8" y="T9"/>
                </a:cxn>
              </a:cxnLst>
              <a:rect l="0" t="0" r="r" b="b"/>
              <a:pathLst>
                <a:path w="52" h="10">
                  <a:moveTo>
                    <a:pt x="0" y="0"/>
                  </a:moveTo>
                  <a:lnTo>
                    <a:pt x="0" y="10"/>
                  </a:lnTo>
                  <a:lnTo>
                    <a:pt x="52" y="10"/>
                  </a:lnTo>
                  <a:lnTo>
                    <a:pt x="52" y="1"/>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75" name="Freeform 388">
              <a:extLst>
                <a:ext uri="{FF2B5EF4-FFF2-40B4-BE49-F238E27FC236}">
                  <a16:creationId xmlns:a16="http://schemas.microsoft.com/office/drawing/2014/main" xmlns="" id="{AA848DCD-39E5-4557-8DD1-3A2B72F29057}"/>
                </a:ext>
              </a:extLst>
            </p:cNvPr>
            <p:cNvSpPr>
              <a:spLocks/>
            </p:cNvSpPr>
            <p:nvPr/>
          </p:nvSpPr>
          <p:spPr bwMode="auto">
            <a:xfrm>
              <a:off x="5441778" y="5966203"/>
              <a:ext cx="82550" cy="15875"/>
            </a:xfrm>
            <a:custGeom>
              <a:avLst/>
              <a:gdLst>
                <a:gd name="T0" fmla="*/ 0 w 52"/>
                <a:gd name="T1" fmla="*/ 0 h 10"/>
                <a:gd name="T2" fmla="*/ 0 w 52"/>
                <a:gd name="T3" fmla="*/ 10 h 10"/>
                <a:gd name="T4" fmla="*/ 52 w 52"/>
                <a:gd name="T5" fmla="*/ 10 h 10"/>
                <a:gd name="T6" fmla="*/ 52 w 52"/>
                <a:gd name="T7" fmla="*/ 1 h 10"/>
                <a:gd name="T8" fmla="*/ 0 w 52"/>
                <a:gd name="T9" fmla="*/ 0 h 10"/>
              </a:gdLst>
              <a:ahLst/>
              <a:cxnLst>
                <a:cxn ang="0">
                  <a:pos x="T0" y="T1"/>
                </a:cxn>
                <a:cxn ang="0">
                  <a:pos x="T2" y="T3"/>
                </a:cxn>
                <a:cxn ang="0">
                  <a:pos x="T4" y="T5"/>
                </a:cxn>
                <a:cxn ang="0">
                  <a:pos x="T6" y="T7"/>
                </a:cxn>
                <a:cxn ang="0">
                  <a:pos x="T8" y="T9"/>
                </a:cxn>
              </a:cxnLst>
              <a:rect l="0" t="0" r="r" b="b"/>
              <a:pathLst>
                <a:path w="52" h="10">
                  <a:moveTo>
                    <a:pt x="0" y="0"/>
                  </a:moveTo>
                  <a:lnTo>
                    <a:pt x="0" y="10"/>
                  </a:lnTo>
                  <a:lnTo>
                    <a:pt x="52" y="10"/>
                  </a:lnTo>
                  <a:lnTo>
                    <a:pt x="52" y="1"/>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76" name="Rectangle 389">
              <a:extLst>
                <a:ext uri="{FF2B5EF4-FFF2-40B4-BE49-F238E27FC236}">
                  <a16:creationId xmlns:a16="http://schemas.microsoft.com/office/drawing/2014/main" xmlns="" id="{6C0AD382-48B9-43F4-9464-47323F5F44F1}"/>
                </a:ext>
              </a:extLst>
            </p:cNvPr>
            <p:cNvSpPr>
              <a:spLocks noChangeArrowheads="1"/>
            </p:cNvSpPr>
            <p:nvPr/>
          </p:nvSpPr>
          <p:spPr bwMode="auto">
            <a:xfrm>
              <a:off x="5551315" y="596779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77" name="Rectangle 390">
              <a:extLst>
                <a:ext uri="{FF2B5EF4-FFF2-40B4-BE49-F238E27FC236}">
                  <a16:creationId xmlns:a16="http://schemas.microsoft.com/office/drawing/2014/main" xmlns="" id="{5072614A-19A2-4A5E-812F-AD4389236104}"/>
                </a:ext>
              </a:extLst>
            </p:cNvPr>
            <p:cNvSpPr>
              <a:spLocks noChangeArrowheads="1"/>
            </p:cNvSpPr>
            <p:nvPr/>
          </p:nvSpPr>
          <p:spPr bwMode="auto">
            <a:xfrm>
              <a:off x="5551315" y="596779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78" name="Rectangle 391">
              <a:extLst>
                <a:ext uri="{FF2B5EF4-FFF2-40B4-BE49-F238E27FC236}">
                  <a16:creationId xmlns:a16="http://schemas.microsoft.com/office/drawing/2014/main" xmlns="" id="{3E2FBB80-58BE-4C4A-90D2-657ADE529342}"/>
                </a:ext>
              </a:extLst>
            </p:cNvPr>
            <p:cNvSpPr>
              <a:spLocks noChangeArrowheads="1"/>
            </p:cNvSpPr>
            <p:nvPr/>
          </p:nvSpPr>
          <p:spPr bwMode="auto">
            <a:xfrm>
              <a:off x="5689428" y="596779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79" name="Rectangle 392">
              <a:extLst>
                <a:ext uri="{FF2B5EF4-FFF2-40B4-BE49-F238E27FC236}">
                  <a16:creationId xmlns:a16="http://schemas.microsoft.com/office/drawing/2014/main" xmlns="" id="{A1DD2249-DD7C-4CF4-BD95-817F73BB775C}"/>
                </a:ext>
              </a:extLst>
            </p:cNvPr>
            <p:cNvSpPr>
              <a:spLocks noChangeArrowheads="1"/>
            </p:cNvSpPr>
            <p:nvPr/>
          </p:nvSpPr>
          <p:spPr bwMode="auto">
            <a:xfrm>
              <a:off x="5689428" y="596779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0" name="Rectangle 393">
              <a:extLst>
                <a:ext uri="{FF2B5EF4-FFF2-40B4-BE49-F238E27FC236}">
                  <a16:creationId xmlns:a16="http://schemas.microsoft.com/office/drawing/2014/main" xmlns="" id="{625E4F03-F0A2-48A9-BA30-17D88FFDE4C2}"/>
                </a:ext>
              </a:extLst>
            </p:cNvPr>
            <p:cNvSpPr>
              <a:spLocks noChangeArrowheads="1"/>
            </p:cNvSpPr>
            <p:nvPr/>
          </p:nvSpPr>
          <p:spPr bwMode="auto">
            <a:xfrm>
              <a:off x="4751215" y="6070978"/>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1" name="Rectangle 394">
              <a:extLst>
                <a:ext uri="{FF2B5EF4-FFF2-40B4-BE49-F238E27FC236}">
                  <a16:creationId xmlns:a16="http://schemas.microsoft.com/office/drawing/2014/main" xmlns="" id="{6572D434-6F56-4CAF-9628-7EF403707FE4}"/>
                </a:ext>
              </a:extLst>
            </p:cNvPr>
            <p:cNvSpPr>
              <a:spLocks noChangeArrowheads="1"/>
            </p:cNvSpPr>
            <p:nvPr/>
          </p:nvSpPr>
          <p:spPr bwMode="auto">
            <a:xfrm>
              <a:off x="4751215" y="6070978"/>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2" name="Freeform 395">
              <a:extLst>
                <a:ext uri="{FF2B5EF4-FFF2-40B4-BE49-F238E27FC236}">
                  <a16:creationId xmlns:a16="http://schemas.microsoft.com/office/drawing/2014/main" xmlns="" id="{E7AB9AF1-2C75-49BE-80DC-33B308B88FC5}"/>
                </a:ext>
              </a:extLst>
            </p:cNvPr>
            <p:cNvSpPr>
              <a:spLocks/>
            </p:cNvSpPr>
            <p:nvPr/>
          </p:nvSpPr>
          <p:spPr bwMode="auto">
            <a:xfrm>
              <a:off x="4889328" y="6070978"/>
              <a:ext cx="111125" cy="14288"/>
            </a:xfrm>
            <a:custGeom>
              <a:avLst/>
              <a:gdLst>
                <a:gd name="T0" fmla="*/ 0 w 70"/>
                <a:gd name="T1" fmla="*/ 0 h 9"/>
                <a:gd name="T2" fmla="*/ 1 w 70"/>
                <a:gd name="T3" fmla="*/ 9 h 9"/>
                <a:gd name="T4" fmla="*/ 70 w 70"/>
                <a:gd name="T5" fmla="*/ 9 h 9"/>
                <a:gd name="T6" fmla="*/ 70 w 70"/>
                <a:gd name="T7" fmla="*/ 0 h 9"/>
                <a:gd name="T8" fmla="*/ 0 w 70"/>
                <a:gd name="T9" fmla="*/ 0 h 9"/>
              </a:gdLst>
              <a:ahLst/>
              <a:cxnLst>
                <a:cxn ang="0">
                  <a:pos x="T0" y="T1"/>
                </a:cxn>
                <a:cxn ang="0">
                  <a:pos x="T2" y="T3"/>
                </a:cxn>
                <a:cxn ang="0">
                  <a:pos x="T4" y="T5"/>
                </a:cxn>
                <a:cxn ang="0">
                  <a:pos x="T6" y="T7"/>
                </a:cxn>
                <a:cxn ang="0">
                  <a:pos x="T8" y="T9"/>
                </a:cxn>
              </a:cxnLst>
              <a:rect l="0" t="0" r="r" b="b"/>
              <a:pathLst>
                <a:path w="70" h="9">
                  <a:moveTo>
                    <a:pt x="0" y="0"/>
                  </a:moveTo>
                  <a:lnTo>
                    <a:pt x="1" y="9"/>
                  </a:lnTo>
                  <a:lnTo>
                    <a:pt x="70" y="9"/>
                  </a:lnTo>
                  <a:lnTo>
                    <a:pt x="70"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3" name="Freeform 396">
              <a:extLst>
                <a:ext uri="{FF2B5EF4-FFF2-40B4-BE49-F238E27FC236}">
                  <a16:creationId xmlns:a16="http://schemas.microsoft.com/office/drawing/2014/main" xmlns="" id="{AEF666D4-E50E-4C84-A7C3-DC380E8089E0}"/>
                </a:ext>
              </a:extLst>
            </p:cNvPr>
            <p:cNvSpPr>
              <a:spLocks/>
            </p:cNvSpPr>
            <p:nvPr/>
          </p:nvSpPr>
          <p:spPr bwMode="auto">
            <a:xfrm>
              <a:off x="4889328" y="6070978"/>
              <a:ext cx="111125" cy="14288"/>
            </a:xfrm>
            <a:custGeom>
              <a:avLst/>
              <a:gdLst>
                <a:gd name="T0" fmla="*/ 0 w 70"/>
                <a:gd name="T1" fmla="*/ 0 h 9"/>
                <a:gd name="T2" fmla="*/ 1 w 70"/>
                <a:gd name="T3" fmla="*/ 9 h 9"/>
                <a:gd name="T4" fmla="*/ 70 w 70"/>
                <a:gd name="T5" fmla="*/ 9 h 9"/>
                <a:gd name="T6" fmla="*/ 70 w 70"/>
                <a:gd name="T7" fmla="*/ 0 h 9"/>
                <a:gd name="T8" fmla="*/ 0 w 70"/>
                <a:gd name="T9" fmla="*/ 0 h 9"/>
              </a:gdLst>
              <a:ahLst/>
              <a:cxnLst>
                <a:cxn ang="0">
                  <a:pos x="T0" y="T1"/>
                </a:cxn>
                <a:cxn ang="0">
                  <a:pos x="T2" y="T3"/>
                </a:cxn>
                <a:cxn ang="0">
                  <a:pos x="T4" y="T5"/>
                </a:cxn>
                <a:cxn ang="0">
                  <a:pos x="T6" y="T7"/>
                </a:cxn>
                <a:cxn ang="0">
                  <a:pos x="T8" y="T9"/>
                </a:cxn>
              </a:cxnLst>
              <a:rect l="0" t="0" r="r" b="b"/>
              <a:pathLst>
                <a:path w="70" h="9">
                  <a:moveTo>
                    <a:pt x="0" y="0"/>
                  </a:moveTo>
                  <a:lnTo>
                    <a:pt x="1" y="9"/>
                  </a:lnTo>
                  <a:lnTo>
                    <a:pt x="70" y="9"/>
                  </a:lnTo>
                  <a:lnTo>
                    <a:pt x="70"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4" name="Freeform 397">
              <a:extLst>
                <a:ext uri="{FF2B5EF4-FFF2-40B4-BE49-F238E27FC236}">
                  <a16:creationId xmlns:a16="http://schemas.microsoft.com/office/drawing/2014/main" xmlns="" id="{3164AA91-1DC8-486A-A5AC-FB797133D537}"/>
                </a:ext>
              </a:extLst>
            </p:cNvPr>
            <p:cNvSpPr>
              <a:spLocks/>
            </p:cNvSpPr>
            <p:nvPr/>
          </p:nvSpPr>
          <p:spPr bwMode="auto">
            <a:xfrm>
              <a:off x="5027440" y="6070978"/>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5" name="Freeform 398">
              <a:extLst>
                <a:ext uri="{FF2B5EF4-FFF2-40B4-BE49-F238E27FC236}">
                  <a16:creationId xmlns:a16="http://schemas.microsoft.com/office/drawing/2014/main" xmlns="" id="{2BA8195A-9606-40D0-9129-ECB5F6D8B1C6}"/>
                </a:ext>
              </a:extLst>
            </p:cNvPr>
            <p:cNvSpPr>
              <a:spLocks/>
            </p:cNvSpPr>
            <p:nvPr/>
          </p:nvSpPr>
          <p:spPr bwMode="auto">
            <a:xfrm>
              <a:off x="5027440" y="6070978"/>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6" name="Freeform 399">
              <a:extLst>
                <a:ext uri="{FF2B5EF4-FFF2-40B4-BE49-F238E27FC236}">
                  <a16:creationId xmlns:a16="http://schemas.microsoft.com/office/drawing/2014/main" xmlns="" id="{7575F229-DFA2-4BDD-A6DD-24C83556B13B}"/>
                </a:ext>
              </a:extLst>
            </p:cNvPr>
            <p:cNvSpPr>
              <a:spLocks/>
            </p:cNvSpPr>
            <p:nvPr/>
          </p:nvSpPr>
          <p:spPr bwMode="auto">
            <a:xfrm>
              <a:off x="5165553" y="6070978"/>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7" name="Freeform 400">
              <a:extLst>
                <a:ext uri="{FF2B5EF4-FFF2-40B4-BE49-F238E27FC236}">
                  <a16:creationId xmlns:a16="http://schemas.microsoft.com/office/drawing/2014/main" xmlns="" id="{596EBA41-EDE8-4B91-9ABF-3504434C036C}"/>
                </a:ext>
              </a:extLst>
            </p:cNvPr>
            <p:cNvSpPr>
              <a:spLocks/>
            </p:cNvSpPr>
            <p:nvPr/>
          </p:nvSpPr>
          <p:spPr bwMode="auto">
            <a:xfrm>
              <a:off x="5165553" y="6070978"/>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8" name="Rectangle 401">
              <a:extLst>
                <a:ext uri="{FF2B5EF4-FFF2-40B4-BE49-F238E27FC236}">
                  <a16:creationId xmlns:a16="http://schemas.microsoft.com/office/drawing/2014/main" xmlns="" id="{4124B48B-8116-411E-88E4-B62F0C8BA3FF}"/>
                </a:ext>
              </a:extLst>
            </p:cNvPr>
            <p:cNvSpPr>
              <a:spLocks noChangeArrowheads="1"/>
            </p:cNvSpPr>
            <p:nvPr/>
          </p:nvSpPr>
          <p:spPr bwMode="auto">
            <a:xfrm>
              <a:off x="5303665" y="6072566"/>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89" name="Rectangle 402">
              <a:extLst>
                <a:ext uri="{FF2B5EF4-FFF2-40B4-BE49-F238E27FC236}">
                  <a16:creationId xmlns:a16="http://schemas.microsoft.com/office/drawing/2014/main" xmlns="" id="{98DFC988-4A4A-41C6-83AC-C7804B24BE4B}"/>
                </a:ext>
              </a:extLst>
            </p:cNvPr>
            <p:cNvSpPr>
              <a:spLocks noChangeArrowheads="1"/>
            </p:cNvSpPr>
            <p:nvPr/>
          </p:nvSpPr>
          <p:spPr bwMode="auto">
            <a:xfrm>
              <a:off x="5303665" y="6072566"/>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0" name="Rectangle 403">
              <a:extLst>
                <a:ext uri="{FF2B5EF4-FFF2-40B4-BE49-F238E27FC236}">
                  <a16:creationId xmlns:a16="http://schemas.microsoft.com/office/drawing/2014/main" xmlns="" id="{74A8D4DA-5FD0-4BCE-A3B9-D1C016D21D6E}"/>
                </a:ext>
              </a:extLst>
            </p:cNvPr>
            <p:cNvSpPr>
              <a:spLocks noChangeArrowheads="1"/>
            </p:cNvSpPr>
            <p:nvPr/>
          </p:nvSpPr>
          <p:spPr bwMode="auto">
            <a:xfrm>
              <a:off x="5440190" y="6072566"/>
              <a:ext cx="82550"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1" name="Rectangle 404">
              <a:extLst>
                <a:ext uri="{FF2B5EF4-FFF2-40B4-BE49-F238E27FC236}">
                  <a16:creationId xmlns:a16="http://schemas.microsoft.com/office/drawing/2014/main" xmlns="" id="{167696BB-AF26-49E3-BF17-E1C4E2A48EBD}"/>
                </a:ext>
              </a:extLst>
            </p:cNvPr>
            <p:cNvSpPr>
              <a:spLocks noChangeArrowheads="1"/>
            </p:cNvSpPr>
            <p:nvPr/>
          </p:nvSpPr>
          <p:spPr bwMode="auto">
            <a:xfrm>
              <a:off x="5440190" y="6072566"/>
              <a:ext cx="82550"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2" name="Freeform 405">
              <a:extLst>
                <a:ext uri="{FF2B5EF4-FFF2-40B4-BE49-F238E27FC236}">
                  <a16:creationId xmlns:a16="http://schemas.microsoft.com/office/drawing/2014/main" xmlns="" id="{52A5F213-9C45-4D06-B4F6-566917097E33}"/>
                </a:ext>
              </a:extLst>
            </p:cNvPr>
            <p:cNvSpPr>
              <a:spLocks/>
            </p:cNvSpPr>
            <p:nvPr/>
          </p:nvSpPr>
          <p:spPr bwMode="auto">
            <a:xfrm>
              <a:off x="5551315" y="6072566"/>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3" name="Freeform 407">
              <a:extLst>
                <a:ext uri="{FF2B5EF4-FFF2-40B4-BE49-F238E27FC236}">
                  <a16:creationId xmlns:a16="http://schemas.microsoft.com/office/drawing/2014/main" xmlns="" id="{675D607F-35DB-44DC-B8F5-576AD56A552D}"/>
                </a:ext>
              </a:extLst>
            </p:cNvPr>
            <p:cNvSpPr>
              <a:spLocks/>
            </p:cNvSpPr>
            <p:nvPr/>
          </p:nvSpPr>
          <p:spPr bwMode="auto">
            <a:xfrm>
              <a:off x="5551315" y="6072566"/>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4" name="Freeform 408">
              <a:extLst>
                <a:ext uri="{FF2B5EF4-FFF2-40B4-BE49-F238E27FC236}">
                  <a16:creationId xmlns:a16="http://schemas.microsoft.com/office/drawing/2014/main" xmlns="" id="{3AD15D2C-AD66-412F-A85B-214529F98E25}"/>
                </a:ext>
              </a:extLst>
            </p:cNvPr>
            <p:cNvSpPr>
              <a:spLocks/>
            </p:cNvSpPr>
            <p:nvPr/>
          </p:nvSpPr>
          <p:spPr bwMode="auto">
            <a:xfrm>
              <a:off x="5689428" y="6072566"/>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5" name="Freeform 409">
              <a:extLst>
                <a:ext uri="{FF2B5EF4-FFF2-40B4-BE49-F238E27FC236}">
                  <a16:creationId xmlns:a16="http://schemas.microsoft.com/office/drawing/2014/main" xmlns="" id="{89A7E2A5-9EEC-4C85-ACCD-5661F3070A30}"/>
                </a:ext>
              </a:extLst>
            </p:cNvPr>
            <p:cNvSpPr>
              <a:spLocks/>
            </p:cNvSpPr>
            <p:nvPr/>
          </p:nvSpPr>
          <p:spPr bwMode="auto">
            <a:xfrm>
              <a:off x="5689428" y="6072566"/>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6" name="Rectangle 410">
              <a:extLst>
                <a:ext uri="{FF2B5EF4-FFF2-40B4-BE49-F238E27FC236}">
                  <a16:creationId xmlns:a16="http://schemas.microsoft.com/office/drawing/2014/main" xmlns="" id="{956FFBE9-442C-48D5-A277-2B55CFEBE69D}"/>
                </a:ext>
              </a:extLst>
            </p:cNvPr>
            <p:cNvSpPr>
              <a:spLocks noChangeArrowheads="1"/>
            </p:cNvSpPr>
            <p:nvPr/>
          </p:nvSpPr>
          <p:spPr bwMode="auto">
            <a:xfrm>
              <a:off x="4751215" y="620274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7" name="Rectangle 411">
              <a:extLst>
                <a:ext uri="{FF2B5EF4-FFF2-40B4-BE49-F238E27FC236}">
                  <a16:creationId xmlns:a16="http://schemas.microsoft.com/office/drawing/2014/main" xmlns="" id="{333824A3-83D6-43EC-B804-527DDEF5BA55}"/>
                </a:ext>
              </a:extLst>
            </p:cNvPr>
            <p:cNvSpPr>
              <a:spLocks noChangeArrowheads="1"/>
            </p:cNvSpPr>
            <p:nvPr/>
          </p:nvSpPr>
          <p:spPr bwMode="auto">
            <a:xfrm>
              <a:off x="4751215" y="620274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8" name="Freeform 412">
              <a:extLst>
                <a:ext uri="{FF2B5EF4-FFF2-40B4-BE49-F238E27FC236}">
                  <a16:creationId xmlns:a16="http://schemas.microsoft.com/office/drawing/2014/main" xmlns="" id="{5E6AFC04-743D-43EB-BC68-4565D486888F}"/>
                </a:ext>
              </a:extLst>
            </p:cNvPr>
            <p:cNvSpPr>
              <a:spLocks/>
            </p:cNvSpPr>
            <p:nvPr/>
          </p:nvSpPr>
          <p:spPr bwMode="auto">
            <a:xfrm>
              <a:off x="4889328" y="6202741"/>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99" name="Freeform 413">
              <a:extLst>
                <a:ext uri="{FF2B5EF4-FFF2-40B4-BE49-F238E27FC236}">
                  <a16:creationId xmlns:a16="http://schemas.microsoft.com/office/drawing/2014/main" xmlns="" id="{42A0AFC6-C3B1-4FBE-85ED-228D9902221D}"/>
                </a:ext>
              </a:extLst>
            </p:cNvPr>
            <p:cNvSpPr>
              <a:spLocks/>
            </p:cNvSpPr>
            <p:nvPr/>
          </p:nvSpPr>
          <p:spPr bwMode="auto">
            <a:xfrm>
              <a:off x="4889328" y="6202741"/>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0" name="Freeform 414">
              <a:extLst>
                <a:ext uri="{FF2B5EF4-FFF2-40B4-BE49-F238E27FC236}">
                  <a16:creationId xmlns:a16="http://schemas.microsoft.com/office/drawing/2014/main" xmlns="" id="{8267B052-5003-4535-9416-487A84615BB9}"/>
                </a:ext>
              </a:extLst>
            </p:cNvPr>
            <p:cNvSpPr>
              <a:spLocks/>
            </p:cNvSpPr>
            <p:nvPr/>
          </p:nvSpPr>
          <p:spPr bwMode="auto">
            <a:xfrm>
              <a:off x="5027440" y="6202741"/>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1" name="Freeform 415">
              <a:extLst>
                <a:ext uri="{FF2B5EF4-FFF2-40B4-BE49-F238E27FC236}">
                  <a16:creationId xmlns:a16="http://schemas.microsoft.com/office/drawing/2014/main" xmlns="" id="{ECB1B6A5-05C0-46D2-8193-34FC8C812A80}"/>
                </a:ext>
              </a:extLst>
            </p:cNvPr>
            <p:cNvSpPr>
              <a:spLocks/>
            </p:cNvSpPr>
            <p:nvPr/>
          </p:nvSpPr>
          <p:spPr bwMode="auto">
            <a:xfrm>
              <a:off x="5027440" y="6202741"/>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2" name="Freeform 416">
              <a:extLst>
                <a:ext uri="{FF2B5EF4-FFF2-40B4-BE49-F238E27FC236}">
                  <a16:creationId xmlns:a16="http://schemas.microsoft.com/office/drawing/2014/main" xmlns="" id="{50BAFF9F-4544-4864-A3BE-6031D1F4BF65}"/>
                </a:ext>
              </a:extLst>
            </p:cNvPr>
            <p:cNvSpPr>
              <a:spLocks/>
            </p:cNvSpPr>
            <p:nvPr/>
          </p:nvSpPr>
          <p:spPr bwMode="auto">
            <a:xfrm>
              <a:off x="5163965" y="6204328"/>
              <a:ext cx="111125" cy="15875"/>
            </a:xfrm>
            <a:custGeom>
              <a:avLst/>
              <a:gdLst>
                <a:gd name="T0" fmla="*/ 0 w 70"/>
                <a:gd name="T1" fmla="*/ 0 h 10"/>
                <a:gd name="T2" fmla="*/ 0 w 70"/>
                <a:gd name="T3" fmla="*/ 9 h 10"/>
                <a:gd name="T4" fmla="*/ 70 w 70"/>
                <a:gd name="T5" fmla="*/ 10 h 10"/>
                <a:gd name="T6" fmla="*/ 70 w 70"/>
                <a:gd name="T7" fmla="*/ 0 h 10"/>
                <a:gd name="T8" fmla="*/ 0 w 70"/>
                <a:gd name="T9" fmla="*/ 0 h 10"/>
              </a:gdLst>
              <a:ahLst/>
              <a:cxnLst>
                <a:cxn ang="0">
                  <a:pos x="T0" y="T1"/>
                </a:cxn>
                <a:cxn ang="0">
                  <a:pos x="T2" y="T3"/>
                </a:cxn>
                <a:cxn ang="0">
                  <a:pos x="T4" y="T5"/>
                </a:cxn>
                <a:cxn ang="0">
                  <a:pos x="T6" y="T7"/>
                </a:cxn>
                <a:cxn ang="0">
                  <a:pos x="T8" y="T9"/>
                </a:cxn>
              </a:cxnLst>
              <a:rect l="0" t="0" r="r" b="b"/>
              <a:pathLst>
                <a:path w="70" h="10">
                  <a:moveTo>
                    <a:pt x="0" y="0"/>
                  </a:moveTo>
                  <a:lnTo>
                    <a:pt x="0" y="9"/>
                  </a:lnTo>
                  <a:lnTo>
                    <a:pt x="70" y="10"/>
                  </a:lnTo>
                  <a:lnTo>
                    <a:pt x="70"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3" name="Freeform 417">
              <a:extLst>
                <a:ext uri="{FF2B5EF4-FFF2-40B4-BE49-F238E27FC236}">
                  <a16:creationId xmlns:a16="http://schemas.microsoft.com/office/drawing/2014/main" xmlns="" id="{7986F265-3BB3-4E04-A8D4-9ED2456EFF95}"/>
                </a:ext>
              </a:extLst>
            </p:cNvPr>
            <p:cNvSpPr>
              <a:spLocks/>
            </p:cNvSpPr>
            <p:nvPr/>
          </p:nvSpPr>
          <p:spPr bwMode="auto">
            <a:xfrm>
              <a:off x="5163965" y="6204328"/>
              <a:ext cx="111125" cy="15875"/>
            </a:xfrm>
            <a:custGeom>
              <a:avLst/>
              <a:gdLst>
                <a:gd name="T0" fmla="*/ 0 w 70"/>
                <a:gd name="T1" fmla="*/ 0 h 10"/>
                <a:gd name="T2" fmla="*/ 0 w 70"/>
                <a:gd name="T3" fmla="*/ 9 h 10"/>
                <a:gd name="T4" fmla="*/ 70 w 70"/>
                <a:gd name="T5" fmla="*/ 10 h 10"/>
                <a:gd name="T6" fmla="*/ 70 w 70"/>
                <a:gd name="T7" fmla="*/ 0 h 10"/>
                <a:gd name="T8" fmla="*/ 0 w 70"/>
                <a:gd name="T9" fmla="*/ 0 h 10"/>
              </a:gdLst>
              <a:ahLst/>
              <a:cxnLst>
                <a:cxn ang="0">
                  <a:pos x="T0" y="T1"/>
                </a:cxn>
                <a:cxn ang="0">
                  <a:pos x="T2" y="T3"/>
                </a:cxn>
                <a:cxn ang="0">
                  <a:pos x="T4" y="T5"/>
                </a:cxn>
                <a:cxn ang="0">
                  <a:pos x="T6" y="T7"/>
                </a:cxn>
                <a:cxn ang="0">
                  <a:pos x="T8" y="T9"/>
                </a:cxn>
              </a:cxnLst>
              <a:rect l="0" t="0" r="r" b="b"/>
              <a:pathLst>
                <a:path w="70" h="10">
                  <a:moveTo>
                    <a:pt x="0" y="0"/>
                  </a:moveTo>
                  <a:lnTo>
                    <a:pt x="0" y="9"/>
                  </a:lnTo>
                  <a:lnTo>
                    <a:pt x="70" y="10"/>
                  </a:lnTo>
                  <a:lnTo>
                    <a:pt x="70"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4" name="Rectangle 418">
              <a:extLst>
                <a:ext uri="{FF2B5EF4-FFF2-40B4-BE49-F238E27FC236}">
                  <a16:creationId xmlns:a16="http://schemas.microsoft.com/office/drawing/2014/main" xmlns="" id="{1D946072-AE9B-4C10-89D6-4225C9FF86FC}"/>
                </a:ext>
              </a:extLst>
            </p:cNvPr>
            <p:cNvSpPr>
              <a:spLocks noChangeArrowheads="1"/>
            </p:cNvSpPr>
            <p:nvPr/>
          </p:nvSpPr>
          <p:spPr bwMode="auto">
            <a:xfrm>
              <a:off x="5302078" y="6205916"/>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5" name="Rectangle 419">
              <a:extLst>
                <a:ext uri="{FF2B5EF4-FFF2-40B4-BE49-F238E27FC236}">
                  <a16:creationId xmlns:a16="http://schemas.microsoft.com/office/drawing/2014/main" xmlns="" id="{C3A79AB6-999B-4189-AF22-2CC63567AFDC}"/>
                </a:ext>
              </a:extLst>
            </p:cNvPr>
            <p:cNvSpPr>
              <a:spLocks noChangeArrowheads="1"/>
            </p:cNvSpPr>
            <p:nvPr/>
          </p:nvSpPr>
          <p:spPr bwMode="auto">
            <a:xfrm>
              <a:off x="5302078" y="6205916"/>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6" name="Rectangle 420">
              <a:extLst>
                <a:ext uri="{FF2B5EF4-FFF2-40B4-BE49-F238E27FC236}">
                  <a16:creationId xmlns:a16="http://schemas.microsoft.com/office/drawing/2014/main" xmlns="" id="{EECEF0A8-18CD-47E9-A7F7-08810B800CD1}"/>
                </a:ext>
              </a:extLst>
            </p:cNvPr>
            <p:cNvSpPr>
              <a:spLocks noChangeArrowheads="1"/>
            </p:cNvSpPr>
            <p:nvPr/>
          </p:nvSpPr>
          <p:spPr bwMode="auto">
            <a:xfrm>
              <a:off x="5440190" y="6205916"/>
              <a:ext cx="82550"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7" name="Rectangle 421">
              <a:extLst>
                <a:ext uri="{FF2B5EF4-FFF2-40B4-BE49-F238E27FC236}">
                  <a16:creationId xmlns:a16="http://schemas.microsoft.com/office/drawing/2014/main" xmlns="" id="{4020FEEF-4B0B-416E-BEAE-F8205C33582B}"/>
                </a:ext>
              </a:extLst>
            </p:cNvPr>
            <p:cNvSpPr>
              <a:spLocks noChangeArrowheads="1"/>
            </p:cNvSpPr>
            <p:nvPr/>
          </p:nvSpPr>
          <p:spPr bwMode="auto">
            <a:xfrm>
              <a:off x="5440190" y="6205916"/>
              <a:ext cx="82550"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8" name="Rectangle 422">
              <a:extLst>
                <a:ext uri="{FF2B5EF4-FFF2-40B4-BE49-F238E27FC236}">
                  <a16:creationId xmlns:a16="http://schemas.microsoft.com/office/drawing/2014/main" xmlns="" id="{76D2D69A-1D38-4832-B4C2-F6D47F99653E}"/>
                </a:ext>
              </a:extLst>
            </p:cNvPr>
            <p:cNvSpPr>
              <a:spLocks noChangeArrowheads="1"/>
            </p:cNvSpPr>
            <p:nvPr/>
          </p:nvSpPr>
          <p:spPr bwMode="auto">
            <a:xfrm>
              <a:off x="5549728" y="6205916"/>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09" name="Rectangle 423">
              <a:extLst>
                <a:ext uri="{FF2B5EF4-FFF2-40B4-BE49-F238E27FC236}">
                  <a16:creationId xmlns:a16="http://schemas.microsoft.com/office/drawing/2014/main" xmlns="" id="{2B7C6C2F-B969-4B07-8AC6-A7718E36E801}"/>
                </a:ext>
              </a:extLst>
            </p:cNvPr>
            <p:cNvSpPr>
              <a:spLocks noChangeArrowheads="1"/>
            </p:cNvSpPr>
            <p:nvPr/>
          </p:nvSpPr>
          <p:spPr bwMode="auto">
            <a:xfrm>
              <a:off x="5549728" y="6205916"/>
              <a:ext cx="111125"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10" name="Freeform 424">
              <a:extLst>
                <a:ext uri="{FF2B5EF4-FFF2-40B4-BE49-F238E27FC236}">
                  <a16:creationId xmlns:a16="http://schemas.microsoft.com/office/drawing/2014/main" xmlns="" id="{040DD7F6-BD25-4AF7-9827-9748C3698A79}"/>
                </a:ext>
              </a:extLst>
            </p:cNvPr>
            <p:cNvSpPr>
              <a:spLocks/>
            </p:cNvSpPr>
            <p:nvPr/>
          </p:nvSpPr>
          <p:spPr bwMode="auto">
            <a:xfrm>
              <a:off x="5687840" y="6205916"/>
              <a:ext cx="111125" cy="15875"/>
            </a:xfrm>
            <a:custGeom>
              <a:avLst/>
              <a:gdLst>
                <a:gd name="T0" fmla="*/ 0 w 70"/>
                <a:gd name="T1" fmla="*/ 0 h 10"/>
                <a:gd name="T2" fmla="*/ 1 w 70"/>
                <a:gd name="T3" fmla="*/ 9 h 10"/>
                <a:gd name="T4" fmla="*/ 70 w 70"/>
                <a:gd name="T5" fmla="*/ 10 h 10"/>
                <a:gd name="T6" fmla="*/ 70 w 70"/>
                <a:gd name="T7" fmla="*/ 0 h 10"/>
                <a:gd name="T8" fmla="*/ 0 w 70"/>
                <a:gd name="T9" fmla="*/ 0 h 10"/>
              </a:gdLst>
              <a:ahLst/>
              <a:cxnLst>
                <a:cxn ang="0">
                  <a:pos x="T0" y="T1"/>
                </a:cxn>
                <a:cxn ang="0">
                  <a:pos x="T2" y="T3"/>
                </a:cxn>
                <a:cxn ang="0">
                  <a:pos x="T4" y="T5"/>
                </a:cxn>
                <a:cxn ang="0">
                  <a:pos x="T6" y="T7"/>
                </a:cxn>
                <a:cxn ang="0">
                  <a:pos x="T8" y="T9"/>
                </a:cxn>
              </a:cxnLst>
              <a:rect l="0" t="0" r="r" b="b"/>
              <a:pathLst>
                <a:path w="70" h="10">
                  <a:moveTo>
                    <a:pt x="0" y="0"/>
                  </a:moveTo>
                  <a:lnTo>
                    <a:pt x="1" y="9"/>
                  </a:lnTo>
                  <a:lnTo>
                    <a:pt x="70" y="10"/>
                  </a:lnTo>
                  <a:lnTo>
                    <a:pt x="70"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11" name="Freeform 425">
              <a:extLst>
                <a:ext uri="{FF2B5EF4-FFF2-40B4-BE49-F238E27FC236}">
                  <a16:creationId xmlns:a16="http://schemas.microsoft.com/office/drawing/2014/main" xmlns="" id="{8A7576AE-7358-4844-A558-88EE09919731}"/>
                </a:ext>
              </a:extLst>
            </p:cNvPr>
            <p:cNvSpPr>
              <a:spLocks/>
            </p:cNvSpPr>
            <p:nvPr/>
          </p:nvSpPr>
          <p:spPr bwMode="auto">
            <a:xfrm>
              <a:off x="5687840" y="6205916"/>
              <a:ext cx="111125" cy="15875"/>
            </a:xfrm>
            <a:custGeom>
              <a:avLst/>
              <a:gdLst>
                <a:gd name="T0" fmla="*/ 0 w 70"/>
                <a:gd name="T1" fmla="*/ 0 h 10"/>
                <a:gd name="T2" fmla="*/ 1 w 70"/>
                <a:gd name="T3" fmla="*/ 9 h 10"/>
                <a:gd name="T4" fmla="*/ 70 w 70"/>
                <a:gd name="T5" fmla="*/ 10 h 10"/>
                <a:gd name="T6" fmla="*/ 70 w 70"/>
                <a:gd name="T7" fmla="*/ 0 h 10"/>
                <a:gd name="T8" fmla="*/ 0 w 70"/>
                <a:gd name="T9" fmla="*/ 0 h 10"/>
              </a:gdLst>
              <a:ahLst/>
              <a:cxnLst>
                <a:cxn ang="0">
                  <a:pos x="T0" y="T1"/>
                </a:cxn>
                <a:cxn ang="0">
                  <a:pos x="T2" y="T3"/>
                </a:cxn>
                <a:cxn ang="0">
                  <a:pos x="T4" y="T5"/>
                </a:cxn>
                <a:cxn ang="0">
                  <a:pos x="T6" y="T7"/>
                </a:cxn>
                <a:cxn ang="0">
                  <a:pos x="T8" y="T9"/>
                </a:cxn>
              </a:cxnLst>
              <a:rect l="0" t="0" r="r" b="b"/>
              <a:pathLst>
                <a:path w="70" h="10">
                  <a:moveTo>
                    <a:pt x="0" y="0"/>
                  </a:moveTo>
                  <a:lnTo>
                    <a:pt x="1" y="9"/>
                  </a:lnTo>
                  <a:lnTo>
                    <a:pt x="70" y="10"/>
                  </a:lnTo>
                  <a:lnTo>
                    <a:pt x="70"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12" name="Rectangle 426">
              <a:extLst>
                <a:ext uri="{FF2B5EF4-FFF2-40B4-BE49-F238E27FC236}">
                  <a16:creationId xmlns:a16="http://schemas.microsoft.com/office/drawing/2014/main" xmlns="" id="{6269E9F9-9C63-41B6-AC23-6DFB7EDEB7D2}"/>
                </a:ext>
              </a:extLst>
            </p:cNvPr>
            <p:cNvSpPr>
              <a:spLocks noChangeArrowheads="1"/>
            </p:cNvSpPr>
            <p:nvPr/>
          </p:nvSpPr>
          <p:spPr bwMode="auto">
            <a:xfrm>
              <a:off x="4751215" y="633609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13" name="Rectangle 427">
              <a:extLst>
                <a:ext uri="{FF2B5EF4-FFF2-40B4-BE49-F238E27FC236}">
                  <a16:creationId xmlns:a16="http://schemas.microsoft.com/office/drawing/2014/main" xmlns="" id="{E1313E41-D3D5-4790-B4D3-90BD863A0536}"/>
                </a:ext>
              </a:extLst>
            </p:cNvPr>
            <p:cNvSpPr>
              <a:spLocks noChangeArrowheads="1"/>
            </p:cNvSpPr>
            <p:nvPr/>
          </p:nvSpPr>
          <p:spPr bwMode="auto">
            <a:xfrm>
              <a:off x="4751215" y="633609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14" name="Rectangle 428">
              <a:extLst>
                <a:ext uri="{FF2B5EF4-FFF2-40B4-BE49-F238E27FC236}">
                  <a16:creationId xmlns:a16="http://schemas.microsoft.com/office/drawing/2014/main" xmlns="" id="{6B1E965A-84BF-402C-8389-FC89EDB4C20A}"/>
                </a:ext>
              </a:extLst>
            </p:cNvPr>
            <p:cNvSpPr>
              <a:spLocks noChangeArrowheads="1"/>
            </p:cNvSpPr>
            <p:nvPr/>
          </p:nvSpPr>
          <p:spPr bwMode="auto">
            <a:xfrm>
              <a:off x="4889328" y="633609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15" name="Rectangle 429">
              <a:extLst>
                <a:ext uri="{FF2B5EF4-FFF2-40B4-BE49-F238E27FC236}">
                  <a16:creationId xmlns:a16="http://schemas.microsoft.com/office/drawing/2014/main" xmlns="" id="{97B15142-4181-4219-A3EE-AC9768ECF9C7}"/>
                </a:ext>
              </a:extLst>
            </p:cNvPr>
            <p:cNvSpPr>
              <a:spLocks noChangeArrowheads="1"/>
            </p:cNvSpPr>
            <p:nvPr/>
          </p:nvSpPr>
          <p:spPr bwMode="auto">
            <a:xfrm>
              <a:off x="4889328" y="6336091"/>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16" name="Freeform 430">
              <a:extLst>
                <a:ext uri="{FF2B5EF4-FFF2-40B4-BE49-F238E27FC236}">
                  <a16:creationId xmlns:a16="http://schemas.microsoft.com/office/drawing/2014/main" xmlns="" id="{9DB26DA3-CFD3-4B07-AAA1-60126921CBAA}"/>
                </a:ext>
              </a:extLst>
            </p:cNvPr>
            <p:cNvSpPr>
              <a:spLocks/>
            </p:cNvSpPr>
            <p:nvPr/>
          </p:nvSpPr>
          <p:spPr bwMode="auto">
            <a:xfrm>
              <a:off x="5025853" y="6336091"/>
              <a:ext cx="111125" cy="15875"/>
            </a:xfrm>
            <a:custGeom>
              <a:avLst/>
              <a:gdLst>
                <a:gd name="T0" fmla="*/ 0 w 70"/>
                <a:gd name="T1" fmla="*/ 0 h 10"/>
                <a:gd name="T2" fmla="*/ 0 w 70"/>
                <a:gd name="T3" fmla="*/ 9 h 10"/>
                <a:gd name="T4" fmla="*/ 70 w 70"/>
                <a:gd name="T5" fmla="*/ 10 h 10"/>
                <a:gd name="T6" fmla="*/ 70 w 70"/>
                <a:gd name="T7" fmla="*/ 0 h 10"/>
                <a:gd name="T8" fmla="*/ 0 w 70"/>
                <a:gd name="T9" fmla="*/ 0 h 10"/>
              </a:gdLst>
              <a:ahLst/>
              <a:cxnLst>
                <a:cxn ang="0">
                  <a:pos x="T0" y="T1"/>
                </a:cxn>
                <a:cxn ang="0">
                  <a:pos x="T2" y="T3"/>
                </a:cxn>
                <a:cxn ang="0">
                  <a:pos x="T4" y="T5"/>
                </a:cxn>
                <a:cxn ang="0">
                  <a:pos x="T6" y="T7"/>
                </a:cxn>
                <a:cxn ang="0">
                  <a:pos x="T8" y="T9"/>
                </a:cxn>
              </a:cxnLst>
              <a:rect l="0" t="0" r="r" b="b"/>
              <a:pathLst>
                <a:path w="70" h="10">
                  <a:moveTo>
                    <a:pt x="0" y="0"/>
                  </a:moveTo>
                  <a:lnTo>
                    <a:pt x="0" y="9"/>
                  </a:lnTo>
                  <a:lnTo>
                    <a:pt x="70" y="10"/>
                  </a:lnTo>
                  <a:lnTo>
                    <a:pt x="70"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17" name="Freeform 431">
              <a:extLst>
                <a:ext uri="{FF2B5EF4-FFF2-40B4-BE49-F238E27FC236}">
                  <a16:creationId xmlns:a16="http://schemas.microsoft.com/office/drawing/2014/main" xmlns="" id="{F0A32A1C-27F0-4914-901F-CCDC7B4FC486}"/>
                </a:ext>
              </a:extLst>
            </p:cNvPr>
            <p:cNvSpPr>
              <a:spLocks/>
            </p:cNvSpPr>
            <p:nvPr/>
          </p:nvSpPr>
          <p:spPr bwMode="auto">
            <a:xfrm>
              <a:off x="5025853" y="6336091"/>
              <a:ext cx="111125" cy="15875"/>
            </a:xfrm>
            <a:custGeom>
              <a:avLst/>
              <a:gdLst>
                <a:gd name="T0" fmla="*/ 0 w 70"/>
                <a:gd name="T1" fmla="*/ 0 h 10"/>
                <a:gd name="T2" fmla="*/ 0 w 70"/>
                <a:gd name="T3" fmla="*/ 9 h 10"/>
                <a:gd name="T4" fmla="*/ 70 w 70"/>
                <a:gd name="T5" fmla="*/ 10 h 10"/>
                <a:gd name="T6" fmla="*/ 70 w 70"/>
                <a:gd name="T7" fmla="*/ 0 h 10"/>
                <a:gd name="T8" fmla="*/ 0 w 70"/>
                <a:gd name="T9" fmla="*/ 0 h 10"/>
              </a:gdLst>
              <a:ahLst/>
              <a:cxnLst>
                <a:cxn ang="0">
                  <a:pos x="T0" y="T1"/>
                </a:cxn>
                <a:cxn ang="0">
                  <a:pos x="T2" y="T3"/>
                </a:cxn>
                <a:cxn ang="0">
                  <a:pos x="T4" y="T5"/>
                </a:cxn>
                <a:cxn ang="0">
                  <a:pos x="T6" y="T7"/>
                </a:cxn>
                <a:cxn ang="0">
                  <a:pos x="T8" y="T9"/>
                </a:cxn>
              </a:cxnLst>
              <a:rect l="0" t="0" r="r" b="b"/>
              <a:pathLst>
                <a:path w="70" h="10">
                  <a:moveTo>
                    <a:pt x="0" y="0"/>
                  </a:moveTo>
                  <a:lnTo>
                    <a:pt x="0" y="9"/>
                  </a:lnTo>
                  <a:lnTo>
                    <a:pt x="70" y="10"/>
                  </a:lnTo>
                  <a:lnTo>
                    <a:pt x="70"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18" name="Freeform 432">
              <a:extLst>
                <a:ext uri="{FF2B5EF4-FFF2-40B4-BE49-F238E27FC236}">
                  <a16:creationId xmlns:a16="http://schemas.microsoft.com/office/drawing/2014/main" xmlns="" id="{4F833D56-9E6C-416B-88B7-89B81357641C}"/>
                </a:ext>
              </a:extLst>
            </p:cNvPr>
            <p:cNvSpPr>
              <a:spLocks/>
            </p:cNvSpPr>
            <p:nvPr/>
          </p:nvSpPr>
          <p:spPr bwMode="auto">
            <a:xfrm>
              <a:off x="5163965" y="6336091"/>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19" name="Freeform 433">
              <a:extLst>
                <a:ext uri="{FF2B5EF4-FFF2-40B4-BE49-F238E27FC236}">
                  <a16:creationId xmlns:a16="http://schemas.microsoft.com/office/drawing/2014/main" xmlns="" id="{444D0F10-3CC2-450F-AB07-70A68C31C656}"/>
                </a:ext>
              </a:extLst>
            </p:cNvPr>
            <p:cNvSpPr>
              <a:spLocks/>
            </p:cNvSpPr>
            <p:nvPr/>
          </p:nvSpPr>
          <p:spPr bwMode="auto">
            <a:xfrm>
              <a:off x="5163965" y="6336091"/>
              <a:ext cx="109538" cy="15875"/>
            </a:xfrm>
            <a:custGeom>
              <a:avLst/>
              <a:gdLst>
                <a:gd name="T0" fmla="*/ 0 w 69"/>
                <a:gd name="T1" fmla="*/ 0 h 10"/>
                <a:gd name="T2" fmla="*/ 0 w 69"/>
                <a:gd name="T3" fmla="*/ 10 h 10"/>
                <a:gd name="T4" fmla="*/ 69 w 69"/>
                <a:gd name="T5" fmla="*/ 10 h 10"/>
                <a:gd name="T6" fmla="*/ 69 w 69"/>
                <a:gd name="T7" fmla="*/ 1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10"/>
                  </a:lnTo>
                  <a:lnTo>
                    <a:pt x="69" y="10"/>
                  </a:lnTo>
                  <a:lnTo>
                    <a:pt x="69" y="1"/>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20" name="Rectangle 434">
              <a:extLst>
                <a:ext uri="{FF2B5EF4-FFF2-40B4-BE49-F238E27FC236}">
                  <a16:creationId xmlns:a16="http://schemas.microsoft.com/office/drawing/2014/main" xmlns="" id="{D399ED49-1B20-4765-B0AA-CB021F5F07FC}"/>
                </a:ext>
              </a:extLst>
            </p:cNvPr>
            <p:cNvSpPr>
              <a:spLocks noChangeArrowheads="1"/>
            </p:cNvSpPr>
            <p:nvPr/>
          </p:nvSpPr>
          <p:spPr bwMode="auto">
            <a:xfrm>
              <a:off x="5302078" y="6337678"/>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21" name="Rectangle 435">
              <a:extLst>
                <a:ext uri="{FF2B5EF4-FFF2-40B4-BE49-F238E27FC236}">
                  <a16:creationId xmlns:a16="http://schemas.microsoft.com/office/drawing/2014/main" xmlns="" id="{9AE52263-ADBA-4F63-8BCF-9FE66CDEE13A}"/>
                </a:ext>
              </a:extLst>
            </p:cNvPr>
            <p:cNvSpPr>
              <a:spLocks noChangeArrowheads="1"/>
            </p:cNvSpPr>
            <p:nvPr/>
          </p:nvSpPr>
          <p:spPr bwMode="auto">
            <a:xfrm>
              <a:off x="5302078" y="6337678"/>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22" name="Rectangle 436">
              <a:extLst>
                <a:ext uri="{FF2B5EF4-FFF2-40B4-BE49-F238E27FC236}">
                  <a16:creationId xmlns:a16="http://schemas.microsoft.com/office/drawing/2014/main" xmlns="" id="{AF1E761A-45BB-4D83-8AAE-C376A8B0E7CB}"/>
                </a:ext>
              </a:extLst>
            </p:cNvPr>
            <p:cNvSpPr>
              <a:spLocks noChangeArrowheads="1"/>
            </p:cNvSpPr>
            <p:nvPr/>
          </p:nvSpPr>
          <p:spPr bwMode="auto">
            <a:xfrm>
              <a:off x="5440190" y="6337678"/>
              <a:ext cx="82550"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23" name="Rectangle 437">
              <a:extLst>
                <a:ext uri="{FF2B5EF4-FFF2-40B4-BE49-F238E27FC236}">
                  <a16:creationId xmlns:a16="http://schemas.microsoft.com/office/drawing/2014/main" xmlns="" id="{72377B0C-8F91-441A-A6AC-5C5509CEFE9E}"/>
                </a:ext>
              </a:extLst>
            </p:cNvPr>
            <p:cNvSpPr>
              <a:spLocks noChangeArrowheads="1"/>
            </p:cNvSpPr>
            <p:nvPr/>
          </p:nvSpPr>
          <p:spPr bwMode="auto">
            <a:xfrm>
              <a:off x="5440190" y="6337678"/>
              <a:ext cx="82550"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24" name="Freeform 438">
              <a:extLst>
                <a:ext uri="{FF2B5EF4-FFF2-40B4-BE49-F238E27FC236}">
                  <a16:creationId xmlns:a16="http://schemas.microsoft.com/office/drawing/2014/main" xmlns="" id="{20074827-66CD-415B-9D66-5B3964997E4D}"/>
                </a:ext>
              </a:extLst>
            </p:cNvPr>
            <p:cNvSpPr>
              <a:spLocks/>
            </p:cNvSpPr>
            <p:nvPr/>
          </p:nvSpPr>
          <p:spPr bwMode="auto">
            <a:xfrm>
              <a:off x="5549728" y="6337678"/>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close/>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25" name="Freeform 439">
              <a:extLst>
                <a:ext uri="{FF2B5EF4-FFF2-40B4-BE49-F238E27FC236}">
                  <a16:creationId xmlns:a16="http://schemas.microsoft.com/office/drawing/2014/main" xmlns="" id="{63361411-C321-4447-8930-DDDA1DB5FBA5}"/>
                </a:ext>
              </a:extLst>
            </p:cNvPr>
            <p:cNvSpPr>
              <a:spLocks/>
            </p:cNvSpPr>
            <p:nvPr/>
          </p:nvSpPr>
          <p:spPr bwMode="auto">
            <a:xfrm>
              <a:off x="5549728" y="6337678"/>
              <a:ext cx="109538" cy="15875"/>
            </a:xfrm>
            <a:custGeom>
              <a:avLst/>
              <a:gdLst>
                <a:gd name="T0" fmla="*/ 0 w 69"/>
                <a:gd name="T1" fmla="*/ 0 h 10"/>
                <a:gd name="T2" fmla="*/ 0 w 69"/>
                <a:gd name="T3" fmla="*/ 9 h 10"/>
                <a:gd name="T4" fmla="*/ 69 w 69"/>
                <a:gd name="T5" fmla="*/ 10 h 10"/>
                <a:gd name="T6" fmla="*/ 69 w 69"/>
                <a:gd name="T7" fmla="*/ 0 h 10"/>
                <a:gd name="T8" fmla="*/ 0 w 69"/>
                <a:gd name="T9" fmla="*/ 0 h 10"/>
              </a:gdLst>
              <a:ahLst/>
              <a:cxnLst>
                <a:cxn ang="0">
                  <a:pos x="T0" y="T1"/>
                </a:cxn>
                <a:cxn ang="0">
                  <a:pos x="T2" y="T3"/>
                </a:cxn>
                <a:cxn ang="0">
                  <a:pos x="T4" y="T5"/>
                </a:cxn>
                <a:cxn ang="0">
                  <a:pos x="T6" y="T7"/>
                </a:cxn>
                <a:cxn ang="0">
                  <a:pos x="T8" y="T9"/>
                </a:cxn>
              </a:cxnLst>
              <a:rect l="0" t="0" r="r" b="b"/>
              <a:pathLst>
                <a:path w="69" h="10">
                  <a:moveTo>
                    <a:pt x="0" y="0"/>
                  </a:moveTo>
                  <a:lnTo>
                    <a:pt x="0" y="9"/>
                  </a:lnTo>
                  <a:lnTo>
                    <a:pt x="69" y="10"/>
                  </a:lnTo>
                  <a:lnTo>
                    <a:pt x="69" y="0"/>
                  </a:lnTo>
                  <a:lnTo>
                    <a:pt x="0" y="0"/>
                  </a:lnTo>
                </a:path>
              </a:pathLst>
            </a:cu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26" name="Rectangle 440">
              <a:extLst>
                <a:ext uri="{FF2B5EF4-FFF2-40B4-BE49-F238E27FC236}">
                  <a16:creationId xmlns:a16="http://schemas.microsoft.com/office/drawing/2014/main" xmlns="" id="{BDEEC2D5-855C-4804-8D9A-58C2D4B8191A}"/>
                </a:ext>
              </a:extLst>
            </p:cNvPr>
            <p:cNvSpPr>
              <a:spLocks noChangeArrowheads="1"/>
            </p:cNvSpPr>
            <p:nvPr/>
          </p:nvSpPr>
          <p:spPr bwMode="auto">
            <a:xfrm>
              <a:off x="5687840" y="6339266"/>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27" name="Rectangle 441">
              <a:extLst>
                <a:ext uri="{FF2B5EF4-FFF2-40B4-BE49-F238E27FC236}">
                  <a16:creationId xmlns:a16="http://schemas.microsoft.com/office/drawing/2014/main" xmlns="" id="{E8CC55BD-3EC2-4623-8C8F-7983003DFED4}"/>
                </a:ext>
              </a:extLst>
            </p:cNvPr>
            <p:cNvSpPr>
              <a:spLocks noChangeArrowheads="1"/>
            </p:cNvSpPr>
            <p:nvPr/>
          </p:nvSpPr>
          <p:spPr bwMode="auto">
            <a:xfrm>
              <a:off x="5687840" y="6339266"/>
              <a:ext cx="109538" cy="14288"/>
            </a:xfrm>
            <a:prstGeom prst="rect">
              <a:avLst/>
            </a:prstGeom>
            <a:solidFill>
              <a:schemeClr val="accent2">
                <a:lumMod val="75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28" name="Freeform 448">
              <a:extLst>
                <a:ext uri="{FF2B5EF4-FFF2-40B4-BE49-F238E27FC236}">
                  <a16:creationId xmlns:a16="http://schemas.microsoft.com/office/drawing/2014/main" xmlns="" id="{C9638E27-CD89-4F29-A783-0C92A4974DCB}"/>
                </a:ext>
              </a:extLst>
            </p:cNvPr>
            <p:cNvSpPr>
              <a:spLocks/>
            </p:cNvSpPr>
            <p:nvPr/>
          </p:nvSpPr>
          <p:spPr bwMode="auto">
            <a:xfrm>
              <a:off x="5824365" y="5578853"/>
              <a:ext cx="4763" cy="863600"/>
            </a:xfrm>
            <a:custGeom>
              <a:avLst/>
              <a:gdLst>
                <a:gd name="T0" fmla="*/ 3 w 3"/>
                <a:gd name="T1" fmla="*/ 0 h 544"/>
                <a:gd name="T2" fmla="*/ 0 w 3"/>
                <a:gd name="T3" fmla="*/ 534 h 544"/>
                <a:gd name="T4" fmla="*/ 0 w 3"/>
                <a:gd name="T5" fmla="*/ 544 h 544"/>
                <a:gd name="T6" fmla="*/ 3 w 3"/>
                <a:gd name="T7" fmla="*/ 9 h 544"/>
                <a:gd name="T8" fmla="*/ 3 w 3"/>
                <a:gd name="T9" fmla="*/ 0 h 544"/>
              </a:gdLst>
              <a:ahLst/>
              <a:cxnLst>
                <a:cxn ang="0">
                  <a:pos x="T0" y="T1"/>
                </a:cxn>
                <a:cxn ang="0">
                  <a:pos x="T2" y="T3"/>
                </a:cxn>
                <a:cxn ang="0">
                  <a:pos x="T4" y="T5"/>
                </a:cxn>
                <a:cxn ang="0">
                  <a:pos x="T6" y="T7"/>
                </a:cxn>
                <a:cxn ang="0">
                  <a:pos x="T8" y="T9"/>
                </a:cxn>
              </a:cxnLst>
              <a:rect l="0" t="0" r="r" b="b"/>
              <a:pathLst>
                <a:path w="3" h="544">
                  <a:moveTo>
                    <a:pt x="3" y="0"/>
                  </a:moveTo>
                  <a:lnTo>
                    <a:pt x="0" y="534"/>
                  </a:lnTo>
                  <a:lnTo>
                    <a:pt x="0" y="544"/>
                  </a:lnTo>
                  <a:lnTo>
                    <a:pt x="3" y="9"/>
                  </a:lnTo>
                  <a:lnTo>
                    <a:pt x="3" y="0"/>
                  </a:lnTo>
                  <a:close/>
                </a:path>
              </a:pathLst>
            </a:custGeom>
            <a:solidFill>
              <a:srgbClr val="18AA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Freeform 449">
              <a:extLst>
                <a:ext uri="{FF2B5EF4-FFF2-40B4-BE49-F238E27FC236}">
                  <a16:creationId xmlns:a16="http://schemas.microsoft.com/office/drawing/2014/main" xmlns="" id="{371617AE-8AD3-4702-8871-D9D1AEFB7E6D}"/>
                </a:ext>
              </a:extLst>
            </p:cNvPr>
            <p:cNvSpPr>
              <a:spLocks/>
            </p:cNvSpPr>
            <p:nvPr/>
          </p:nvSpPr>
          <p:spPr bwMode="auto">
            <a:xfrm>
              <a:off x="5824365" y="5578853"/>
              <a:ext cx="4763" cy="863600"/>
            </a:xfrm>
            <a:custGeom>
              <a:avLst/>
              <a:gdLst>
                <a:gd name="T0" fmla="*/ 3 w 3"/>
                <a:gd name="T1" fmla="*/ 0 h 544"/>
                <a:gd name="T2" fmla="*/ 0 w 3"/>
                <a:gd name="T3" fmla="*/ 534 h 544"/>
                <a:gd name="T4" fmla="*/ 0 w 3"/>
                <a:gd name="T5" fmla="*/ 544 h 544"/>
                <a:gd name="T6" fmla="*/ 3 w 3"/>
                <a:gd name="T7" fmla="*/ 9 h 544"/>
                <a:gd name="T8" fmla="*/ 3 w 3"/>
                <a:gd name="T9" fmla="*/ 0 h 544"/>
              </a:gdLst>
              <a:ahLst/>
              <a:cxnLst>
                <a:cxn ang="0">
                  <a:pos x="T0" y="T1"/>
                </a:cxn>
                <a:cxn ang="0">
                  <a:pos x="T2" y="T3"/>
                </a:cxn>
                <a:cxn ang="0">
                  <a:pos x="T4" y="T5"/>
                </a:cxn>
                <a:cxn ang="0">
                  <a:pos x="T6" y="T7"/>
                </a:cxn>
                <a:cxn ang="0">
                  <a:pos x="T8" y="T9"/>
                </a:cxn>
              </a:cxnLst>
              <a:rect l="0" t="0" r="r" b="b"/>
              <a:pathLst>
                <a:path w="3" h="544">
                  <a:moveTo>
                    <a:pt x="3" y="0"/>
                  </a:moveTo>
                  <a:lnTo>
                    <a:pt x="0" y="534"/>
                  </a:lnTo>
                  <a:lnTo>
                    <a:pt x="0" y="544"/>
                  </a:lnTo>
                  <a:lnTo>
                    <a:pt x="3" y="9"/>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0" name="Freeform 478">
              <a:extLst>
                <a:ext uri="{FF2B5EF4-FFF2-40B4-BE49-F238E27FC236}">
                  <a16:creationId xmlns:a16="http://schemas.microsoft.com/office/drawing/2014/main" xmlns="" id="{6AF5DDCB-3F0E-46D4-A5B0-8AF333053D9D}"/>
                </a:ext>
              </a:extLst>
            </p:cNvPr>
            <p:cNvSpPr>
              <a:spLocks noEditPoints="1"/>
            </p:cNvSpPr>
            <p:nvPr/>
          </p:nvSpPr>
          <p:spPr bwMode="auto">
            <a:xfrm>
              <a:off x="4722640" y="5539166"/>
              <a:ext cx="1106488" cy="906463"/>
            </a:xfrm>
            <a:custGeom>
              <a:avLst/>
              <a:gdLst>
                <a:gd name="T0" fmla="*/ 590 w 697"/>
                <a:gd name="T1" fmla="*/ 554 h 571"/>
                <a:gd name="T2" fmla="*/ 451 w 697"/>
                <a:gd name="T3" fmla="*/ 553 h 571"/>
                <a:gd name="T4" fmla="*/ 365 w 697"/>
                <a:gd name="T5" fmla="*/ 503 h 571"/>
                <a:gd name="T6" fmla="*/ 347 w 697"/>
                <a:gd name="T7" fmla="*/ 503 h 571"/>
                <a:gd name="T8" fmla="*/ 261 w 697"/>
                <a:gd name="T9" fmla="*/ 512 h 571"/>
                <a:gd name="T10" fmla="*/ 174 w 697"/>
                <a:gd name="T11" fmla="*/ 552 h 571"/>
                <a:gd name="T12" fmla="*/ 677 w 697"/>
                <a:gd name="T13" fmla="*/ 487 h 571"/>
                <a:gd name="T14" fmla="*/ 521 w 697"/>
                <a:gd name="T15" fmla="*/ 487 h 571"/>
                <a:gd name="T16" fmla="*/ 452 w 697"/>
                <a:gd name="T17" fmla="*/ 420 h 571"/>
                <a:gd name="T18" fmla="*/ 435 w 697"/>
                <a:gd name="T19" fmla="*/ 420 h 571"/>
                <a:gd name="T20" fmla="*/ 348 w 697"/>
                <a:gd name="T21" fmla="*/ 429 h 571"/>
                <a:gd name="T22" fmla="*/ 261 w 697"/>
                <a:gd name="T23" fmla="*/ 486 h 571"/>
                <a:gd name="T24" fmla="*/ 87 w 697"/>
                <a:gd name="T25" fmla="*/ 485 h 571"/>
                <a:gd name="T26" fmla="*/ 608 w 697"/>
                <a:gd name="T27" fmla="*/ 404 h 571"/>
                <a:gd name="T28" fmla="*/ 522 w 697"/>
                <a:gd name="T29" fmla="*/ 336 h 571"/>
                <a:gd name="T30" fmla="*/ 504 w 697"/>
                <a:gd name="T31" fmla="*/ 336 h 571"/>
                <a:gd name="T32" fmla="*/ 435 w 697"/>
                <a:gd name="T33" fmla="*/ 345 h 571"/>
                <a:gd name="T34" fmla="*/ 348 w 697"/>
                <a:gd name="T35" fmla="*/ 402 h 571"/>
                <a:gd name="T36" fmla="*/ 174 w 697"/>
                <a:gd name="T37" fmla="*/ 402 h 571"/>
                <a:gd name="T38" fmla="*/ 18 w 697"/>
                <a:gd name="T39" fmla="*/ 401 h 571"/>
                <a:gd name="T40" fmla="*/ 609 w 697"/>
                <a:gd name="T41" fmla="*/ 270 h 571"/>
                <a:gd name="T42" fmla="*/ 591 w 697"/>
                <a:gd name="T43" fmla="*/ 270 h 571"/>
                <a:gd name="T44" fmla="*/ 505 w 697"/>
                <a:gd name="T45" fmla="*/ 279 h 571"/>
                <a:gd name="T46" fmla="*/ 435 w 697"/>
                <a:gd name="T47" fmla="*/ 319 h 571"/>
                <a:gd name="T48" fmla="*/ 262 w 697"/>
                <a:gd name="T49" fmla="*/ 319 h 571"/>
                <a:gd name="T50" fmla="*/ 106 w 697"/>
                <a:gd name="T51" fmla="*/ 318 h 571"/>
                <a:gd name="T52" fmla="*/ 19 w 697"/>
                <a:gd name="T53" fmla="*/ 267 h 571"/>
                <a:gd name="T54" fmla="*/ 679 w 697"/>
                <a:gd name="T55" fmla="*/ 170 h 571"/>
                <a:gd name="T56" fmla="*/ 592 w 697"/>
                <a:gd name="T57" fmla="*/ 179 h 571"/>
                <a:gd name="T58" fmla="*/ 505 w 697"/>
                <a:gd name="T59" fmla="*/ 253 h 571"/>
                <a:gd name="T60" fmla="*/ 349 w 697"/>
                <a:gd name="T61" fmla="*/ 252 h 571"/>
                <a:gd name="T62" fmla="*/ 192 w 697"/>
                <a:gd name="T63" fmla="*/ 251 h 571"/>
                <a:gd name="T64" fmla="*/ 106 w 697"/>
                <a:gd name="T65" fmla="*/ 168 h 571"/>
                <a:gd name="T66" fmla="*/ 89 w 697"/>
                <a:gd name="T67" fmla="*/ 168 h 571"/>
                <a:gd name="T68" fmla="*/ 679 w 697"/>
                <a:gd name="T69" fmla="*/ 95 h 571"/>
                <a:gd name="T70" fmla="*/ 592 w 697"/>
                <a:gd name="T71" fmla="*/ 153 h 571"/>
                <a:gd name="T72" fmla="*/ 436 w 697"/>
                <a:gd name="T73" fmla="*/ 152 h 571"/>
                <a:gd name="T74" fmla="*/ 280 w 697"/>
                <a:gd name="T75" fmla="*/ 152 h 571"/>
                <a:gd name="T76" fmla="*/ 194 w 697"/>
                <a:gd name="T77" fmla="*/ 85 h 571"/>
                <a:gd name="T78" fmla="*/ 176 w 697"/>
                <a:gd name="T79" fmla="*/ 85 h 571"/>
                <a:gd name="T80" fmla="*/ 89 w 697"/>
                <a:gd name="T81" fmla="*/ 94 h 571"/>
                <a:gd name="T82" fmla="*/ 679 w 697"/>
                <a:gd name="T83" fmla="*/ 70 h 571"/>
                <a:gd name="T84" fmla="*/ 506 w 697"/>
                <a:gd name="T85" fmla="*/ 69 h 571"/>
                <a:gd name="T86" fmla="*/ 367 w 697"/>
                <a:gd name="T87" fmla="*/ 69 h 571"/>
                <a:gd name="T88" fmla="*/ 281 w 697"/>
                <a:gd name="T89" fmla="*/ 18 h 571"/>
                <a:gd name="T90" fmla="*/ 263 w 697"/>
                <a:gd name="T91" fmla="*/ 18 h 571"/>
                <a:gd name="T92" fmla="*/ 176 w 697"/>
                <a:gd name="T93" fmla="*/ 27 h 571"/>
                <a:gd name="T94" fmla="*/ 89 w 697"/>
                <a:gd name="T95" fmla="*/ 67 h 571"/>
                <a:gd name="T96" fmla="*/ 1 w 697"/>
                <a:gd name="T97" fmla="*/ 256 h 571"/>
                <a:gd name="T98" fmla="*/ 0 w 697"/>
                <a:gd name="T99" fmla="*/ 507 h 571"/>
                <a:gd name="T100" fmla="*/ 192 w 697"/>
                <a:gd name="T101" fmla="*/ 569 h 571"/>
                <a:gd name="T102" fmla="*/ 505 w 697"/>
                <a:gd name="T103" fmla="*/ 570 h 571"/>
                <a:gd name="T104" fmla="*/ 697 w 697"/>
                <a:gd name="T105" fmla="*/ 25 h 571"/>
                <a:gd name="T106" fmla="*/ 456 w 697"/>
                <a:gd name="T107" fmla="*/ 2 h 571"/>
                <a:gd name="T108" fmla="*/ 178 w 697"/>
                <a:gd name="T109" fmla="*/ 1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97" h="571">
                  <a:moveTo>
                    <a:pt x="677" y="554"/>
                  </a:moveTo>
                  <a:lnTo>
                    <a:pt x="607" y="554"/>
                  </a:lnTo>
                  <a:lnTo>
                    <a:pt x="608" y="504"/>
                  </a:lnTo>
                  <a:lnTo>
                    <a:pt x="677" y="504"/>
                  </a:lnTo>
                  <a:lnTo>
                    <a:pt x="677" y="513"/>
                  </a:lnTo>
                  <a:lnTo>
                    <a:pt x="677" y="554"/>
                  </a:lnTo>
                  <a:close/>
                  <a:moveTo>
                    <a:pt x="590" y="554"/>
                  </a:moveTo>
                  <a:lnTo>
                    <a:pt x="521" y="553"/>
                  </a:lnTo>
                  <a:lnTo>
                    <a:pt x="521" y="503"/>
                  </a:lnTo>
                  <a:lnTo>
                    <a:pt x="590" y="503"/>
                  </a:lnTo>
                  <a:lnTo>
                    <a:pt x="590" y="513"/>
                  </a:lnTo>
                  <a:lnTo>
                    <a:pt x="590" y="554"/>
                  </a:lnTo>
                  <a:close/>
                  <a:moveTo>
                    <a:pt x="503" y="553"/>
                  </a:moveTo>
                  <a:lnTo>
                    <a:pt x="451" y="553"/>
                  </a:lnTo>
                  <a:lnTo>
                    <a:pt x="452" y="503"/>
                  </a:lnTo>
                  <a:lnTo>
                    <a:pt x="504" y="503"/>
                  </a:lnTo>
                  <a:lnTo>
                    <a:pt x="504" y="512"/>
                  </a:lnTo>
                  <a:lnTo>
                    <a:pt x="503" y="553"/>
                  </a:lnTo>
                  <a:close/>
                  <a:moveTo>
                    <a:pt x="434" y="553"/>
                  </a:moveTo>
                  <a:lnTo>
                    <a:pt x="365" y="553"/>
                  </a:lnTo>
                  <a:lnTo>
                    <a:pt x="365" y="503"/>
                  </a:lnTo>
                  <a:lnTo>
                    <a:pt x="434" y="503"/>
                  </a:lnTo>
                  <a:lnTo>
                    <a:pt x="434" y="512"/>
                  </a:lnTo>
                  <a:lnTo>
                    <a:pt x="434" y="553"/>
                  </a:lnTo>
                  <a:close/>
                  <a:moveTo>
                    <a:pt x="347" y="553"/>
                  </a:moveTo>
                  <a:lnTo>
                    <a:pt x="278" y="553"/>
                  </a:lnTo>
                  <a:lnTo>
                    <a:pt x="278" y="502"/>
                  </a:lnTo>
                  <a:lnTo>
                    <a:pt x="347" y="503"/>
                  </a:lnTo>
                  <a:lnTo>
                    <a:pt x="347" y="512"/>
                  </a:lnTo>
                  <a:lnTo>
                    <a:pt x="347" y="553"/>
                  </a:lnTo>
                  <a:close/>
                  <a:moveTo>
                    <a:pt x="260" y="552"/>
                  </a:moveTo>
                  <a:lnTo>
                    <a:pt x="191" y="552"/>
                  </a:lnTo>
                  <a:lnTo>
                    <a:pt x="191" y="502"/>
                  </a:lnTo>
                  <a:lnTo>
                    <a:pt x="261" y="502"/>
                  </a:lnTo>
                  <a:lnTo>
                    <a:pt x="261" y="512"/>
                  </a:lnTo>
                  <a:lnTo>
                    <a:pt x="260" y="552"/>
                  </a:lnTo>
                  <a:close/>
                  <a:moveTo>
                    <a:pt x="174" y="552"/>
                  </a:moveTo>
                  <a:lnTo>
                    <a:pt x="104" y="552"/>
                  </a:lnTo>
                  <a:lnTo>
                    <a:pt x="105" y="502"/>
                  </a:lnTo>
                  <a:lnTo>
                    <a:pt x="174" y="502"/>
                  </a:lnTo>
                  <a:lnTo>
                    <a:pt x="174" y="511"/>
                  </a:lnTo>
                  <a:lnTo>
                    <a:pt x="174" y="552"/>
                  </a:lnTo>
                  <a:close/>
                  <a:moveTo>
                    <a:pt x="87" y="552"/>
                  </a:moveTo>
                  <a:lnTo>
                    <a:pt x="17" y="552"/>
                  </a:lnTo>
                  <a:lnTo>
                    <a:pt x="18" y="502"/>
                  </a:lnTo>
                  <a:lnTo>
                    <a:pt x="87" y="502"/>
                  </a:lnTo>
                  <a:lnTo>
                    <a:pt x="87" y="511"/>
                  </a:lnTo>
                  <a:lnTo>
                    <a:pt x="87" y="552"/>
                  </a:lnTo>
                  <a:close/>
                  <a:moveTo>
                    <a:pt x="677" y="487"/>
                  </a:moveTo>
                  <a:lnTo>
                    <a:pt x="608" y="487"/>
                  </a:lnTo>
                  <a:lnTo>
                    <a:pt x="608" y="420"/>
                  </a:lnTo>
                  <a:lnTo>
                    <a:pt x="678" y="420"/>
                  </a:lnTo>
                  <a:lnTo>
                    <a:pt x="678" y="430"/>
                  </a:lnTo>
                  <a:lnTo>
                    <a:pt x="677" y="487"/>
                  </a:lnTo>
                  <a:close/>
                  <a:moveTo>
                    <a:pt x="590" y="487"/>
                  </a:moveTo>
                  <a:lnTo>
                    <a:pt x="521" y="487"/>
                  </a:lnTo>
                  <a:lnTo>
                    <a:pt x="521" y="420"/>
                  </a:lnTo>
                  <a:lnTo>
                    <a:pt x="591" y="420"/>
                  </a:lnTo>
                  <a:lnTo>
                    <a:pt x="591" y="429"/>
                  </a:lnTo>
                  <a:lnTo>
                    <a:pt x="590" y="487"/>
                  </a:lnTo>
                  <a:close/>
                  <a:moveTo>
                    <a:pt x="504" y="487"/>
                  </a:moveTo>
                  <a:lnTo>
                    <a:pt x="452" y="486"/>
                  </a:lnTo>
                  <a:lnTo>
                    <a:pt x="452" y="420"/>
                  </a:lnTo>
                  <a:lnTo>
                    <a:pt x="504" y="420"/>
                  </a:lnTo>
                  <a:lnTo>
                    <a:pt x="504" y="429"/>
                  </a:lnTo>
                  <a:lnTo>
                    <a:pt x="504" y="487"/>
                  </a:lnTo>
                  <a:close/>
                  <a:moveTo>
                    <a:pt x="434" y="486"/>
                  </a:moveTo>
                  <a:lnTo>
                    <a:pt x="365" y="486"/>
                  </a:lnTo>
                  <a:lnTo>
                    <a:pt x="365" y="420"/>
                  </a:lnTo>
                  <a:lnTo>
                    <a:pt x="435" y="420"/>
                  </a:lnTo>
                  <a:lnTo>
                    <a:pt x="435" y="429"/>
                  </a:lnTo>
                  <a:lnTo>
                    <a:pt x="434" y="486"/>
                  </a:lnTo>
                  <a:close/>
                  <a:moveTo>
                    <a:pt x="347" y="486"/>
                  </a:moveTo>
                  <a:lnTo>
                    <a:pt x="278" y="486"/>
                  </a:lnTo>
                  <a:lnTo>
                    <a:pt x="278" y="419"/>
                  </a:lnTo>
                  <a:lnTo>
                    <a:pt x="348" y="419"/>
                  </a:lnTo>
                  <a:lnTo>
                    <a:pt x="348" y="429"/>
                  </a:lnTo>
                  <a:lnTo>
                    <a:pt x="347" y="486"/>
                  </a:lnTo>
                  <a:close/>
                  <a:moveTo>
                    <a:pt x="261" y="486"/>
                  </a:moveTo>
                  <a:lnTo>
                    <a:pt x="191" y="486"/>
                  </a:lnTo>
                  <a:lnTo>
                    <a:pt x="192" y="418"/>
                  </a:lnTo>
                  <a:lnTo>
                    <a:pt x="261" y="419"/>
                  </a:lnTo>
                  <a:lnTo>
                    <a:pt x="261" y="428"/>
                  </a:lnTo>
                  <a:lnTo>
                    <a:pt x="261" y="486"/>
                  </a:lnTo>
                  <a:close/>
                  <a:moveTo>
                    <a:pt x="174" y="485"/>
                  </a:moveTo>
                  <a:lnTo>
                    <a:pt x="105" y="485"/>
                  </a:lnTo>
                  <a:lnTo>
                    <a:pt x="105" y="418"/>
                  </a:lnTo>
                  <a:lnTo>
                    <a:pt x="174" y="418"/>
                  </a:lnTo>
                  <a:lnTo>
                    <a:pt x="174" y="428"/>
                  </a:lnTo>
                  <a:lnTo>
                    <a:pt x="174" y="485"/>
                  </a:lnTo>
                  <a:close/>
                  <a:moveTo>
                    <a:pt x="87" y="485"/>
                  </a:moveTo>
                  <a:lnTo>
                    <a:pt x="18" y="485"/>
                  </a:lnTo>
                  <a:lnTo>
                    <a:pt x="18" y="418"/>
                  </a:lnTo>
                  <a:lnTo>
                    <a:pt x="87" y="418"/>
                  </a:lnTo>
                  <a:lnTo>
                    <a:pt x="87" y="427"/>
                  </a:lnTo>
                  <a:lnTo>
                    <a:pt x="87" y="485"/>
                  </a:lnTo>
                  <a:close/>
                  <a:moveTo>
                    <a:pt x="678" y="404"/>
                  </a:moveTo>
                  <a:lnTo>
                    <a:pt x="608" y="404"/>
                  </a:lnTo>
                  <a:lnTo>
                    <a:pt x="609" y="336"/>
                  </a:lnTo>
                  <a:lnTo>
                    <a:pt x="678" y="337"/>
                  </a:lnTo>
                  <a:lnTo>
                    <a:pt x="678" y="346"/>
                  </a:lnTo>
                  <a:lnTo>
                    <a:pt x="678" y="404"/>
                  </a:lnTo>
                  <a:close/>
                  <a:moveTo>
                    <a:pt x="591" y="404"/>
                  </a:moveTo>
                  <a:lnTo>
                    <a:pt x="521" y="403"/>
                  </a:lnTo>
                  <a:lnTo>
                    <a:pt x="522" y="336"/>
                  </a:lnTo>
                  <a:lnTo>
                    <a:pt x="591" y="336"/>
                  </a:lnTo>
                  <a:lnTo>
                    <a:pt x="591" y="346"/>
                  </a:lnTo>
                  <a:lnTo>
                    <a:pt x="591" y="404"/>
                  </a:lnTo>
                  <a:close/>
                  <a:moveTo>
                    <a:pt x="504" y="403"/>
                  </a:moveTo>
                  <a:lnTo>
                    <a:pt x="452" y="403"/>
                  </a:lnTo>
                  <a:lnTo>
                    <a:pt x="452" y="336"/>
                  </a:lnTo>
                  <a:lnTo>
                    <a:pt x="504" y="336"/>
                  </a:lnTo>
                  <a:lnTo>
                    <a:pt x="504" y="345"/>
                  </a:lnTo>
                  <a:lnTo>
                    <a:pt x="504" y="403"/>
                  </a:lnTo>
                  <a:close/>
                  <a:moveTo>
                    <a:pt x="435" y="403"/>
                  </a:moveTo>
                  <a:lnTo>
                    <a:pt x="365" y="402"/>
                  </a:lnTo>
                  <a:lnTo>
                    <a:pt x="366" y="336"/>
                  </a:lnTo>
                  <a:lnTo>
                    <a:pt x="435" y="336"/>
                  </a:lnTo>
                  <a:lnTo>
                    <a:pt x="435" y="345"/>
                  </a:lnTo>
                  <a:lnTo>
                    <a:pt x="435" y="403"/>
                  </a:lnTo>
                  <a:close/>
                  <a:moveTo>
                    <a:pt x="348" y="402"/>
                  </a:moveTo>
                  <a:lnTo>
                    <a:pt x="278" y="402"/>
                  </a:lnTo>
                  <a:lnTo>
                    <a:pt x="279" y="335"/>
                  </a:lnTo>
                  <a:lnTo>
                    <a:pt x="348" y="336"/>
                  </a:lnTo>
                  <a:lnTo>
                    <a:pt x="348" y="345"/>
                  </a:lnTo>
                  <a:lnTo>
                    <a:pt x="348" y="402"/>
                  </a:lnTo>
                  <a:close/>
                  <a:moveTo>
                    <a:pt x="261" y="402"/>
                  </a:moveTo>
                  <a:lnTo>
                    <a:pt x="192" y="402"/>
                  </a:lnTo>
                  <a:lnTo>
                    <a:pt x="192" y="335"/>
                  </a:lnTo>
                  <a:lnTo>
                    <a:pt x="261" y="335"/>
                  </a:lnTo>
                  <a:lnTo>
                    <a:pt x="261" y="345"/>
                  </a:lnTo>
                  <a:lnTo>
                    <a:pt x="261" y="402"/>
                  </a:lnTo>
                  <a:close/>
                  <a:moveTo>
                    <a:pt x="174" y="402"/>
                  </a:moveTo>
                  <a:lnTo>
                    <a:pt x="105" y="402"/>
                  </a:lnTo>
                  <a:lnTo>
                    <a:pt x="105" y="335"/>
                  </a:lnTo>
                  <a:lnTo>
                    <a:pt x="175" y="335"/>
                  </a:lnTo>
                  <a:lnTo>
                    <a:pt x="175" y="344"/>
                  </a:lnTo>
                  <a:lnTo>
                    <a:pt x="174" y="402"/>
                  </a:lnTo>
                  <a:close/>
                  <a:moveTo>
                    <a:pt x="87" y="401"/>
                  </a:moveTo>
                  <a:lnTo>
                    <a:pt x="18" y="401"/>
                  </a:lnTo>
                  <a:lnTo>
                    <a:pt x="18" y="335"/>
                  </a:lnTo>
                  <a:lnTo>
                    <a:pt x="88" y="335"/>
                  </a:lnTo>
                  <a:lnTo>
                    <a:pt x="88" y="344"/>
                  </a:lnTo>
                  <a:lnTo>
                    <a:pt x="87" y="401"/>
                  </a:lnTo>
                  <a:close/>
                  <a:moveTo>
                    <a:pt x="678" y="320"/>
                  </a:moveTo>
                  <a:lnTo>
                    <a:pt x="609" y="320"/>
                  </a:lnTo>
                  <a:lnTo>
                    <a:pt x="609" y="270"/>
                  </a:lnTo>
                  <a:lnTo>
                    <a:pt x="678" y="270"/>
                  </a:lnTo>
                  <a:lnTo>
                    <a:pt x="678" y="279"/>
                  </a:lnTo>
                  <a:lnTo>
                    <a:pt x="678" y="320"/>
                  </a:lnTo>
                  <a:close/>
                  <a:moveTo>
                    <a:pt x="591" y="320"/>
                  </a:moveTo>
                  <a:lnTo>
                    <a:pt x="522" y="319"/>
                  </a:lnTo>
                  <a:lnTo>
                    <a:pt x="522" y="270"/>
                  </a:lnTo>
                  <a:lnTo>
                    <a:pt x="591" y="270"/>
                  </a:lnTo>
                  <a:lnTo>
                    <a:pt x="591" y="279"/>
                  </a:lnTo>
                  <a:lnTo>
                    <a:pt x="591" y="320"/>
                  </a:lnTo>
                  <a:close/>
                  <a:moveTo>
                    <a:pt x="504" y="319"/>
                  </a:moveTo>
                  <a:lnTo>
                    <a:pt x="452" y="319"/>
                  </a:lnTo>
                  <a:lnTo>
                    <a:pt x="453" y="269"/>
                  </a:lnTo>
                  <a:lnTo>
                    <a:pt x="505" y="270"/>
                  </a:lnTo>
                  <a:lnTo>
                    <a:pt x="505" y="279"/>
                  </a:lnTo>
                  <a:lnTo>
                    <a:pt x="504" y="319"/>
                  </a:lnTo>
                  <a:close/>
                  <a:moveTo>
                    <a:pt x="435" y="319"/>
                  </a:moveTo>
                  <a:lnTo>
                    <a:pt x="366" y="319"/>
                  </a:lnTo>
                  <a:lnTo>
                    <a:pt x="366" y="269"/>
                  </a:lnTo>
                  <a:lnTo>
                    <a:pt x="435" y="269"/>
                  </a:lnTo>
                  <a:lnTo>
                    <a:pt x="435" y="278"/>
                  </a:lnTo>
                  <a:lnTo>
                    <a:pt x="435" y="319"/>
                  </a:lnTo>
                  <a:close/>
                  <a:moveTo>
                    <a:pt x="349" y="319"/>
                  </a:moveTo>
                  <a:lnTo>
                    <a:pt x="279" y="319"/>
                  </a:lnTo>
                  <a:lnTo>
                    <a:pt x="279" y="269"/>
                  </a:lnTo>
                  <a:lnTo>
                    <a:pt x="349" y="269"/>
                  </a:lnTo>
                  <a:lnTo>
                    <a:pt x="349" y="278"/>
                  </a:lnTo>
                  <a:lnTo>
                    <a:pt x="349" y="319"/>
                  </a:lnTo>
                  <a:close/>
                  <a:moveTo>
                    <a:pt x="262" y="319"/>
                  </a:moveTo>
                  <a:lnTo>
                    <a:pt x="192" y="318"/>
                  </a:lnTo>
                  <a:lnTo>
                    <a:pt x="192" y="269"/>
                  </a:lnTo>
                  <a:lnTo>
                    <a:pt x="262" y="269"/>
                  </a:lnTo>
                  <a:lnTo>
                    <a:pt x="262" y="278"/>
                  </a:lnTo>
                  <a:lnTo>
                    <a:pt x="262" y="319"/>
                  </a:lnTo>
                  <a:close/>
                  <a:moveTo>
                    <a:pt x="175" y="318"/>
                  </a:moveTo>
                  <a:lnTo>
                    <a:pt x="106" y="318"/>
                  </a:lnTo>
                  <a:lnTo>
                    <a:pt x="106" y="268"/>
                  </a:lnTo>
                  <a:lnTo>
                    <a:pt x="175" y="268"/>
                  </a:lnTo>
                  <a:lnTo>
                    <a:pt x="175" y="278"/>
                  </a:lnTo>
                  <a:lnTo>
                    <a:pt x="175" y="318"/>
                  </a:lnTo>
                  <a:close/>
                  <a:moveTo>
                    <a:pt x="88" y="318"/>
                  </a:moveTo>
                  <a:lnTo>
                    <a:pt x="18" y="318"/>
                  </a:lnTo>
                  <a:lnTo>
                    <a:pt x="19" y="267"/>
                  </a:lnTo>
                  <a:lnTo>
                    <a:pt x="88" y="268"/>
                  </a:lnTo>
                  <a:lnTo>
                    <a:pt x="88" y="277"/>
                  </a:lnTo>
                  <a:lnTo>
                    <a:pt x="88" y="318"/>
                  </a:lnTo>
                  <a:close/>
                  <a:moveTo>
                    <a:pt x="678" y="253"/>
                  </a:moveTo>
                  <a:lnTo>
                    <a:pt x="609" y="253"/>
                  </a:lnTo>
                  <a:lnTo>
                    <a:pt x="610" y="169"/>
                  </a:lnTo>
                  <a:lnTo>
                    <a:pt x="679" y="170"/>
                  </a:lnTo>
                  <a:lnTo>
                    <a:pt x="679" y="179"/>
                  </a:lnTo>
                  <a:lnTo>
                    <a:pt x="678" y="253"/>
                  </a:lnTo>
                  <a:close/>
                  <a:moveTo>
                    <a:pt x="591" y="253"/>
                  </a:moveTo>
                  <a:lnTo>
                    <a:pt x="522" y="253"/>
                  </a:lnTo>
                  <a:lnTo>
                    <a:pt x="522" y="169"/>
                  </a:lnTo>
                  <a:lnTo>
                    <a:pt x="592" y="169"/>
                  </a:lnTo>
                  <a:lnTo>
                    <a:pt x="592" y="179"/>
                  </a:lnTo>
                  <a:lnTo>
                    <a:pt x="591" y="253"/>
                  </a:lnTo>
                  <a:close/>
                  <a:moveTo>
                    <a:pt x="505" y="253"/>
                  </a:moveTo>
                  <a:lnTo>
                    <a:pt x="453" y="253"/>
                  </a:lnTo>
                  <a:lnTo>
                    <a:pt x="453" y="169"/>
                  </a:lnTo>
                  <a:lnTo>
                    <a:pt x="505" y="169"/>
                  </a:lnTo>
                  <a:lnTo>
                    <a:pt x="505" y="179"/>
                  </a:lnTo>
                  <a:lnTo>
                    <a:pt x="505" y="253"/>
                  </a:lnTo>
                  <a:close/>
                  <a:moveTo>
                    <a:pt x="435" y="253"/>
                  </a:moveTo>
                  <a:lnTo>
                    <a:pt x="366" y="252"/>
                  </a:lnTo>
                  <a:lnTo>
                    <a:pt x="366" y="169"/>
                  </a:lnTo>
                  <a:lnTo>
                    <a:pt x="436" y="169"/>
                  </a:lnTo>
                  <a:lnTo>
                    <a:pt x="436" y="178"/>
                  </a:lnTo>
                  <a:lnTo>
                    <a:pt x="435" y="253"/>
                  </a:lnTo>
                  <a:close/>
                  <a:moveTo>
                    <a:pt x="349" y="252"/>
                  </a:moveTo>
                  <a:lnTo>
                    <a:pt x="280" y="252"/>
                  </a:lnTo>
                  <a:lnTo>
                    <a:pt x="280" y="168"/>
                  </a:lnTo>
                  <a:lnTo>
                    <a:pt x="349" y="169"/>
                  </a:lnTo>
                  <a:lnTo>
                    <a:pt x="349" y="178"/>
                  </a:lnTo>
                  <a:lnTo>
                    <a:pt x="349" y="252"/>
                  </a:lnTo>
                  <a:close/>
                  <a:moveTo>
                    <a:pt x="262" y="252"/>
                  </a:moveTo>
                  <a:lnTo>
                    <a:pt x="192" y="251"/>
                  </a:lnTo>
                  <a:lnTo>
                    <a:pt x="193" y="168"/>
                  </a:lnTo>
                  <a:lnTo>
                    <a:pt x="263" y="168"/>
                  </a:lnTo>
                  <a:lnTo>
                    <a:pt x="263" y="177"/>
                  </a:lnTo>
                  <a:lnTo>
                    <a:pt x="262" y="252"/>
                  </a:lnTo>
                  <a:close/>
                  <a:moveTo>
                    <a:pt x="175" y="251"/>
                  </a:moveTo>
                  <a:lnTo>
                    <a:pt x="106" y="251"/>
                  </a:lnTo>
                  <a:lnTo>
                    <a:pt x="106" y="168"/>
                  </a:lnTo>
                  <a:lnTo>
                    <a:pt x="176" y="168"/>
                  </a:lnTo>
                  <a:lnTo>
                    <a:pt x="175" y="177"/>
                  </a:lnTo>
                  <a:lnTo>
                    <a:pt x="175" y="251"/>
                  </a:lnTo>
                  <a:close/>
                  <a:moveTo>
                    <a:pt x="89" y="251"/>
                  </a:moveTo>
                  <a:lnTo>
                    <a:pt x="19" y="251"/>
                  </a:lnTo>
                  <a:lnTo>
                    <a:pt x="20" y="167"/>
                  </a:lnTo>
                  <a:lnTo>
                    <a:pt x="89" y="168"/>
                  </a:lnTo>
                  <a:lnTo>
                    <a:pt x="89" y="177"/>
                  </a:lnTo>
                  <a:lnTo>
                    <a:pt x="89" y="251"/>
                  </a:lnTo>
                  <a:close/>
                  <a:moveTo>
                    <a:pt x="679" y="153"/>
                  </a:moveTo>
                  <a:lnTo>
                    <a:pt x="610" y="153"/>
                  </a:lnTo>
                  <a:lnTo>
                    <a:pt x="610" y="86"/>
                  </a:lnTo>
                  <a:lnTo>
                    <a:pt x="679" y="86"/>
                  </a:lnTo>
                  <a:lnTo>
                    <a:pt x="679" y="95"/>
                  </a:lnTo>
                  <a:lnTo>
                    <a:pt x="679" y="153"/>
                  </a:lnTo>
                  <a:close/>
                  <a:moveTo>
                    <a:pt x="592" y="153"/>
                  </a:moveTo>
                  <a:lnTo>
                    <a:pt x="522" y="152"/>
                  </a:lnTo>
                  <a:lnTo>
                    <a:pt x="523" y="86"/>
                  </a:lnTo>
                  <a:lnTo>
                    <a:pt x="593" y="86"/>
                  </a:lnTo>
                  <a:lnTo>
                    <a:pt x="593" y="95"/>
                  </a:lnTo>
                  <a:lnTo>
                    <a:pt x="592" y="153"/>
                  </a:lnTo>
                  <a:close/>
                  <a:moveTo>
                    <a:pt x="505" y="152"/>
                  </a:moveTo>
                  <a:lnTo>
                    <a:pt x="453" y="152"/>
                  </a:lnTo>
                  <a:lnTo>
                    <a:pt x="453" y="86"/>
                  </a:lnTo>
                  <a:lnTo>
                    <a:pt x="506" y="86"/>
                  </a:lnTo>
                  <a:lnTo>
                    <a:pt x="506" y="95"/>
                  </a:lnTo>
                  <a:lnTo>
                    <a:pt x="505" y="152"/>
                  </a:lnTo>
                  <a:close/>
                  <a:moveTo>
                    <a:pt x="436" y="152"/>
                  </a:moveTo>
                  <a:lnTo>
                    <a:pt x="366" y="152"/>
                  </a:lnTo>
                  <a:lnTo>
                    <a:pt x="367" y="85"/>
                  </a:lnTo>
                  <a:lnTo>
                    <a:pt x="436" y="86"/>
                  </a:lnTo>
                  <a:lnTo>
                    <a:pt x="436" y="95"/>
                  </a:lnTo>
                  <a:lnTo>
                    <a:pt x="436" y="152"/>
                  </a:lnTo>
                  <a:close/>
                  <a:moveTo>
                    <a:pt x="349" y="152"/>
                  </a:moveTo>
                  <a:lnTo>
                    <a:pt x="280" y="152"/>
                  </a:lnTo>
                  <a:lnTo>
                    <a:pt x="280" y="85"/>
                  </a:lnTo>
                  <a:lnTo>
                    <a:pt x="350" y="85"/>
                  </a:lnTo>
                  <a:lnTo>
                    <a:pt x="350" y="94"/>
                  </a:lnTo>
                  <a:lnTo>
                    <a:pt x="349" y="152"/>
                  </a:lnTo>
                  <a:close/>
                  <a:moveTo>
                    <a:pt x="263" y="152"/>
                  </a:moveTo>
                  <a:lnTo>
                    <a:pt x="193" y="151"/>
                  </a:lnTo>
                  <a:lnTo>
                    <a:pt x="194" y="85"/>
                  </a:lnTo>
                  <a:lnTo>
                    <a:pt x="263" y="85"/>
                  </a:lnTo>
                  <a:lnTo>
                    <a:pt x="263" y="94"/>
                  </a:lnTo>
                  <a:lnTo>
                    <a:pt x="263" y="152"/>
                  </a:lnTo>
                  <a:close/>
                  <a:moveTo>
                    <a:pt x="176" y="151"/>
                  </a:moveTo>
                  <a:lnTo>
                    <a:pt x="106" y="151"/>
                  </a:lnTo>
                  <a:lnTo>
                    <a:pt x="107" y="85"/>
                  </a:lnTo>
                  <a:lnTo>
                    <a:pt x="176" y="85"/>
                  </a:lnTo>
                  <a:lnTo>
                    <a:pt x="176" y="94"/>
                  </a:lnTo>
                  <a:lnTo>
                    <a:pt x="176" y="151"/>
                  </a:lnTo>
                  <a:close/>
                  <a:moveTo>
                    <a:pt x="89" y="151"/>
                  </a:moveTo>
                  <a:lnTo>
                    <a:pt x="20" y="151"/>
                  </a:lnTo>
                  <a:lnTo>
                    <a:pt x="20" y="84"/>
                  </a:lnTo>
                  <a:lnTo>
                    <a:pt x="89" y="84"/>
                  </a:lnTo>
                  <a:lnTo>
                    <a:pt x="89" y="94"/>
                  </a:lnTo>
                  <a:lnTo>
                    <a:pt x="89" y="151"/>
                  </a:lnTo>
                  <a:close/>
                  <a:moveTo>
                    <a:pt x="679" y="70"/>
                  </a:moveTo>
                  <a:lnTo>
                    <a:pt x="610" y="69"/>
                  </a:lnTo>
                  <a:lnTo>
                    <a:pt x="610" y="19"/>
                  </a:lnTo>
                  <a:lnTo>
                    <a:pt x="680" y="20"/>
                  </a:lnTo>
                  <a:lnTo>
                    <a:pt x="679" y="29"/>
                  </a:lnTo>
                  <a:lnTo>
                    <a:pt x="679" y="70"/>
                  </a:lnTo>
                  <a:close/>
                  <a:moveTo>
                    <a:pt x="593" y="69"/>
                  </a:moveTo>
                  <a:lnTo>
                    <a:pt x="523" y="69"/>
                  </a:lnTo>
                  <a:lnTo>
                    <a:pt x="524" y="19"/>
                  </a:lnTo>
                  <a:lnTo>
                    <a:pt x="593" y="19"/>
                  </a:lnTo>
                  <a:lnTo>
                    <a:pt x="593" y="29"/>
                  </a:lnTo>
                  <a:lnTo>
                    <a:pt x="593" y="69"/>
                  </a:lnTo>
                  <a:close/>
                  <a:moveTo>
                    <a:pt x="506" y="69"/>
                  </a:moveTo>
                  <a:lnTo>
                    <a:pt x="454" y="69"/>
                  </a:lnTo>
                  <a:lnTo>
                    <a:pt x="454" y="18"/>
                  </a:lnTo>
                  <a:lnTo>
                    <a:pt x="506" y="19"/>
                  </a:lnTo>
                  <a:lnTo>
                    <a:pt x="506" y="28"/>
                  </a:lnTo>
                  <a:lnTo>
                    <a:pt x="506" y="69"/>
                  </a:lnTo>
                  <a:close/>
                  <a:moveTo>
                    <a:pt x="436" y="69"/>
                  </a:moveTo>
                  <a:lnTo>
                    <a:pt x="367" y="69"/>
                  </a:lnTo>
                  <a:lnTo>
                    <a:pt x="367" y="18"/>
                  </a:lnTo>
                  <a:lnTo>
                    <a:pt x="437" y="18"/>
                  </a:lnTo>
                  <a:lnTo>
                    <a:pt x="437" y="28"/>
                  </a:lnTo>
                  <a:lnTo>
                    <a:pt x="436" y="69"/>
                  </a:lnTo>
                  <a:close/>
                  <a:moveTo>
                    <a:pt x="350" y="69"/>
                  </a:moveTo>
                  <a:lnTo>
                    <a:pt x="280" y="68"/>
                  </a:lnTo>
                  <a:lnTo>
                    <a:pt x="281" y="18"/>
                  </a:lnTo>
                  <a:lnTo>
                    <a:pt x="350" y="18"/>
                  </a:lnTo>
                  <a:lnTo>
                    <a:pt x="350" y="28"/>
                  </a:lnTo>
                  <a:lnTo>
                    <a:pt x="350" y="69"/>
                  </a:lnTo>
                  <a:close/>
                  <a:moveTo>
                    <a:pt x="263" y="68"/>
                  </a:moveTo>
                  <a:lnTo>
                    <a:pt x="194" y="68"/>
                  </a:lnTo>
                  <a:lnTo>
                    <a:pt x="194" y="18"/>
                  </a:lnTo>
                  <a:lnTo>
                    <a:pt x="263" y="18"/>
                  </a:lnTo>
                  <a:lnTo>
                    <a:pt x="263" y="27"/>
                  </a:lnTo>
                  <a:lnTo>
                    <a:pt x="263" y="68"/>
                  </a:lnTo>
                  <a:close/>
                  <a:moveTo>
                    <a:pt x="176" y="67"/>
                  </a:moveTo>
                  <a:lnTo>
                    <a:pt x="107" y="67"/>
                  </a:lnTo>
                  <a:lnTo>
                    <a:pt x="107" y="17"/>
                  </a:lnTo>
                  <a:lnTo>
                    <a:pt x="176" y="18"/>
                  </a:lnTo>
                  <a:lnTo>
                    <a:pt x="176" y="27"/>
                  </a:lnTo>
                  <a:lnTo>
                    <a:pt x="176" y="67"/>
                  </a:lnTo>
                  <a:close/>
                  <a:moveTo>
                    <a:pt x="89" y="67"/>
                  </a:moveTo>
                  <a:lnTo>
                    <a:pt x="20" y="67"/>
                  </a:lnTo>
                  <a:lnTo>
                    <a:pt x="20" y="17"/>
                  </a:lnTo>
                  <a:lnTo>
                    <a:pt x="90" y="17"/>
                  </a:lnTo>
                  <a:lnTo>
                    <a:pt x="90" y="26"/>
                  </a:lnTo>
                  <a:lnTo>
                    <a:pt x="89" y="67"/>
                  </a:lnTo>
                  <a:close/>
                  <a:moveTo>
                    <a:pt x="3" y="0"/>
                  </a:moveTo>
                  <a:lnTo>
                    <a:pt x="3" y="22"/>
                  </a:lnTo>
                  <a:lnTo>
                    <a:pt x="3" y="73"/>
                  </a:lnTo>
                  <a:lnTo>
                    <a:pt x="3" y="89"/>
                  </a:lnTo>
                  <a:lnTo>
                    <a:pt x="2" y="156"/>
                  </a:lnTo>
                  <a:lnTo>
                    <a:pt x="2" y="173"/>
                  </a:lnTo>
                  <a:lnTo>
                    <a:pt x="1" y="256"/>
                  </a:lnTo>
                  <a:lnTo>
                    <a:pt x="1" y="273"/>
                  </a:lnTo>
                  <a:lnTo>
                    <a:pt x="1" y="323"/>
                  </a:lnTo>
                  <a:lnTo>
                    <a:pt x="1" y="340"/>
                  </a:lnTo>
                  <a:lnTo>
                    <a:pt x="1" y="406"/>
                  </a:lnTo>
                  <a:lnTo>
                    <a:pt x="1" y="423"/>
                  </a:lnTo>
                  <a:lnTo>
                    <a:pt x="0" y="490"/>
                  </a:lnTo>
                  <a:lnTo>
                    <a:pt x="0" y="507"/>
                  </a:lnTo>
                  <a:lnTo>
                    <a:pt x="0" y="557"/>
                  </a:lnTo>
                  <a:lnTo>
                    <a:pt x="0" y="568"/>
                  </a:lnTo>
                  <a:lnTo>
                    <a:pt x="19" y="568"/>
                  </a:lnTo>
                  <a:lnTo>
                    <a:pt x="88" y="569"/>
                  </a:lnTo>
                  <a:lnTo>
                    <a:pt x="106" y="569"/>
                  </a:lnTo>
                  <a:lnTo>
                    <a:pt x="175" y="569"/>
                  </a:lnTo>
                  <a:lnTo>
                    <a:pt x="192" y="569"/>
                  </a:lnTo>
                  <a:lnTo>
                    <a:pt x="262" y="569"/>
                  </a:lnTo>
                  <a:lnTo>
                    <a:pt x="279" y="569"/>
                  </a:lnTo>
                  <a:lnTo>
                    <a:pt x="349" y="569"/>
                  </a:lnTo>
                  <a:lnTo>
                    <a:pt x="366" y="569"/>
                  </a:lnTo>
                  <a:lnTo>
                    <a:pt x="435" y="570"/>
                  </a:lnTo>
                  <a:lnTo>
                    <a:pt x="452" y="570"/>
                  </a:lnTo>
                  <a:lnTo>
                    <a:pt x="505" y="570"/>
                  </a:lnTo>
                  <a:lnTo>
                    <a:pt x="522" y="570"/>
                  </a:lnTo>
                  <a:lnTo>
                    <a:pt x="591" y="571"/>
                  </a:lnTo>
                  <a:lnTo>
                    <a:pt x="609" y="571"/>
                  </a:lnTo>
                  <a:lnTo>
                    <a:pt x="678" y="571"/>
                  </a:lnTo>
                  <a:lnTo>
                    <a:pt x="694" y="571"/>
                  </a:lnTo>
                  <a:lnTo>
                    <a:pt x="694" y="559"/>
                  </a:lnTo>
                  <a:lnTo>
                    <a:pt x="697" y="25"/>
                  </a:lnTo>
                  <a:lnTo>
                    <a:pt x="697" y="3"/>
                  </a:lnTo>
                  <a:lnTo>
                    <a:pt x="681" y="2"/>
                  </a:lnTo>
                  <a:lnTo>
                    <a:pt x="612" y="2"/>
                  </a:lnTo>
                  <a:lnTo>
                    <a:pt x="594" y="2"/>
                  </a:lnTo>
                  <a:lnTo>
                    <a:pt x="525" y="2"/>
                  </a:lnTo>
                  <a:lnTo>
                    <a:pt x="508" y="2"/>
                  </a:lnTo>
                  <a:lnTo>
                    <a:pt x="456" y="2"/>
                  </a:lnTo>
                  <a:lnTo>
                    <a:pt x="438" y="2"/>
                  </a:lnTo>
                  <a:lnTo>
                    <a:pt x="369" y="1"/>
                  </a:lnTo>
                  <a:lnTo>
                    <a:pt x="351" y="1"/>
                  </a:lnTo>
                  <a:lnTo>
                    <a:pt x="282" y="1"/>
                  </a:lnTo>
                  <a:lnTo>
                    <a:pt x="265" y="1"/>
                  </a:lnTo>
                  <a:lnTo>
                    <a:pt x="195" y="1"/>
                  </a:lnTo>
                  <a:lnTo>
                    <a:pt x="178" y="1"/>
                  </a:lnTo>
                  <a:lnTo>
                    <a:pt x="109" y="1"/>
                  </a:lnTo>
                  <a:lnTo>
                    <a:pt x="91" y="1"/>
                  </a:lnTo>
                  <a:lnTo>
                    <a:pt x="22" y="0"/>
                  </a:lnTo>
                  <a:lnTo>
                    <a:pt x="3" y="0"/>
                  </a:lnTo>
                  <a:close/>
                </a:path>
              </a:pathLst>
            </a:custGeom>
            <a:solidFill>
              <a:schemeClr val="accent2">
                <a:lumMod val="60000"/>
                <a:lumOff val="40000"/>
              </a:schemeClr>
            </a:solidFill>
            <a:ln>
              <a:noFill/>
            </a:ln>
            <a:extLst/>
          </p:spPr>
          <p:txBody>
            <a:bodyPr vert="horz" wrap="square" lIns="91440" tIns="45720" rIns="91440" bIns="45720" numCol="1" anchor="t" anchorCtr="0" compatLnSpc="1">
              <a:prstTxWarp prst="textNoShape">
                <a:avLst/>
              </a:prstTxWarp>
            </a:bodyPr>
            <a:lstStyle/>
            <a:p>
              <a:endParaRPr lang="en-US"/>
            </a:p>
          </p:txBody>
        </p:sp>
        <p:sp>
          <p:nvSpPr>
            <p:cNvPr id="131" name="Freeform 479">
              <a:extLst>
                <a:ext uri="{FF2B5EF4-FFF2-40B4-BE49-F238E27FC236}">
                  <a16:creationId xmlns:a16="http://schemas.microsoft.com/office/drawing/2014/main" xmlns="" id="{568E7544-EF22-45A7-A50F-1F5093006FB7}"/>
                </a:ext>
              </a:extLst>
            </p:cNvPr>
            <p:cNvSpPr>
              <a:spLocks noEditPoints="1"/>
            </p:cNvSpPr>
            <p:nvPr/>
          </p:nvSpPr>
          <p:spPr bwMode="auto">
            <a:xfrm>
              <a:off x="4722640" y="5539166"/>
              <a:ext cx="1106488" cy="906463"/>
            </a:xfrm>
            <a:custGeom>
              <a:avLst/>
              <a:gdLst>
                <a:gd name="T0" fmla="*/ 590 w 697"/>
                <a:gd name="T1" fmla="*/ 554 h 571"/>
                <a:gd name="T2" fmla="*/ 451 w 697"/>
                <a:gd name="T3" fmla="*/ 553 h 571"/>
                <a:gd name="T4" fmla="*/ 365 w 697"/>
                <a:gd name="T5" fmla="*/ 503 h 571"/>
                <a:gd name="T6" fmla="*/ 347 w 697"/>
                <a:gd name="T7" fmla="*/ 503 h 571"/>
                <a:gd name="T8" fmla="*/ 261 w 697"/>
                <a:gd name="T9" fmla="*/ 512 h 571"/>
                <a:gd name="T10" fmla="*/ 174 w 697"/>
                <a:gd name="T11" fmla="*/ 552 h 571"/>
                <a:gd name="T12" fmla="*/ 677 w 697"/>
                <a:gd name="T13" fmla="*/ 487 h 571"/>
                <a:gd name="T14" fmla="*/ 521 w 697"/>
                <a:gd name="T15" fmla="*/ 487 h 571"/>
                <a:gd name="T16" fmla="*/ 452 w 697"/>
                <a:gd name="T17" fmla="*/ 420 h 571"/>
                <a:gd name="T18" fmla="*/ 435 w 697"/>
                <a:gd name="T19" fmla="*/ 420 h 571"/>
                <a:gd name="T20" fmla="*/ 348 w 697"/>
                <a:gd name="T21" fmla="*/ 429 h 571"/>
                <a:gd name="T22" fmla="*/ 261 w 697"/>
                <a:gd name="T23" fmla="*/ 486 h 571"/>
                <a:gd name="T24" fmla="*/ 87 w 697"/>
                <a:gd name="T25" fmla="*/ 485 h 571"/>
                <a:gd name="T26" fmla="*/ 608 w 697"/>
                <a:gd name="T27" fmla="*/ 404 h 571"/>
                <a:gd name="T28" fmla="*/ 522 w 697"/>
                <a:gd name="T29" fmla="*/ 336 h 571"/>
                <a:gd name="T30" fmla="*/ 504 w 697"/>
                <a:gd name="T31" fmla="*/ 336 h 571"/>
                <a:gd name="T32" fmla="*/ 435 w 697"/>
                <a:gd name="T33" fmla="*/ 345 h 571"/>
                <a:gd name="T34" fmla="*/ 348 w 697"/>
                <a:gd name="T35" fmla="*/ 402 h 571"/>
                <a:gd name="T36" fmla="*/ 174 w 697"/>
                <a:gd name="T37" fmla="*/ 402 h 571"/>
                <a:gd name="T38" fmla="*/ 18 w 697"/>
                <a:gd name="T39" fmla="*/ 401 h 571"/>
                <a:gd name="T40" fmla="*/ 609 w 697"/>
                <a:gd name="T41" fmla="*/ 270 h 571"/>
                <a:gd name="T42" fmla="*/ 591 w 697"/>
                <a:gd name="T43" fmla="*/ 270 h 571"/>
                <a:gd name="T44" fmla="*/ 505 w 697"/>
                <a:gd name="T45" fmla="*/ 279 h 571"/>
                <a:gd name="T46" fmla="*/ 435 w 697"/>
                <a:gd name="T47" fmla="*/ 319 h 571"/>
                <a:gd name="T48" fmla="*/ 262 w 697"/>
                <a:gd name="T49" fmla="*/ 319 h 571"/>
                <a:gd name="T50" fmla="*/ 106 w 697"/>
                <a:gd name="T51" fmla="*/ 318 h 571"/>
                <a:gd name="T52" fmla="*/ 19 w 697"/>
                <a:gd name="T53" fmla="*/ 267 h 571"/>
                <a:gd name="T54" fmla="*/ 679 w 697"/>
                <a:gd name="T55" fmla="*/ 170 h 571"/>
                <a:gd name="T56" fmla="*/ 592 w 697"/>
                <a:gd name="T57" fmla="*/ 179 h 571"/>
                <a:gd name="T58" fmla="*/ 505 w 697"/>
                <a:gd name="T59" fmla="*/ 253 h 571"/>
                <a:gd name="T60" fmla="*/ 349 w 697"/>
                <a:gd name="T61" fmla="*/ 252 h 571"/>
                <a:gd name="T62" fmla="*/ 192 w 697"/>
                <a:gd name="T63" fmla="*/ 251 h 571"/>
                <a:gd name="T64" fmla="*/ 106 w 697"/>
                <a:gd name="T65" fmla="*/ 168 h 571"/>
                <a:gd name="T66" fmla="*/ 89 w 697"/>
                <a:gd name="T67" fmla="*/ 168 h 571"/>
                <a:gd name="T68" fmla="*/ 679 w 697"/>
                <a:gd name="T69" fmla="*/ 95 h 571"/>
                <a:gd name="T70" fmla="*/ 592 w 697"/>
                <a:gd name="T71" fmla="*/ 153 h 571"/>
                <a:gd name="T72" fmla="*/ 436 w 697"/>
                <a:gd name="T73" fmla="*/ 152 h 571"/>
                <a:gd name="T74" fmla="*/ 280 w 697"/>
                <a:gd name="T75" fmla="*/ 152 h 571"/>
                <a:gd name="T76" fmla="*/ 194 w 697"/>
                <a:gd name="T77" fmla="*/ 85 h 571"/>
                <a:gd name="T78" fmla="*/ 176 w 697"/>
                <a:gd name="T79" fmla="*/ 85 h 571"/>
                <a:gd name="T80" fmla="*/ 89 w 697"/>
                <a:gd name="T81" fmla="*/ 94 h 571"/>
                <a:gd name="T82" fmla="*/ 679 w 697"/>
                <a:gd name="T83" fmla="*/ 70 h 571"/>
                <a:gd name="T84" fmla="*/ 506 w 697"/>
                <a:gd name="T85" fmla="*/ 69 h 571"/>
                <a:gd name="T86" fmla="*/ 367 w 697"/>
                <a:gd name="T87" fmla="*/ 69 h 571"/>
                <a:gd name="T88" fmla="*/ 281 w 697"/>
                <a:gd name="T89" fmla="*/ 18 h 571"/>
                <a:gd name="T90" fmla="*/ 263 w 697"/>
                <a:gd name="T91" fmla="*/ 18 h 571"/>
                <a:gd name="T92" fmla="*/ 176 w 697"/>
                <a:gd name="T93" fmla="*/ 27 h 571"/>
                <a:gd name="T94" fmla="*/ 89 w 697"/>
                <a:gd name="T95" fmla="*/ 67 h 571"/>
                <a:gd name="T96" fmla="*/ 1 w 697"/>
                <a:gd name="T97" fmla="*/ 256 h 571"/>
                <a:gd name="T98" fmla="*/ 0 w 697"/>
                <a:gd name="T99" fmla="*/ 507 h 571"/>
                <a:gd name="T100" fmla="*/ 192 w 697"/>
                <a:gd name="T101" fmla="*/ 569 h 571"/>
                <a:gd name="T102" fmla="*/ 505 w 697"/>
                <a:gd name="T103" fmla="*/ 570 h 571"/>
                <a:gd name="T104" fmla="*/ 697 w 697"/>
                <a:gd name="T105" fmla="*/ 25 h 571"/>
                <a:gd name="T106" fmla="*/ 456 w 697"/>
                <a:gd name="T107" fmla="*/ 2 h 571"/>
                <a:gd name="T108" fmla="*/ 178 w 697"/>
                <a:gd name="T109" fmla="*/ 1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97" h="571">
                  <a:moveTo>
                    <a:pt x="677" y="554"/>
                  </a:moveTo>
                  <a:lnTo>
                    <a:pt x="607" y="554"/>
                  </a:lnTo>
                  <a:lnTo>
                    <a:pt x="608" y="504"/>
                  </a:lnTo>
                  <a:lnTo>
                    <a:pt x="677" y="504"/>
                  </a:lnTo>
                  <a:lnTo>
                    <a:pt x="677" y="513"/>
                  </a:lnTo>
                  <a:lnTo>
                    <a:pt x="677" y="554"/>
                  </a:lnTo>
                  <a:moveTo>
                    <a:pt x="590" y="554"/>
                  </a:moveTo>
                  <a:lnTo>
                    <a:pt x="521" y="553"/>
                  </a:lnTo>
                  <a:lnTo>
                    <a:pt x="521" y="503"/>
                  </a:lnTo>
                  <a:lnTo>
                    <a:pt x="590" y="503"/>
                  </a:lnTo>
                  <a:lnTo>
                    <a:pt x="590" y="513"/>
                  </a:lnTo>
                  <a:lnTo>
                    <a:pt x="590" y="554"/>
                  </a:lnTo>
                  <a:moveTo>
                    <a:pt x="503" y="553"/>
                  </a:moveTo>
                  <a:lnTo>
                    <a:pt x="451" y="553"/>
                  </a:lnTo>
                  <a:lnTo>
                    <a:pt x="452" y="503"/>
                  </a:lnTo>
                  <a:lnTo>
                    <a:pt x="504" y="503"/>
                  </a:lnTo>
                  <a:lnTo>
                    <a:pt x="504" y="512"/>
                  </a:lnTo>
                  <a:lnTo>
                    <a:pt x="503" y="553"/>
                  </a:lnTo>
                  <a:moveTo>
                    <a:pt x="434" y="553"/>
                  </a:moveTo>
                  <a:lnTo>
                    <a:pt x="365" y="553"/>
                  </a:lnTo>
                  <a:lnTo>
                    <a:pt x="365" y="503"/>
                  </a:lnTo>
                  <a:lnTo>
                    <a:pt x="434" y="503"/>
                  </a:lnTo>
                  <a:lnTo>
                    <a:pt x="434" y="512"/>
                  </a:lnTo>
                  <a:lnTo>
                    <a:pt x="434" y="553"/>
                  </a:lnTo>
                  <a:moveTo>
                    <a:pt x="347" y="553"/>
                  </a:moveTo>
                  <a:lnTo>
                    <a:pt x="278" y="553"/>
                  </a:lnTo>
                  <a:lnTo>
                    <a:pt x="278" y="502"/>
                  </a:lnTo>
                  <a:lnTo>
                    <a:pt x="347" y="503"/>
                  </a:lnTo>
                  <a:lnTo>
                    <a:pt x="347" y="512"/>
                  </a:lnTo>
                  <a:lnTo>
                    <a:pt x="347" y="553"/>
                  </a:lnTo>
                  <a:moveTo>
                    <a:pt x="260" y="552"/>
                  </a:moveTo>
                  <a:lnTo>
                    <a:pt x="191" y="552"/>
                  </a:lnTo>
                  <a:lnTo>
                    <a:pt x="191" y="502"/>
                  </a:lnTo>
                  <a:lnTo>
                    <a:pt x="261" y="502"/>
                  </a:lnTo>
                  <a:lnTo>
                    <a:pt x="261" y="512"/>
                  </a:lnTo>
                  <a:lnTo>
                    <a:pt x="260" y="552"/>
                  </a:lnTo>
                  <a:moveTo>
                    <a:pt x="174" y="552"/>
                  </a:moveTo>
                  <a:lnTo>
                    <a:pt x="104" y="552"/>
                  </a:lnTo>
                  <a:lnTo>
                    <a:pt x="105" y="502"/>
                  </a:lnTo>
                  <a:lnTo>
                    <a:pt x="174" y="502"/>
                  </a:lnTo>
                  <a:lnTo>
                    <a:pt x="174" y="511"/>
                  </a:lnTo>
                  <a:lnTo>
                    <a:pt x="174" y="552"/>
                  </a:lnTo>
                  <a:moveTo>
                    <a:pt x="87" y="552"/>
                  </a:moveTo>
                  <a:lnTo>
                    <a:pt x="17" y="552"/>
                  </a:lnTo>
                  <a:lnTo>
                    <a:pt x="18" y="502"/>
                  </a:lnTo>
                  <a:lnTo>
                    <a:pt x="87" y="502"/>
                  </a:lnTo>
                  <a:lnTo>
                    <a:pt x="87" y="511"/>
                  </a:lnTo>
                  <a:lnTo>
                    <a:pt x="87" y="552"/>
                  </a:lnTo>
                  <a:moveTo>
                    <a:pt x="677" y="487"/>
                  </a:moveTo>
                  <a:lnTo>
                    <a:pt x="608" y="487"/>
                  </a:lnTo>
                  <a:lnTo>
                    <a:pt x="608" y="420"/>
                  </a:lnTo>
                  <a:lnTo>
                    <a:pt x="678" y="420"/>
                  </a:lnTo>
                  <a:lnTo>
                    <a:pt x="678" y="430"/>
                  </a:lnTo>
                  <a:lnTo>
                    <a:pt x="677" y="487"/>
                  </a:lnTo>
                  <a:moveTo>
                    <a:pt x="590" y="487"/>
                  </a:moveTo>
                  <a:lnTo>
                    <a:pt x="521" y="487"/>
                  </a:lnTo>
                  <a:lnTo>
                    <a:pt x="521" y="420"/>
                  </a:lnTo>
                  <a:lnTo>
                    <a:pt x="591" y="420"/>
                  </a:lnTo>
                  <a:lnTo>
                    <a:pt x="591" y="429"/>
                  </a:lnTo>
                  <a:lnTo>
                    <a:pt x="590" y="487"/>
                  </a:lnTo>
                  <a:moveTo>
                    <a:pt x="504" y="487"/>
                  </a:moveTo>
                  <a:lnTo>
                    <a:pt x="452" y="486"/>
                  </a:lnTo>
                  <a:lnTo>
                    <a:pt x="452" y="420"/>
                  </a:lnTo>
                  <a:lnTo>
                    <a:pt x="504" y="420"/>
                  </a:lnTo>
                  <a:lnTo>
                    <a:pt x="504" y="429"/>
                  </a:lnTo>
                  <a:lnTo>
                    <a:pt x="504" y="487"/>
                  </a:lnTo>
                  <a:moveTo>
                    <a:pt x="434" y="486"/>
                  </a:moveTo>
                  <a:lnTo>
                    <a:pt x="365" y="486"/>
                  </a:lnTo>
                  <a:lnTo>
                    <a:pt x="365" y="420"/>
                  </a:lnTo>
                  <a:lnTo>
                    <a:pt x="435" y="420"/>
                  </a:lnTo>
                  <a:lnTo>
                    <a:pt x="435" y="429"/>
                  </a:lnTo>
                  <a:lnTo>
                    <a:pt x="434" y="486"/>
                  </a:lnTo>
                  <a:moveTo>
                    <a:pt x="347" y="486"/>
                  </a:moveTo>
                  <a:lnTo>
                    <a:pt x="278" y="486"/>
                  </a:lnTo>
                  <a:lnTo>
                    <a:pt x="278" y="419"/>
                  </a:lnTo>
                  <a:lnTo>
                    <a:pt x="348" y="419"/>
                  </a:lnTo>
                  <a:lnTo>
                    <a:pt x="348" y="429"/>
                  </a:lnTo>
                  <a:lnTo>
                    <a:pt x="347" y="486"/>
                  </a:lnTo>
                  <a:moveTo>
                    <a:pt x="261" y="486"/>
                  </a:moveTo>
                  <a:lnTo>
                    <a:pt x="191" y="486"/>
                  </a:lnTo>
                  <a:lnTo>
                    <a:pt x="192" y="418"/>
                  </a:lnTo>
                  <a:lnTo>
                    <a:pt x="261" y="419"/>
                  </a:lnTo>
                  <a:lnTo>
                    <a:pt x="261" y="428"/>
                  </a:lnTo>
                  <a:lnTo>
                    <a:pt x="261" y="486"/>
                  </a:lnTo>
                  <a:moveTo>
                    <a:pt x="174" y="485"/>
                  </a:moveTo>
                  <a:lnTo>
                    <a:pt x="105" y="485"/>
                  </a:lnTo>
                  <a:lnTo>
                    <a:pt x="105" y="418"/>
                  </a:lnTo>
                  <a:lnTo>
                    <a:pt x="174" y="418"/>
                  </a:lnTo>
                  <a:lnTo>
                    <a:pt x="174" y="428"/>
                  </a:lnTo>
                  <a:lnTo>
                    <a:pt x="174" y="485"/>
                  </a:lnTo>
                  <a:moveTo>
                    <a:pt x="87" y="485"/>
                  </a:moveTo>
                  <a:lnTo>
                    <a:pt x="18" y="485"/>
                  </a:lnTo>
                  <a:lnTo>
                    <a:pt x="18" y="418"/>
                  </a:lnTo>
                  <a:lnTo>
                    <a:pt x="87" y="418"/>
                  </a:lnTo>
                  <a:lnTo>
                    <a:pt x="87" y="427"/>
                  </a:lnTo>
                  <a:lnTo>
                    <a:pt x="87" y="485"/>
                  </a:lnTo>
                  <a:moveTo>
                    <a:pt x="678" y="404"/>
                  </a:moveTo>
                  <a:lnTo>
                    <a:pt x="608" y="404"/>
                  </a:lnTo>
                  <a:lnTo>
                    <a:pt x="609" y="336"/>
                  </a:lnTo>
                  <a:lnTo>
                    <a:pt x="678" y="337"/>
                  </a:lnTo>
                  <a:lnTo>
                    <a:pt x="678" y="346"/>
                  </a:lnTo>
                  <a:lnTo>
                    <a:pt x="678" y="404"/>
                  </a:lnTo>
                  <a:moveTo>
                    <a:pt x="591" y="404"/>
                  </a:moveTo>
                  <a:lnTo>
                    <a:pt x="521" y="403"/>
                  </a:lnTo>
                  <a:lnTo>
                    <a:pt x="522" y="336"/>
                  </a:lnTo>
                  <a:lnTo>
                    <a:pt x="591" y="336"/>
                  </a:lnTo>
                  <a:lnTo>
                    <a:pt x="591" y="346"/>
                  </a:lnTo>
                  <a:lnTo>
                    <a:pt x="591" y="404"/>
                  </a:lnTo>
                  <a:moveTo>
                    <a:pt x="504" y="403"/>
                  </a:moveTo>
                  <a:lnTo>
                    <a:pt x="452" y="403"/>
                  </a:lnTo>
                  <a:lnTo>
                    <a:pt x="452" y="336"/>
                  </a:lnTo>
                  <a:lnTo>
                    <a:pt x="504" y="336"/>
                  </a:lnTo>
                  <a:lnTo>
                    <a:pt x="504" y="345"/>
                  </a:lnTo>
                  <a:lnTo>
                    <a:pt x="504" y="403"/>
                  </a:lnTo>
                  <a:moveTo>
                    <a:pt x="435" y="403"/>
                  </a:moveTo>
                  <a:lnTo>
                    <a:pt x="365" y="402"/>
                  </a:lnTo>
                  <a:lnTo>
                    <a:pt x="366" y="336"/>
                  </a:lnTo>
                  <a:lnTo>
                    <a:pt x="435" y="336"/>
                  </a:lnTo>
                  <a:lnTo>
                    <a:pt x="435" y="345"/>
                  </a:lnTo>
                  <a:lnTo>
                    <a:pt x="435" y="403"/>
                  </a:lnTo>
                  <a:moveTo>
                    <a:pt x="348" y="402"/>
                  </a:moveTo>
                  <a:lnTo>
                    <a:pt x="278" y="402"/>
                  </a:lnTo>
                  <a:lnTo>
                    <a:pt x="279" y="335"/>
                  </a:lnTo>
                  <a:lnTo>
                    <a:pt x="348" y="336"/>
                  </a:lnTo>
                  <a:lnTo>
                    <a:pt x="348" y="345"/>
                  </a:lnTo>
                  <a:lnTo>
                    <a:pt x="348" y="402"/>
                  </a:lnTo>
                  <a:moveTo>
                    <a:pt x="261" y="402"/>
                  </a:moveTo>
                  <a:lnTo>
                    <a:pt x="192" y="402"/>
                  </a:lnTo>
                  <a:lnTo>
                    <a:pt x="192" y="335"/>
                  </a:lnTo>
                  <a:lnTo>
                    <a:pt x="261" y="335"/>
                  </a:lnTo>
                  <a:lnTo>
                    <a:pt x="261" y="345"/>
                  </a:lnTo>
                  <a:lnTo>
                    <a:pt x="261" y="402"/>
                  </a:lnTo>
                  <a:moveTo>
                    <a:pt x="174" y="402"/>
                  </a:moveTo>
                  <a:lnTo>
                    <a:pt x="105" y="402"/>
                  </a:lnTo>
                  <a:lnTo>
                    <a:pt x="105" y="335"/>
                  </a:lnTo>
                  <a:lnTo>
                    <a:pt x="175" y="335"/>
                  </a:lnTo>
                  <a:lnTo>
                    <a:pt x="175" y="344"/>
                  </a:lnTo>
                  <a:lnTo>
                    <a:pt x="174" y="402"/>
                  </a:lnTo>
                  <a:moveTo>
                    <a:pt x="87" y="401"/>
                  </a:moveTo>
                  <a:lnTo>
                    <a:pt x="18" y="401"/>
                  </a:lnTo>
                  <a:lnTo>
                    <a:pt x="18" y="335"/>
                  </a:lnTo>
                  <a:lnTo>
                    <a:pt x="88" y="335"/>
                  </a:lnTo>
                  <a:lnTo>
                    <a:pt x="88" y="344"/>
                  </a:lnTo>
                  <a:lnTo>
                    <a:pt x="87" y="401"/>
                  </a:lnTo>
                  <a:moveTo>
                    <a:pt x="678" y="320"/>
                  </a:moveTo>
                  <a:lnTo>
                    <a:pt x="609" y="320"/>
                  </a:lnTo>
                  <a:lnTo>
                    <a:pt x="609" y="270"/>
                  </a:lnTo>
                  <a:lnTo>
                    <a:pt x="678" y="270"/>
                  </a:lnTo>
                  <a:lnTo>
                    <a:pt x="678" y="279"/>
                  </a:lnTo>
                  <a:lnTo>
                    <a:pt x="678" y="320"/>
                  </a:lnTo>
                  <a:moveTo>
                    <a:pt x="591" y="320"/>
                  </a:moveTo>
                  <a:lnTo>
                    <a:pt x="522" y="319"/>
                  </a:lnTo>
                  <a:lnTo>
                    <a:pt x="522" y="270"/>
                  </a:lnTo>
                  <a:lnTo>
                    <a:pt x="591" y="270"/>
                  </a:lnTo>
                  <a:lnTo>
                    <a:pt x="591" y="279"/>
                  </a:lnTo>
                  <a:lnTo>
                    <a:pt x="591" y="320"/>
                  </a:lnTo>
                  <a:moveTo>
                    <a:pt x="504" y="319"/>
                  </a:moveTo>
                  <a:lnTo>
                    <a:pt x="452" y="319"/>
                  </a:lnTo>
                  <a:lnTo>
                    <a:pt x="453" y="269"/>
                  </a:lnTo>
                  <a:lnTo>
                    <a:pt x="505" y="270"/>
                  </a:lnTo>
                  <a:lnTo>
                    <a:pt x="505" y="279"/>
                  </a:lnTo>
                  <a:lnTo>
                    <a:pt x="504" y="319"/>
                  </a:lnTo>
                  <a:moveTo>
                    <a:pt x="435" y="319"/>
                  </a:moveTo>
                  <a:lnTo>
                    <a:pt x="366" y="319"/>
                  </a:lnTo>
                  <a:lnTo>
                    <a:pt x="366" y="269"/>
                  </a:lnTo>
                  <a:lnTo>
                    <a:pt x="435" y="269"/>
                  </a:lnTo>
                  <a:lnTo>
                    <a:pt x="435" y="278"/>
                  </a:lnTo>
                  <a:lnTo>
                    <a:pt x="435" y="319"/>
                  </a:lnTo>
                  <a:moveTo>
                    <a:pt x="349" y="319"/>
                  </a:moveTo>
                  <a:lnTo>
                    <a:pt x="279" y="319"/>
                  </a:lnTo>
                  <a:lnTo>
                    <a:pt x="279" y="269"/>
                  </a:lnTo>
                  <a:lnTo>
                    <a:pt x="349" y="269"/>
                  </a:lnTo>
                  <a:lnTo>
                    <a:pt x="349" y="278"/>
                  </a:lnTo>
                  <a:lnTo>
                    <a:pt x="349" y="319"/>
                  </a:lnTo>
                  <a:moveTo>
                    <a:pt x="262" y="319"/>
                  </a:moveTo>
                  <a:lnTo>
                    <a:pt x="192" y="318"/>
                  </a:lnTo>
                  <a:lnTo>
                    <a:pt x="192" y="269"/>
                  </a:lnTo>
                  <a:lnTo>
                    <a:pt x="262" y="269"/>
                  </a:lnTo>
                  <a:lnTo>
                    <a:pt x="262" y="278"/>
                  </a:lnTo>
                  <a:lnTo>
                    <a:pt x="262" y="319"/>
                  </a:lnTo>
                  <a:moveTo>
                    <a:pt x="175" y="318"/>
                  </a:moveTo>
                  <a:lnTo>
                    <a:pt x="106" y="318"/>
                  </a:lnTo>
                  <a:lnTo>
                    <a:pt x="106" y="268"/>
                  </a:lnTo>
                  <a:lnTo>
                    <a:pt x="175" y="268"/>
                  </a:lnTo>
                  <a:lnTo>
                    <a:pt x="175" y="278"/>
                  </a:lnTo>
                  <a:lnTo>
                    <a:pt x="175" y="318"/>
                  </a:lnTo>
                  <a:moveTo>
                    <a:pt x="88" y="318"/>
                  </a:moveTo>
                  <a:lnTo>
                    <a:pt x="18" y="318"/>
                  </a:lnTo>
                  <a:lnTo>
                    <a:pt x="19" y="267"/>
                  </a:lnTo>
                  <a:lnTo>
                    <a:pt x="88" y="268"/>
                  </a:lnTo>
                  <a:lnTo>
                    <a:pt x="88" y="277"/>
                  </a:lnTo>
                  <a:lnTo>
                    <a:pt x="88" y="318"/>
                  </a:lnTo>
                  <a:moveTo>
                    <a:pt x="678" y="253"/>
                  </a:moveTo>
                  <a:lnTo>
                    <a:pt x="609" y="253"/>
                  </a:lnTo>
                  <a:lnTo>
                    <a:pt x="610" y="169"/>
                  </a:lnTo>
                  <a:lnTo>
                    <a:pt x="679" y="170"/>
                  </a:lnTo>
                  <a:lnTo>
                    <a:pt x="679" y="179"/>
                  </a:lnTo>
                  <a:lnTo>
                    <a:pt x="678" y="253"/>
                  </a:lnTo>
                  <a:moveTo>
                    <a:pt x="591" y="253"/>
                  </a:moveTo>
                  <a:lnTo>
                    <a:pt x="522" y="253"/>
                  </a:lnTo>
                  <a:lnTo>
                    <a:pt x="522" y="169"/>
                  </a:lnTo>
                  <a:lnTo>
                    <a:pt x="592" y="169"/>
                  </a:lnTo>
                  <a:lnTo>
                    <a:pt x="592" y="179"/>
                  </a:lnTo>
                  <a:lnTo>
                    <a:pt x="591" y="253"/>
                  </a:lnTo>
                  <a:moveTo>
                    <a:pt x="505" y="253"/>
                  </a:moveTo>
                  <a:lnTo>
                    <a:pt x="453" y="253"/>
                  </a:lnTo>
                  <a:lnTo>
                    <a:pt x="453" y="169"/>
                  </a:lnTo>
                  <a:lnTo>
                    <a:pt x="505" y="169"/>
                  </a:lnTo>
                  <a:lnTo>
                    <a:pt x="505" y="179"/>
                  </a:lnTo>
                  <a:lnTo>
                    <a:pt x="505" y="253"/>
                  </a:lnTo>
                  <a:moveTo>
                    <a:pt x="435" y="253"/>
                  </a:moveTo>
                  <a:lnTo>
                    <a:pt x="366" y="252"/>
                  </a:lnTo>
                  <a:lnTo>
                    <a:pt x="366" y="169"/>
                  </a:lnTo>
                  <a:lnTo>
                    <a:pt x="436" y="169"/>
                  </a:lnTo>
                  <a:lnTo>
                    <a:pt x="436" y="178"/>
                  </a:lnTo>
                  <a:lnTo>
                    <a:pt x="435" y="253"/>
                  </a:lnTo>
                  <a:moveTo>
                    <a:pt x="349" y="252"/>
                  </a:moveTo>
                  <a:lnTo>
                    <a:pt x="280" y="252"/>
                  </a:lnTo>
                  <a:lnTo>
                    <a:pt x="280" y="168"/>
                  </a:lnTo>
                  <a:lnTo>
                    <a:pt x="349" y="169"/>
                  </a:lnTo>
                  <a:lnTo>
                    <a:pt x="349" y="178"/>
                  </a:lnTo>
                  <a:lnTo>
                    <a:pt x="349" y="252"/>
                  </a:lnTo>
                  <a:moveTo>
                    <a:pt x="262" y="252"/>
                  </a:moveTo>
                  <a:lnTo>
                    <a:pt x="192" y="251"/>
                  </a:lnTo>
                  <a:lnTo>
                    <a:pt x="193" y="168"/>
                  </a:lnTo>
                  <a:lnTo>
                    <a:pt x="263" y="168"/>
                  </a:lnTo>
                  <a:lnTo>
                    <a:pt x="263" y="177"/>
                  </a:lnTo>
                  <a:lnTo>
                    <a:pt x="262" y="252"/>
                  </a:lnTo>
                  <a:moveTo>
                    <a:pt x="175" y="251"/>
                  </a:moveTo>
                  <a:lnTo>
                    <a:pt x="106" y="251"/>
                  </a:lnTo>
                  <a:lnTo>
                    <a:pt x="106" y="168"/>
                  </a:lnTo>
                  <a:lnTo>
                    <a:pt x="176" y="168"/>
                  </a:lnTo>
                  <a:lnTo>
                    <a:pt x="175" y="177"/>
                  </a:lnTo>
                  <a:lnTo>
                    <a:pt x="175" y="251"/>
                  </a:lnTo>
                  <a:moveTo>
                    <a:pt x="89" y="251"/>
                  </a:moveTo>
                  <a:lnTo>
                    <a:pt x="19" y="251"/>
                  </a:lnTo>
                  <a:lnTo>
                    <a:pt x="20" y="167"/>
                  </a:lnTo>
                  <a:lnTo>
                    <a:pt x="89" y="168"/>
                  </a:lnTo>
                  <a:lnTo>
                    <a:pt x="89" y="177"/>
                  </a:lnTo>
                  <a:lnTo>
                    <a:pt x="89" y="251"/>
                  </a:lnTo>
                  <a:moveTo>
                    <a:pt x="679" y="153"/>
                  </a:moveTo>
                  <a:lnTo>
                    <a:pt x="610" y="153"/>
                  </a:lnTo>
                  <a:lnTo>
                    <a:pt x="610" y="86"/>
                  </a:lnTo>
                  <a:lnTo>
                    <a:pt x="679" y="86"/>
                  </a:lnTo>
                  <a:lnTo>
                    <a:pt x="679" y="95"/>
                  </a:lnTo>
                  <a:lnTo>
                    <a:pt x="679" y="153"/>
                  </a:lnTo>
                  <a:moveTo>
                    <a:pt x="592" y="153"/>
                  </a:moveTo>
                  <a:lnTo>
                    <a:pt x="522" y="152"/>
                  </a:lnTo>
                  <a:lnTo>
                    <a:pt x="523" y="86"/>
                  </a:lnTo>
                  <a:lnTo>
                    <a:pt x="593" y="86"/>
                  </a:lnTo>
                  <a:lnTo>
                    <a:pt x="593" y="95"/>
                  </a:lnTo>
                  <a:lnTo>
                    <a:pt x="592" y="153"/>
                  </a:lnTo>
                  <a:moveTo>
                    <a:pt x="505" y="152"/>
                  </a:moveTo>
                  <a:lnTo>
                    <a:pt x="453" y="152"/>
                  </a:lnTo>
                  <a:lnTo>
                    <a:pt x="453" y="86"/>
                  </a:lnTo>
                  <a:lnTo>
                    <a:pt x="506" y="86"/>
                  </a:lnTo>
                  <a:lnTo>
                    <a:pt x="506" y="95"/>
                  </a:lnTo>
                  <a:lnTo>
                    <a:pt x="505" y="152"/>
                  </a:lnTo>
                  <a:moveTo>
                    <a:pt x="436" y="152"/>
                  </a:moveTo>
                  <a:lnTo>
                    <a:pt x="366" y="152"/>
                  </a:lnTo>
                  <a:lnTo>
                    <a:pt x="367" y="85"/>
                  </a:lnTo>
                  <a:lnTo>
                    <a:pt x="436" y="86"/>
                  </a:lnTo>
                  <a:lnTo>
                    <a:pt x="436" y="95"/>
                  </a:lnTo>
                  <a:lnTo>
                    <a:pt x="436" y="152"/>
                  </a:lnTo>
                  <a:moveTo>
                    <a:pt x="349" y="152"/>
                  </a:moveTo>
                  <a:lnTo>
                    <a:pt x="280" y="152"/>
                  </a:lnTo>
                  <a:lnTo>
                    <a:pt x="280" y="85"/>
                  </a:lnTo>
                  <a:lnTo>
                    <a:pt x="350" y="85"/>
                  </a:lnTo>
                  <a:lnTo>
                    <a:pt x="350" y="94"/>
                  </a:lnTo>
                  <a:lnTo>
                    <a:pt x="349" y="152"/>
                  </a:lnTo>
                  <a:moveTo>
                    <a:pt x="263" y="152"/>
                  </a:moveTo>
                  <a:lnTo>
                    <a:pt x="193" y="151"/>
                  </a:lnTo>
                  <a:lnTo>
                    <a:pt x="194" y="85"/>
                  </a:lnTo>
                  <a:lnTo>
                    <a:pt x="263" y="85"/>
                  </a:lnTo>
                  <a:lnTo>
                    <a:pt x="263" y="94"/>
                  </a:lnTo>
                  <a:lnTo>
                    <a:pt x="263" y="152"/>
                  </a:lnTo>
                  <a:moveTo>
                    <a:pt x="176" y="151"/>
                  </a:moveTo>
                  <a:lnTo>
                    <a:pt x="106" y="151"/>
                  </a:lnTo>
                  <a:lnTo>
                    <a:pt x="107" y="85"/>
                  </a:lnTo>
                  <a:lnTo>
                    <a:pt x="176" y="85"/>
                  </a:lnTo>
                  <a:lnTo>
                    <a:pt x="176" y="94"/>
                  </a:lnTo>
                  <a:lnTo>
                    <a:pt x="176" y="151"/>
                  </a:lnTo>
                  <a:moveTo>
                    <a:pt x="89" y="151"/>
                  </a:moveTo>
                  <a:lnTo>
                    <a:pt x="20" y="151"/>
                  </a:lnTo>
                  <a:lnTo>
                    <a:pt x="20" y="84"/>
                  </a:lnTo>
                  <a:lnTo>
                    <a:pt x="89" y="84"/>
                  </a:lnTo>
                  <a:lnTo>
                    <a:pt x="89" y="94"/>
                  </a:lnTo>
                  <a:lnTo>
                    <a:pt x="89" y="151"/>
                  </a:lnTo>
                  <a:moveTo>
                    <a:pt x="679" y="70"/>
                  </a:moveTo>
                  <a:lnTo>
                    <a:pt x="610" y="69"/>
                  </a:lnTo>
                  <a:lnTo>
                    <a:pt x="610" y="19"/>
                  </a:lnTo>
                  <a:lnTo>
                    <a:pt x="680" y="20"/>
                  </a:lnTo>
                  <a:lnTo>
                    <a:pt x="679" y="29"/>
                  </a:lnTo>
                  <a:lnTo>
                    <a:pt x="679" y="70"/>
                  </a:lnTo>
                  <a:moveTo>
                    <a:pt x="593" y="69"/>
                  </a:moveTo>
                  <a:lnTo>
                    <a:pt x="523" y="69"/>
                  </a:lnTo>
                  <a:lnTo>
                    <a:pt x="524" y="19"/>
                  </a:lnTo>
                  <a:lnTo>
                    <a:pt x="593" y="19"/>
                  </a:lnTo>
                  <a:lnTo>
                    <a:pt x="593" y="29"/>
                  </a:lnTo>
                  <a:lnTo>
                    <a:pt x="593" y="69"/>
                  </a:lnTo>
                  <a:moveTo>
                    <a:pt x="506" y="69"/>
                  </a:moveTo>
                  <a:lnTo>
                    <a:pt x="454" y="69"/>
                  </a:lnTo>
                  <a:lnTo>
                    <a:pt x="454" y="18"/>
                  </a:lnTo>
                  <a:lnTo>
                    <a:pt x="506" y="19"/>
                  </a:lnTo>
                  <a:lnTo>
                    <a:pt x="506" y="28"/>
                  </a:lnTo>
                  <a:lnTo>
                    <a:pt x="506" y="69"/>
                  </a:lnTo>
                  <a:moveTo>
                    <a:pt x="436" y="69"/>
                  </a:moveTo>
                  <a:lnTo>
                    <a:pt x="367" y="69"/>
                  </a:lnTo>
                  <a:lnTo>
                    <a:pt x="367" y="18"/>
                  </a:lnTo>
                  <a:lnTo>
                    <a:pt x="437" y="18"/>
                  </a:lnTo>
                  <a:lnTo>
                    <a:pt x="437" y="28"/>
                  </a:lnTo>
                  <a:lnTo>
                    <a:pt x="436" y="69"/>
                  </a:lnTo>
                  <a:moveTo>
                    <a:pt x="350" y="69"/>
                  </a:moveTo>
                  <a:lnTo>
                    <a:pt x="280" y="68"/>
                  </a:lnTo>
                  <a:lnTo>
                    <a:pt x="281" y="18"/>
                  </a:lnTo>
                  <a:lnTo>
                    <a:pt x="350" y="18"/>
                  </a:lnTo>
                  <a:lnTo>
                    <a:pt x="350" y="28"/>
                  </a:lnTo>
                  <a:lnTo>
                    <a:pt x="350" y="69"/>
                  </a:lnTo>
                  <a:moveTo>
                    <a:pt x="263" y="68"/>
                  </a:moveTo>
                  <a:lnTo>
                    <a:pt x="194" y="68"/>
                  </a:lnTo>
                  <a:lnTo>
                    <a:pt x="194" y="18"/>
                  </a:lnTo>
                  <a:lnTo>
                    <a:pt x="263" y="18"/>
                  </a:lnTo>
                  <a:lnTo>
                    <a:pt x="263" y="27"/>
                  </a:lnTo>
                  <a:lnTo>
                    <a:pt x="263" y="68"/>
                  </a:lnTo>
                  <a:moveTo>
                    <a:pt x="176" y="67"/>
                  </a:moveTo>
                  <a:lnTo>
                    <a:pt x="107" y="67"/>
                  </a:lnTo>
                  <a:lnTo>
                    <a:pt x="107" y="17"/>
                  </a:lnTo>
                  <a:lnTo>
                    <a:pt x="176" y="18"/>
                  </a:lnTo>
                  <a:lnTo>
                    <a:pt x="176" y="27"/>
                  </a:lnTo>
                  <a:lnTo>
                    <a:pt x="176" y="67"/>
                  </a:lnTo>
                  <a:moveTo>
                    <a:pt x="89" y="67"/>
                  </a:moveTo>
                  <a:lnTo>
                    <a:pt x="20" y="67"/>
                  </a:lnTo>
                  <a:lnTo>
                    <a:pt x="20" y="17"/>
                  </a:lnTo>
                  <a:lnTo>
                    <a:pt x="90" y="17"/>
                  </a:lnTo>
                  <a:lnTo>
                    <a:pt x="90" y="26"/>
                  </a:lnTo>
                  <a:lnTo>
                    <a:pt x="89" y="67"/>
                  </a:lnTo>
                  <a:moveTo>
                    <a:pt x="3" y="0"/>
                  </a:moveTo>
                  <a:lnTo>
                    <a:pt x="3" y="22"/>
                  </a:lnTo>
                  <a:lnTo>
                    <a:pt x="3" y="73"/>
                  </a:lnTo>
                  <a:lnTo>
                    <a:pt x="3" y="89"/>
                  </a:lnTo>
                  <a:lnTo>
                    <a:pt x="2" y="156"/>
                  </a:lnTo>
                  <a:lnTo>
                    <a:pt x="2" y="173"/>
                  </a:lnTo>
                  <a:lnTo>
                    <a:pt x="1" y="256"/>
                  </a:lnTo>
                  <a:lnTo>
                    <a:pt x="1" y="273"/>
                  </a:lnTo>
                  <a:lnTo>
                    <a:pt x="1" y="323"/>
                  </a:lnTo>
                  <a:lnTo>
                    <a:pt x="1" y="340"/>
                  </a:lnTo>
                  <a:lnTo>
                    <a:pt x="1" y="406"/>
                  </a:lnTo>
                  <a:lnTo>
                    <a:pt x="1" y="423"/>
                  </a:lnTo>
                  <a:lnTo>
                    <a:pt x="0" y="490"/>
                  </a:lnTo>
                  <a:lnTo>
                    <a:pt x="0" y="507"/>
                  </a:lnTo>
                  <a:lnTo>
                    <a:pt x="0" y="557"/>
                  </a:lnTo>
                  <a:lnTo>
                    <a:pt x="0" y="568"/>
                  </a:lnTo>
                  <a:lnTo>
                    <a:pt x="19" y="568"/>
                  </a:lnTo>
                  <a:lnTo>
                    <a:pt x="88" y="569"/>
                  </a:lnTo>
                  <a:lnTo>
                    <a:pt x="106" y="569"/>
                  </a:lnTo>
                  <a:lnTo>
                    <a:pt x="175" y="569"/>
                  </a:lnTo>
                  <a:lnTo>
                    <a:pt x="192" y="569"/>
                  </a:lnTo>
                  <a:lnTo>
                    <a:pt x="262" y="569"/>
                  </a:lnTo>
                  <a:lnTo>
                    <a:pt x="279" y="569"/>
                  </a:lnTo>
                  <a:lnTo>
                    <a:pt x="349" y="569"/>
                  </a:lnTo>
                  <a:lnTo>
                    <a:pt x="366" y="569"/>
                  </a:lnTo>
                  <a:lnTo>
                    <a:pt x="435" y="570"/>
                  </a:lnTo>
                  <a:lnTo>
                    <a:pt x="452" y="570"/>
                  </a:lnTo>
                  <a:lnTo>
                    <a:pt x="505" y="570"/>
                  </a:lnTo>
                  <a:lnTo>
                    <a:pt x="522" y="570"/>
                  </a:lnTo>
                  <a:lnTo>
                    <a:pt x="591" y="571"/>
                  </a:lnTo>
                  <a:lnTo>
                    <a:pt x="609" y="571"/>
                  </a:lnTo>
                  <a:lnTo>
                    <a:pt x="678" y="571"/>
                  </a:lnTo>
                  <a:lnTo>
                    <a:pt x="694" y="571"/>
                  </a:lnTo>
                  <a:lnTo>
                    <a:pt x="694" y="559"/>
                  </a:lnTo>
                  <a:lnTo>
                    <a:pt x="697" y="25"/>
                  </a:lnTo>
                  <a:lnTo>
                    <a:pt x="697" y="3"/>
                  </a:lnTo>
                  <a:lnTo>
                    <a:pt x="681" y="2"/>
                  </a:lnTo>
                  <a:lnTo>
                    <a:pt x="612" y="2"/>
                  </a:lnTo>
                  <a:lnTo>
                    <a:pt x="594" y="2"/>
                  </a:lnTo>
                  <a:lnTo>
                    <a:pt x="525" y="2"/>
                  </a:lnTo>
                  <a:lnTo>
                    <a:pt x="508" y="2"/>
                  </a:lnTo>
                  <a:lnTo>
                    <a:pt x="456" y="2"/>
                  </a:lnTo>
                  <a:lnTo>
                    <a:pt x="438" y="2"/>
                  </a:lnTo>
                  <a:lnTo>
                    <a:pt x="369" y="1"/>
                  </a:lnTo>
                  <a:lnTo>
                    <a:pt x="351" y="1"/>
                  </a:lnTo>
                  <a:lnTo>
                    <a:pt x="282" y="1"/>
                  </a:lnTo>
                  <a:lnTo>
                    <a:pt x="265" y="1"/>
                  </a:lnTo>
                  <a:lnTo>
                    <a:pt x="195" y="1"/>
                  </a:lnTo>
                  <a:lnTo>
                    <a:pt x="178" y="1"/>
                  </a:lnTo>
                  <a:lnTo>
                    <a:pt x="109" y="1"/>
                  </a:lnTo>
                  <a:lnTo>
                    <a:pt x="91" y="1"/>
                  </a:lnTo>
                  <a:lnTo>
                    <a:pt x="22" y="0"/>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 name="Freeform 482">
              <a:extLst>
                <a:ext uri="{FF2B5EF4-FFF2-40B4-BE49-F238E27FC236}">
                  <a16:creationId xmlns:a16="http://schemas.microsoft.com/office/drawing/2014/main" xmlns="" id="{50446100-E1BC-4384-8CE1-FC0BE906CE2D}"/>
                </a:ext>
              </a:extLst>
            </p:cNvPr>
            <p:cNvSpPr>
              <a:spLocks/>
            </p:cNvSpPr>
            <p:nvPr/>
          </p:nvSpPr>
          <p:spPr bwMode="auto">
            <a:xfrm>
              <a:off x="4724228" y="6440866"/>
              <a:ext cx="1100138" cy="19050"/>
            </a:xfrm>
            <a:custGeom>
              <a:avLst/>
              <a:gdLst>
                <a:gd name="T0" fmla="*/ 693 w 693"/>
                <a:gd name="T1" fmla="*/ 3 h 12"/>
                <a:gd name="T2" fmla="*/ 693 w 693"/>
                <a:gd name="T3" fmla="*/ 12 h 12"/>
                <a:gd name="T4" fmla="*/ 0 w 693"/>
                <a:gd name="T5" fmla="*/ 9 h 12"/>
                <a:gd name="T6" fmla="*/ 0 w 693"/>
                <a:gd name="T7" fmla="*/ 0 h 12"/>
                <a:gd name="T8" fmla="*/ 693 w 693"/>
                <a:gd name="T9" fmla="*/ 3 h 12"/>
              </a:gdLst>
              <a:ahLst/>
              <a:cxnLst>
                <a:cxn ang="0">
                  <a:pos x="T0" y="T1"/>
                </a:cxn>
                <a:cxn ang="0">
                  <a:pos x="T2" y="T3"/>
                </a:cxn>
                <a:cxn ang="0">
                  <a:pos x="T4" y="T5"/>
                </a:cxn>
                <a:cxn ang="0">
                  <a:pos x="T6" y="T7"/>
                </a:cxn>
                <a:cxn ang="0">
                  <a:pos x="T8" y="T9"/>
                </a:cxn>
              </a:cxnLst>
              <a:rect l="0" t="0" r="r" b="b"/>
              <a:pathLst>
                <a:path w="693" h="12">
                  <a:moveTo>
                    <a:pt x="693" y="3"/>
                  </a:moveTo>
                  <a:lnTo>
                    <a:pt x="693" y="12"/>
                  </a:lnTo>
                  <a:lnTo>
                    <a:pt x="0" y="9"/>
                  </a:lnTo>
                  <a:lnTo>
                    <a:pt x="0" y="0"/>
                  </a:lnTo>
                  <a:lnTo>
                    <a:pt x="693" y="3"/>
                  </a:lnTo>
                  <a:close/>
                </a:path>
              </a:pathLst>
            </a:custGeom>
            <a:solidFill>
              <a:schemeClr val="accent2">
                <a:lumMod val="50000"/>
              </a:schemeClr>
            </a:solidFill>
            <a:ln>
              <a:noFill/>
            </a:ln>
            <a:extLst/>
          </p:spPr>
          <p:txBody>
            <a:bodyPr vert="horz" wrap="square" lIns="91440" tIns="45720" rIns="91440" bIns="45720" numCol="1" anchor="t" anchorCtr="0" compatLnSpc="1">
              <a:prstTxWarp prst="textNoShape">
                <a:avLst/>
              </a:prstTxWarp>
            </a:bodyPr>
            <a:lstStyle/>
            <a:p>
              <a:endParaRPr lang="en-US" dirty="0"/>
            </a:p>
          </p:txBody>
        </p:sp>
        <p:sp>
          <p:nvSpPr>
            <p:cNvPr id="133" name="Freeform 484">
              <a:extLst>
                <a:ext uri="{FF2B5EF4-FFF2-40B4-BE49-F238E27FC236}">
                  <a16:creationId xmlns:a16="http://schemas.microsoft.com/office/drawing/2014/main" xmlns="" id="{69B1F74E-1B22-42BD-B5EE-F2FD42FD7E19}"/>
                </a:ext>
              </a:extLst>
            </p:cNvPr>
            <p:cNvSpPr>
              <a:spLocks/>
            </p:cNvSpPr>
            <p:nvPr/>
          </p:nvSpPr>
          <p:spPr bwMode="auto">
            <a:xfrm>
              <a:off x="4724228" y="5539166"/>
              <a:ext cx="1100138" cy="906463"/>
            </a:xfrm>
            <a:custGeom>
              <a:avLst/>
              <a:gdLst>
                <a:gd name="T0" fmla="*/ 17 w 693"/>
                <a:gd name="T1" fmla="*/ 552 h 571"/>
                <a:gd name="T2" fmla="*/ 693 w 693"/>
                <a:gd name="T3" fmla="*/ 554 h 571"/>
                <a:gd name="T4" fmla="*/ 693 w 693"/>
                <a:gd name="T5" fmla="*/ 571 h 571"/>
                <a:gd name="T6" fmla="*/ 0 w 693"/>
                <a:gd name="T7" fmla="*/ 568 h 571"/>
                <a:gd name="T8" fmla="*/ 4 w 693"/>
                <a:gd name="T9" fmla="*/ 0 h 571"/>
                <a:gd name="T10" fmla="*/ 21 w 693"/>
                <a:gd name="T11" fmla="*/ 0 h 571"/>
                <a:gd name="T12" fmla="*/ 17 w 693"/>
                <a:gd name="T13" fmla="*/ 552 h 571"/>
              </a:gdLst>
              <a:ahLst/>
              <a:cxnLst>
                <a:cxn ang="0">
                  <a:pos x="T0" y="T1"/>
                </a:cxn>
                <a:cxn ang="0">
                  <a:pos x="T2" y="T3"/>
                </a:cxn>
                <a:cxn ang="0">
                  <a:pos x="T4" y="T5"/>
                </a:cxn>
                <a:cxn ang="0">
                  <a:pos x="T6" y="T7"/>
                </a:cxn>
                <a:cxn ang="0">
                  <a:pos x="T8" y="T9"/>
                </a:cxn>
                <a:cxn ang="0">
                  <a:pos x="T10" y="T11"/>
                </a:cxn>
                <a:cxn ang="0">
                  <a:pos x="T12" y="T13"/>
                </a:cxn>
              </a:cxnLst>
              <a:rect l="0" t="0" r="r" b="b"/>
              <a:pathLst>
                <a:path w="693" h="571">
                  <a:moveTo>
                    <a:pt x="17" y="552"/>
                  </a:moveTo>
                  <a:lnTo>
                    <a:pt x="693" y="554"/>
                  </a:lnTo>
                  <a:lnTo>
                    <a:pt x="693" y="571"/>
                  </a:lnTo>
                  <a:lnTo>
                    <a:pt x="0" y="568"/>
                  </a:lnTo>
                  <a:lnTo>
                    <a:pt x="4" y="0"/>
                  </a:lnTo>
                  <a:lnTo>
                    <a:pt x="21" y="0"/>
                  </a:lnTo>
                  <a:lnTo>
                    <a:pt x="17" y="5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4" name="Freeform 485">
              <a:extLst>
                <a:ext uri="{FF2B5EF4-FFF2-40B4-BE49-F238E27FC236}">
                  <a16:creationId xmlns:a16="http://schemas.microsoft.com/office/drawing/2014/main" xmlns="" id="{FA0C85A6-FE3C-4880-B992-C957EA9C0AB8}"/>
                </a:ext>
              </a:extLst>
            </p:cNvPr>
            <p:cNvSpPr>
              <a:spLocks/>
            </p:cNvSpPr>
            <p:nvPr/>
          </p:nvSpPr>
          <p:spPr bwMode="auto">
            <a:xfrm>
              <a:off x="4963940" y="5753478"/>
              <a:ext cx="625475" cy="493713"/>
            </a:xfrm>
            <a:custGeom>
              <a:avLst/>
              <a:gdLst>
                <a:gd name="T0" fmla="*/ 637 w 692"/>
                <a:gd name="T1" fmla="*/ 0 h 546"/>
                <a:gd name="T2" fmla="*/ 692 w 692"/>
                <a:gd name="T3" fmla="*/ 54 h 546"/>
                <a:gd name="T4" fmla="*/ 636 w 692"/>
                <a:gd name="T5" fmla="*/ 107 h 546"/>
                <a:gd name="T6" fmla="*/ 615 w 692"/>
                <a:gd name="T7" fmla="*/ 103 h 546"/>
                <a:gd name="T8" fmla="*/ 401 w 692"/>
                <a:gd name="T9" fmla="*/ 455 h 546"/>
                <a:gd name="T10" fmla="*/ 416 w 692"/>
                <a:gd name="T11" fmla="*/ 493 h 546"/>
                <a:gd name="T12" fmla="*/ 360 w 692"/>
                <a:gd name="T13" fmla="*/ 546 h 546"/>
                <a:gd name="T14" fmla="*/ 305 w 692"/>
                <a:gd name="T15" fmla="*/ 492 h 546"/>
                <a:gd name="T16" fmla="*/ 318 w 692"/>
                <a:gd name="T17" fmla="*/ 459 h 546"/>
                <a:gd name="T18" fmla="*/ 227 w 692"/>
                <a:gd name="T19" fmla="*/ 367 h 546"/>
                <a:gd name="T20" fmla="*/ 209 w 692"/>
                <a:gd name="T21" fmla="*/ 370 h 546"/>
                <a:gd name="T22" fmla="*/ 187 w 692"/>
                <a:gd name="T23" fmla="*/ 365 h 546"/>
                <a:gd name="T24" fmla="*/ 99 w 692"/>
                <a:gd name="T25" fmla="*/ 457 h 546"/>
                <a:gd name="T26" fmla="*/ 112 w 692"/>
                <a:gd name="T27" fmla="*/ 492 h 546"/>
                <a:gd name="T28" fmla="*/ 56 w 692"/>
                <a:gd name="T29" fmla="*/ 545 h 546"/>
                <a:gd name="T30" fmla="*/ 0 w 692"/>
                <a:gd name="T31" fmla="*/ 491 h 546"/>
                <a:gd name="T32" fmla="*/ 56 w 692"/>
                <a:gd name="T33" fmla="*/ 438 h 546"/>
                <a:gd name="T34" fmla="*/ 73 w 692"/>
                <a:gd name="T35" fmla="*/ 441 h 546"/>
                <a:gd name="T36" fmla="*/ 163 w 692"/>
                <a:gd name="T37" fmla="*/ 347 h 546"/>
                <a:gd name="T38" fmla="*/ 153 w 692"/>
                <a:gd name="T39" fmla="*/ 316 h 546"/>
                <a:gd name="T40" fmla="*/ 209 w 692"/>
                <a:gd name="T41" fmla="*/ 262 h 546"/>
                <a:gd name="T42" fmla="*/ 265 w 692"/>
                <a:gd name="T43" fmla="*/ 316 h 546"/>
                <a:gd name="T44" fmla="*/ 252 w 692"/>
                <a:gd name="T45" fmla="*/ 350 h 546"/>
                <a:gd name="T46" fmla="*/ 343 w 692"/>
                <a:gd name="T47" fmla="*/ 442 h 546"/>
                <a:gd name="T48" fmla="*/ 360 w 692"/>
                <a:gd name="T49" fmla="*/ 439 h 546"/>
                <a:gd name="T50" fmla="*/ 374 w 692"/>
                <a:gd name="T51" fmla="*/ 441 h 546"/>
                <a:gd name="T52" fmla="*/ 591 w 692"/>
                <a:gd name="T53" fmla="*/ 85 h 546"/>
                <a:gd name="T54" fmla="*/ 581 w 692"/>
                <a:gd name="T55" fmla="*/ 53 h 546"/>
                <a:gd name="T56" fmla="*/ 637 w 692"/>
                <a:gd name="T57" fmla="*/ 0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92" h="546">
                  <a:moveTo>
                    <a:pt x="637" y="0"/>
                  </a:moveTo>
                  <a:cubicBezTo>
                    <a:pt x="668" y="0"/>
                    <a:pt x="692" y="24"/>
                    <a:pt x="692" y="54"/>
                  </a:cubicBezTo>
                  <a:cubicBezTo>
                    <a:pt x="692" y="84"/>
                    <a:pt x="667" y="107"/>
                    <a:pt x="636" y="107"/>
                  </a:cubicBezTo>
                  <a:cubicBezTo>
                    <a:pt x="629" y="107"/>
                    <a:pt x="622" y="106"/>
                    <a:pt x="615" y="103"/>
                  </a:cubicBezTo>
                  <a:cubicBezTo>
                    <a:pt x="401" y="455"/>
                    <a:pt x="401" y="455"/>
                    <a:pt x="401" y="455"/>
                  </a:cubicBezTo>
                  <a:cubicBezTo>
                    <a:pt x="410" y="465"/>
                    <a:pt x="416" y="478"/>
                    <a:pt x="416" y="493"/>
                  </a:cubicBezTo>
                  <a:cubicBezTo>
                    <a:pt x="416" y="522"/>
                    <a:pt x="391" y="546"/>
                    <a:pt x="360" y="546"/>
                  </a:cubicBezTo>
                  <a:cubicBezTo>
                    <a:pt x="329" y="546"/>
                    <a:pt x="304" y="522"/>
                    <a:pt x="305" y="492"/>
                  </a:cubicBezTo>
                  <a:cubicBezTo>
                    <a:pt x="305" y="479"/>
                    <a:pt x="310" y="468"/>
                    <a:pt x="318" y="459"/>
                  </a:cubicBezTo>
                  <a:cubicBezTo>
                    <a:pt x="227" y="367"/>
                    <a:pt x="227" y="367"/>
                    <a:pt x="227" y="367"/>
                  </a:cubicBezTo>
                  <a:cubicBezTo>
                    <a:pt x="221" y="368"/>
                    <a:pt x="215" y="370"/>
                    <a:pt x="209" y="370"/>
                  </a:cubicBezTo>
                  <a:cubicBezTo>
                    <a:pt x="201" y="370"/>
                    <a:pt x="194" y="368"/>
                    <a:pt x="187" y="365"/>
                  </a:cubicBezTo>
                  <a:cubicBezTo>
                    <a:pt x="99" y="457"/>
                    <a:pt x="99" y="457"/>
                    <a:pt x="99" y="457"/>
                  </a:cubicBezTo>
                  <a:cubicBezTo>
                    <a:pt x="107" y="467"/>
                    <a:pt x="112" y="478"/>
                    <a:pt x="112" y="492"/>
                  </a:cubicBezTo>
                  <a:cubicBezTo>
                    <a:pt x="112" y="521"/>
                    <a:pt x="86" y="545"/>
                    <a:pt x="56" y="545"/>
                  </a:cubicBezTo>
                  <a:cubicBezTo>
                    <a:pt x="25" y="545"/>
                    <a:pt x="0" y="521"/>
                    <a:pt x="0" y="491"/>
                  </a:cubicBezTo>
                  <a:cubicBezTo>
                    <a:pt x="0" y="461"/>
                    <a:pt x="25" y="437"/>
                    <a:pt x="56" y="438"/>
                  </a:cubicBezTo>
                  <a:cubicBezTo>
                    <a:pt x="62" y="438"/>
                    <a:pt x="68" y="439"/>
                    <a:pt x="73" y="441"/>
                  </a:cubicBezTo>
                  <a:cubicBezTo>
                    <a:pt x="163" y="347"/>
                    <a:pt x="163" y="347"/>
                    <a:pt x="163" y="347"/>
                  </a:cubicBezTo>
                  <a:cubicBezTo>
                    <a:pt x="157" y="338"/>
                    <a:pt x="153" y="327"/>
                    <a:pt x="153" y="316"/>
                  </a:cubicBezTo>
                  <a:cubicBezTo>
                    <a:pt x="153" y="286"/>
                    <a:pt x="179" y="262"/>
                    <a:pt x="209" y="262"/>
                  </a:cubicBezTo>
                  <a:cubicBezTo>
                    <a:pt x="240" y="262"/>
                    <a:pt x="265" y="287"/>
                    <a:pt x="265" y="316"/>
                  </a:cubicBezTo>
                  <a:cubicBezTo>
                    <a:pt x="265" y="329"/>
                    <a:pt x="260" y="341"/>
                    <a:pt x="252" y="350"/>
                  </a:cubicBezTo>
                  <a:cubicBezTo>
                    <a:pt x="343" y="442"/>
                    <a:pt x="343" y="442"/>
                    <a:pt x="343" y="442"/>
                  </a:cubicBezTo>
                  <a:cubicBezTo>
                    <a:pt x="349" y="440"/>
                    <a:pt x="354" y="439"/>
                    <a:pt x="360" y="439"/>
                  </a:cubicBezTo>
                  <a:cubicBezTo>
                    <a:pt x="365" y="439"/>
                    <a:pt x="370" y="439"/>
                    <a:pt x="374" y="441"/>
                  </a:cubicBezTo>
                  <a:cubicBezTo>
                    <a:pt x="591" y="85"/>
                    <a:pt x="591" y="85"/>
                    <a:pt x="591" y="85"/>
                  </a:cubicBezTo>
                  <a:cubicBezTo>
                    <a:pt x="585" y="76"/>
                    <a:pt x="581" y="65"/>
                    <a:pt x="581" y="53"/>
                  </a:cubicBezTo>
                  <a:cubicBezTo>
                    <a:pt x="581" y="24"/>
                    <a:pt x="606" y="0"/>
                    <a:pt x="637"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69799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6259D3-EC24-F740-88D0-DFA56F5C6F15}"/>
              </a:ext>
            </a:extLst>
          </p:cNvPr>
          <p:cNvSpPr>
            <a:spLocks noGrp="1"/>
          </p:cNvSpPr>
          <p:nvPr>
            <p:ph type="title"/>
          </p:nvPr>
        </p:nvSpPr>
        <p:spPr/>
        <p:txBody>
          <a:bodyPr/>
          <a:lstStyle/>
          <a:p>
            <a:r>
              <a:rPr lang="en-US" dirty="0"/>
              <a:t> </a:t>
            </a:r>
          </a:p>
        </p:txBody>
      </p:sp>
      <p:sp>
        <p:nvSpPr>
          <p:cNvPr id="3" name="Slide Number Placeholder 2">
            <a:extLst>
              <a:ext uri="{FF2B5EF4-FFF2-40B4-BE49-F238E27FC236}">
                <a16:creationId xmlns:a16="http://schemas.microsoft.com/office/drawing/2014/main" xmlns="" id="{CAA3790C-3A2E-1842-9074-4E80F4F91ECF}"/>
              </a:ext>
            </a:extLst>
          </p:cNvPr>
          <p:cNvSpPr>
            <a:spLocks noGrp="1"/>
          </p:cNvSpPr>
          <p:nvPr>
            <p:ph type="sldNum" sz="quarter" idx="19"/>
          </p:nvPr>
        </p:nvSpPr>
        <p:spPr/>
        <p:txBody>
          <a:bodyPr/>
          <a:lstStyle/>
          <a:p>
            <a:fld id="{424D25EF-9502-084C-AE9A-054DF3B00308}" type="slidenum">
              <a:rPr lang="en-US" smtClean="0"/>
              <a:pPr/>
              <a:t>8</a:t>
            </a:fld>
            <a:endParaRPr lang="en-US"/>
          </a:p>
        </p:txBody>
      </p:sp>
      <p:sp>
        <p:nvSpPr>
          <p:cNvPr id="4" name="عنصر نائب للنص 5">
            <a:extLst>
              <a:ext uri="{FF2B5EF4-FFF2-40B4-BE49-F238E27FC236}">
                <a16:creationId xmlns:a16="http://schemas.microsoft.com/office/drawing/2014/main" xmlns="" id="{9EC485C0-7D30-5347-9D6E-941F15A56F70}"/>
              </a:ext>
            </a:extLst>
          </p:cNvPr>
          <p:cNvSpPr txBox="1">
            <a:spLocks/>
          </p:cNvSpPr>
          <p:nvPr/>
        </p:nvSpPr>
        <p:spPr>
          <a:xfrm>
            <a:off x="4723408" y="1906085"/>
            <a:ext cx="3723321" cy="2677656"/>
          </a:xfrm>
          <a:prstGeom prst="rect">
            <a:avLst/>
          </a:prstGeom>
          <a:solidFill>
            <a:schemeClr val="tx2">
              <a:lumMod val="20000"/>
              <a:lumOff val="80000"/>
            </a:schemeClr>
          </a:solidFill>
          <a:ln w="22225">
            <a:noFill/>
          </a:ln>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91440" algn="ctr" rtl="1"/>
            <a:endParaRPr lang="ar-SA" b="1" dirty="0">
              <a:solidFill>
                <a:schemeClr val="bg1"/>
              </a:solidFill>
              <a:latin typeface="Sakkal Majalla" panose="02000000000000000000" pitchFamily="2" charset="-78"/>
              <a:cs typeface="Sakkal Majalla" panose="02000000000000000000" pitchFamily="2" charset="-78"/>
            </a:endParaRPr>
          </a:p>
          <a:p>
            <a:pPr marL="91440" algn="ctr" rtl="1"/>
            <a:r>
              <a:rPr lang="ar-SA" b="1" dirty="0">
                <a:solidFill>
                  <a:schemeClr val="bg1"/>
                </a:solidFill>
                <a:latin typeface="Sakkal Majalla" panose="02000000000000000000" pitchFamily="2" charset="-78"/>
                <a:cs typeface="Sakkal Majalla" panose="02000000000000000000" pitchFamily="2" charset="-78"/>
              </a:rPr>
              <a:t>الخصائص على مستوى الاسر</a:t>
            </a:r>
            <a:endParaRPr lang="en-US" b="1" dirty="0">
              <a:solidFill>
                <a:schemeClr val="bg1"/>
              </a:solidFill>
              <a:latin typeface="Sakkal Majalla" panose="02000000000000000000" pitchFamily="2" charset="-78"/>
              <a:cs typeface="Sakkal Majalla" panose="02000000000000000000" pitchFamily="2" charset="-78"/>
            </a:endParaRPr>
          </a:p>
          <a:p>
            <a:pPr marL="283464" indent="-182880" algn="ctr" rtl="1">
              <a:buFont typeface="Arial" panose="020B0604020202020204" pitchFamily="34" charset="0"/>
              <a:buChar char="•"/>
            </a:pPr>
            <a:r>
              <a:rPr lang="ar-SA" dirty="0">
                <a:solidFill>
                  <a:schemeClr val="bg1">
                    <a:lumMod val="65000"/>
                    <a:lumOff val="35000"/>
                  </a:schemeClr>
                </a:solidFill>
                <a:latin typeface="Sakkal Majalla" panose="02000000000000000000" pitchFamily="2" charset="-78"/>
                <a:cs typeface="Sakkal Majalla" panose="02000000000000000000" pitchFamily="2" charset="-78"/>
              </a:rPr>
              <a:t>متغيرات تعريفية للأسرة</a:t>
            </a:r>
          </a:p>
          <a:p>
            <a:pPr marL="283464" indent="-182880" algn="ctr" rtl="1">
              <a:buFont typeface="Arial" panose="020B0604020202020204" pitchFamily="34" charset="0"/>
              <a:buChar char="•"/>
            </a:pPr>
            <a:r>
              <a:rPr lang="ar-SA" dirty="0">
                <a:solidFill>
                  <a:schemeClr val="bg1">
                    <a:lumMod val="65000"/>
                    <a:lumOff val="35000"/>
                  </a:schemeClr>
                </a:solidFill>
                <a:latin typeface="Sakkal Majalla" panose="02000000000000000000" pitchFamily="2" charset="-78"/>
                <a:cs typeface="Sakkal Majalla" panose="02000000000000000000" pitchFamily="2" charset="-78"/>
              </a:rPr>
              <a:t>الخصائص الرئيسية للسكن.</a:t>
            </a:r>
          </a:p>
          <a:p>
            <a:pPr marL="283464" indent="-182880" algn="ctr" rtl="1">
              <a:buFont typeface="Arial" panose="020B0604020202020204" pitchFamily="34" charset="0"/>
              <a:buChar char="•"/>
            </a:pPr>
            <a:r>
              <a:rPr lang="ar-SA" dirty="0">
                <a:solidFill>
                  <a:schemeClr val="bg1">
                    <a:lumMod val="65000"/>
                    <a:lumOff val="35000"/>
                  </a:schemeClr>
                </a:solidFill>
                <a:latin typeface="Sakkal Majalla" panose="02000000000000000000" pitchFamily="2" charset="-78"/>
                <a:cs typeface="Sakkal Majalla" panose="02000000000000000000" pitchFamily="2" charset="-78"/>
              </a:rPr>
              <a:t>الوصول إلى المرافق الأساسية.</a:t>
            </a:r>
          </a:p>
          <a:p>
            <a:pPr marL="283464" indent="-182880" algn="ctr" rtl="1">
              <a:buFont typeface="Arial" panose="020B0604020202020204" pitchFamily="34" charset="0"/>
              <a:buChar char="•"/>
            </a:pPr>
            <a:endParaRPr lang="en-US" dirty="0">
              <a:solidFill>
                <a:schemeClr val="bg1"/>
              </a:solidFill>
              <a:latin typeface="Sakkal Majalla" panose="02000000000000000000" pitchFamily="2" charset="-78"/>
              <a:cs typeface="Sakkal Majalla" panose="02000000000000000000" pitchFamily="2" charset="-78"/>
            </a:endParaRPr>
          </a:p>
          <a:p>
            <a:pPr marL="91440" algn="ctr" rtl="1"/>
            <a:r>
              <a:rPr lang="ar-SA" b="1" dirty="0">
                <a:solidFill>
                  <a:schemeClr val="bg1"/>
                </a:solidFill>
                <a:latin typeface="Sakkal Majalla" panose="02000000000000000000" pitchFamily="2" charset="-78"/>
                <a:cs typeface="Sakkal Majalla" panose="02000000000000000000" pitchFamily="2" charset="-78"/>
              </a:rPr>
              <a:t>الخصائص على مستوى الافراد</a:t>
            </a:r>
          </a:p>
          <a:p>
            <a:pPr marL="377190" indent="-285750" algn="ctr" rtl="1">
              <a:buFont typeface="Arial" panose="020B0604020202020204" pitchFamily="34" charset="0"/>
              <a:buChar char="•"/>
            </a:pPr>
            <a:r>
              <a:rPr lang="ar-SA" dirty="0">
                <a:solidFill>
                  <a:schemeClr val="bg1">
                    <a:lumMod val="65000"/>
                    <a:lumOff val="35000"/>
                  </a:schemeClr>
                </a:solidFill>
                <a:latin typeface="Sakkal Majalla" panose="02000000000000000000" pitchFamily="2" charset="-78"/>
                <a:cs typeface="Sakkal Majalla" panose="02000000000000000000" pitchFamily="2" charset="-78"/>
              </a:rPr>
              <a:t>الخصائص الديموغرافية </a:t>
            </a:r>
          </a:p>
          <a:p>
            <a:pPr marL="377190" indent="-285750" algn="ctr" rtl="1">
              <a:buFont typeface="Arial" panose="020B0604020202020204" pitchFamily="34" charset="0"/>
              <a:buChar char="•"/>
            </a:pPr>
            <a:r>
              <a:rPr lang="ar-SA" dirty="0">
                <a:solidFill>
                  <a:schemeClr val="bg1">
                    <a:lumMod val="65000"/>
                    <a:lumOff val="35000"/>
                  </a:schemeClr>
                </a:solidFill>
                <a:latin typeface="Sakkal Majalla" panose="02000000000000000000" pitchFamily="2" charset="-78"/>
                <a:cs typeface="Sakkal Majalla" panose="02000000000000000000" pitchFamily="2" charset="-78"/>
              </a:rPr>
              <a:t>الحالة التعليمية.</a:t>
            </a:r>
          </a:p>
          <a:p>
            <a:pPr marL="377190" indent="-285750" algn="ctr" rtl="1">
              <a:buFont typeface="Arial" panose="020B0604020202020204" pitchFamily="34" charset="0"/>
              <a:buChar char="•"/>
            </a:pPr>
            <a:r>
              <a:rPr lang="ar-SA" dirty="0">
                <a:solidFill>
                  <a:schemeClr val="bg1">
                    <a:lumMod val="65000"/>
                    <a:lumOff val="35000"/>
                  </a:schemeClr>
                </a:solidFill>
                <a:latin typeface="Sakkal Majalla" panose="02000000000000000000" pitchFamily="2" charset="-78"/>
                <a:cs typeface="Sakkal Majalla" panose="02000000000000000000" pitchFamily="2" charset="-78"/>
              </a:rPr>
              <a:t>الحالة الصحية.</a:t>
            </a:r>
          </a:p>
          <a:p>
            <a:pPr marL="377190" indent="-285750" algn="ctr" rtl="1">
              <a:buFont typeface="Arial" panose="020B0604020202020204" pitchFamily="34" charset="0"/>
              <a:buChar char="•"/>
            </a:pPr>
            <a:r>
              <a:rPr lang="ar-SA" dirty="0">
                <a:solidFill>
                  <a:schemeClr val="bg1">
                    <a:lumMod val="65000"/>
                    <a:lumOff val="35000"/>
                  </a:schemeClr>
                </a:solidFill>
                <a:latin typeface="Sakkal Majalla" panose="02000000000000000000" pitchFamily="2" charset="-78"/>
                <a:cs typeface="Sakkal Majalla" panose="02000000000000000000" pitchFamily="2" charset="-78"/>
              </a:rPr>
              <a:t>الحالة العملية.</a:t>
            </a:r>
          </a:p>
          <a:p>
            <a:pPr marL="377190" indent="-285750" algn="ctr" rtl="1">
              <a:buFont typeface="Arial" panose="020B0604020202020204" pitchFamily="34" charset="0"/>
              <a:buChar char="•"/>
            </a:pPr>
            <a:endParaRPr lang="ar-SA" dirty="0">
              <a:solidFill>
                <a:schemeClr val="bg1">
                  <a:lumMod val="65000"/>
                  <a:lumOff val="35000"/>
                </a:schemeClr>
              </a:solidFill>
              <a:latin typeface="Sakkal Majalla" panose="02000000000000000000" pitchFamily="2" charset="-78"/>
              <a:cs typeface="Sakkal Majalla" panose="02000000000000000000" pitchFamily="2" charset="-78"/>
            </a:endParaRPr>
          </a:p>
        </p:txBody>
      </p:sp>
      <p:sp>
        <p:nvSpPr>
          <p:cNvPr id="5" name="Rectangle 46">
            <a:extLst>
              <a:ext uri="{FF2B5EF4-FFF2-40B4-BE49-F238E27FC236}">
                <a16:creationId xmlns:a16="http://schemas.microsoft.com/office/drawing/2014/main" xmlns="" id="{3D088CFD-272A-4944-989B-561EC3F41EEB}"/>
              </a:ext>
            </a:extLst>
          </p:cNvPr>
          <p:cNvSpPr>
            <a:spLocks/>
          </p:cNvSpPr>
          <p:nvPr/>
        </p:nvSpPr>
        <p:spPr>
          <a:xfrm flipH="1">
            <a:off x="715963" y="1016724"/>
            <a:ext cx="7871934" cy="506404"/>
          </a:xfrm>
          <a:prstGeom prst="rect">
            <a:avLst/>
          </a:prstGeom>
          <a:solidFill>
            <a:schemeClr val="accent6">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wrap="square" anchor="ctr">
            <a:noAutofit/>
          </a:bodyPr>
          <a:lstStyle/>
          <a:p>
            <a:pPr algn="ctr" defTabSz="685800" fontAlgn="base">
              <a:spcBef>
                <a:spcPct val="0"/>
              </a:spcBef>
              <a:spcAft>
                <a:spcPct val="0"/>
              </a:spcAft>
              <a:buClrTx/>
              <a:defRPr/>
            </a:pPr>
            <a:r>
              <a:rPr lang="ar-SA" sz="1800" b="1" dirty="0">
                <a:solidFill>
                  <a:schemeClr val="accent6">
                    <a:lumMod val="75000"/>
                  </a:schemeClr>
                </a:solidFill>
                <a:latin typeface="Sakkal Majalla" panose="02000000000000000000" pitchFamily="2" charset="-78"/>
                <a:cs typeface="Sakkal Majalla" panose="02000000000000000000" pitchFamily="2" charset="-78"/>
              </a:rPr>
              <a:t>المتغيرات الرئيسية</a:t>
            </a:r>
            <a:endParaRPr lang="ar-SA" sz="1800" b="1" dirty="0">
              <a:solidFill>
                <a:schemeClr val="accent6">
                  <a:lumMod val="75000"/>
                </a:schemeClr>
              </a:solidFill>
              <a:latin typeface="Sakkal Majalla" panose="02000000000000000000" pitchFamily="2" charset="-78"/>
              <a:cs typeface="Sakkal Majalla" panose="02000000000000000000" pitchFamily="2" charset="-78"/>
              <a:sym typeface="Calibri" panose="020F0502020204030204" pitchFamily="34" charset="0"/>
            </a:endParaRPr>
          </a:p>
        </p:txBody>
      </p:sp>
      <p:sp>
        <p:nvSpPr>
          <p:cNvPr id="7" name="عنصر نائب للنص 5">
            <a:extLst>
              <a:ext uri="{FF2B5EF4-FFF2-40B4-BE49-F238E27FC236}">
                <a16:creationId xmlns:a16="http://schemas.microsoft.com/office/drawing/2014/main" xmlns="" id="{D2B6788F-0BAB-4646-99AC-7CE6AA5B7E87}"/>
              </a:ext>
            </a:extLst>
          </p:cNvPr>
          <p:cNvSpPr txBox="1">
            <a:spLocks/>
          </p:cNvSpPr>
          <p:nvPr/>
        </p:nvSpPr>
        <p:spPr>
          <a:xfrm>
            <a:off x="715963" y="1902297"/>
            <a:ext cx="3776015" cy="2677656"/>
          </a:xfrm>
          <a:prstGeom prst="rect">
            <a:avLst/>
          </a:prstGeom>
          <a:solidFill>
            <a:schemeClr val="tx2">
              <a:lumMod val="20000"/>
              <a:lumOff val="80000"/>
            </a:schemeClr>
          </a:solidFill>
          <a:ln w="22225">
            <a:noFill/>
          </a:ln>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91440" algn="ctr" rtl="1"/>
            <a:endParaRPr lang="ar-SA" b="1" dirty="0">
              <a:solidFill>
                <a:schemeClr val="bg1"/>
              </a:solidFill>
              <a:latin typeface="Sakkal Majalla" panose="02000000000000000000" pitchFamily="2" charset="-78"/>
              <a:cs typeface="Sakkal Majalla" panose="02000000000000000000" pitchFamily="2" charset="-78"/>
            </a:endParaRPr>
          </a:p>
          <a:p>
            <a:pPr marL="91440" algn="ctr" rtl="1"/>
            <a:r>
              <a:rPr lang="ar-SA" b="1" dirty="0">
                <a:solidFill>
                  <a:schemeClr val="bg1"/>
                </a:solidFill>
                <a:latin typeface="Sakkal Majalla" panose="02000000000000000000" pitchFamily="2" charset="-78"/>
                <a:cs typeface="Sakkal Majalla" panose="02000000000000000000" pitchFamily="2" charset="-78"/>
              </a:rPr>
              <a:t>الدخل</a:t>
            </a:r>
          </a:p>
          <a:p>
            <a:pPr marL="377190" indent="-285750" algn="ctr" rtl="1">
              <a:buFont typeface="Arial" panose="020B0604020202020204" pitchFamily="34" charset="0"/>
              <a:buChar char="•"/>
            </a:pPr>
            <a:r>
              <a:rPr lang="ar-SA" dirty="0">
                <a:solidFill>
                  <a:schemeClr val="bg1">
                    <a:lumMod val="65000"/>
                    <a:lumOff val="35000"/>
                  </a:schemeClr>
                </a:solidFill>
                <a:latin typeface="Sakkal Majalla" panose="02000000000000000000" pitchFamily="2" charset="-78"/>
                <a:cs typeface="Sakkal Majalla" panose="02000000000000000000" pitchFamily="2" charset="-78"/>
              </a:rPr>
              <a:t>مصادر الدخل الرئيسية للأسر المعيشية (من العمل، الايجارات، الملكية،.....)</a:t>
            </a:r>
          </a:p>
          <a:p>
            <a:pPr marL="377190" indent="-285750" algn="ctr" rtl="1">
              <a:buFont typeface="Arial" panose="020B0604020202020204" pitchFamily="34" charset="0"/>
              <a:buChar char="•"/>
            </a:pPr>
            <a:r>
              <a:rPr lang="ar-SA" dirty="0">
                <a:solidFill>
                  <a:schemeClr val="bg1">
                    <a:lumMod val="65000"/>
                    <a:lumOff val="35000"/>
                  </a:schemeClr>
                </a:solidFill>
                <a:latin typeface="Sakkal Majalla" panose="02000000000000000000" pitchFamily="2" charset="-78"/>
                <a:cs typeface="Sakkal Majalla" panose="02000000000000000000" pitchFamily="2" charset="-78"/>
              </a:rPr>
              <a:t>الأنشطة الإنتاجية للأسر والانتاج الذاتي.</a:t>
            </a:r>
          </a:p>
          <a:p>
            <a:pPr marL="377190" indent="-285750" algn="ctr" rtl="1">
              <a:buFont typeface="Arial" panose="020B0604020202020204" pitchFamily="34" charset="0"/>
              <a:buChar char="•"/>
            </a:pPr>
            <a:r>
              <a:rPr lang="ar-SA" dirty="0">
                <a:solidFill>
                  <a:schemeClr val="bg1">
                    <a:lumMod val="65000"/>
                    <a:lumOff val="35000"/>
                  </a:schemeClr>
                </a:solidFill>
                <a:latin typeface="Sakkal Majalla" panose="02000000000000000000" pitchFamily="2" charset="-78"/>
                <a:cs typeface="Sakkal Majalla" panose="02000000000000000000" pitchFamily="2" charset="-78"/>
              </a:rPr>
              <a:t>العمليات الرأسمالية للأسر المعيشية.</a:t>
            </a:r>
          </a:p>
          <a:p>
            <a:pPr marL="91440" algn="ctr" rtl="1"/>
            <a:endParaRPr lang="ar-SA" dirty="0">
              <a:solidFill>
                <a:schemeClr val="bg1">
                  <a:lumMod val="65000"/>
                  <a:lumOff val="35000"/>
                </a:schemeClr>
              </a:solidFill>
              <a:latin typeface="Sakkal Majalla" panose="02000000000000000000" pitchFamily="2" charset="-78"/>
              <a:cs typeface="Sakkal Majalla" panose="02000000000000000000" pitchFamily="2" charset="-78"/>
            </a:endParaRPr>
          </a:p>
          <a:p>
            <a:pPr marL="91440" algn="ctr" rtl="1"/>
            <a:r>
              <a:rPr lang="ar-SA" b="1" dirty="0">
                <a:solidFill>
                  <a:schemeClr val="bg1"/>
                </a:solidFill>
                <a:latin typeface="Sakkal Majalla" panose="02000000000000000000" pitchFamily="2" charset="-78"/>
                <a:cs typeface="Sakkal Majalla" panose="02000000000000000000" pitchFamily="2" charset="-78"/>
              </a:rPr>
              <a:t>الانفاق</a:t>
            </a:r>
          </a:p>
          <a:p>
            <a:pPr marL="377190" indent="-285750" algn="r" rtl="1">
              <a:buFont typeface="Arial" panose="020B0604020202020204" pitchFamily="34" charset="0"/>
              <a:buChar char="•"/>
            </a:pPr>
            <a:r>
              <a:rPr lang="ar-SA" dirty="0">
                <a:solidFill>
                  <a:schemeClr val="bg1">
                    <a:lumMod val="65000"/>
                    <a:lumOff val="35000"/>
                  </a:schemeClr>
                </a:solidFill>
                <a:latin typeface="Sakkal Majalla" panose="02000000000000000000" pitchFamily="2" charset="-78"/>
                <a:cs typeface="Sakkal Majalla" panose="02000000000000000000" pitchFamily="2" charset="-78"/>
              </a:rPr>
              <a:t>الإنفاق</a:t>
            </a:r>
            <a:r>
              <a:rPr lang="ar-SA" dirty="0">
                <a:solidFill>
                  <a:srgbClr val="FF0000"/>
                </a:solidFill>
                <a:latin typeface="Sakkal Majalla" panose="02000000000000000000" pitchFamily="2" charset="-78"/>
                <a:cs typeface="Sakkal Majalla" panose="02000000000000000000" pitchFamily="2" charset="-78"/>
              </a:rPr>
              <a:t> </a:t>
            </a:r>
            <a:r>
              <a:rPr lang="ar-SA" dirty="0">
                <a:solidFill>
                  <a:schemeClr val="bg1">
                    <a:lumMod val="65000"/>
                    <a:lumOff val="35000"/>
                  </a:schemeClr>
                </a:solidFill>
                <a:latin typeface="Sakkal Majalla" panose="02000000000000000000" pitchFamily="2" charset="-78"/>
                <a:cs typeface="Sakkal Majalla" panose="02000000000000000000" pitchFamily="2" charset="-78"/>
              </a:rPr>
              <a:t>على السلع والخدمات الغذائية وغير الغذائية على المستوى التفصيلي للتصنيف الدولي </a:t>
            </a:r>
            <a:r>
              <a:rPr lang="en-US" dirty="0">
                <a:solidFill>
                  <a:schemeClr val="bg1">
                    <a:lumMod val="65000"/>
                    <a:lumOff val="35000"/>
                  </a:schemeClr>
                </a:solidFill>
                <a:latin typeface="Sakkal Majalla" panose="02000000000000000000" pitchFamily="2" charset="-78"/>
                <a:cs typeface="Sakkal Majalla" panose="02000000000000000000" pitchFamily="2" charset="-78"/>
              </a:rPr>
              <a:t>UN COICOP 2018</a:t>
            </a:r>
          </a:p>
          <a:p>
            <a:pPr marL="377190" indent="-285750" algn="ctr" rtl="1">
              <a:buFont typeface="Arial" panose="020B0604020202020204" pitchFamily="34" charset="0"/>
              <a:buChar char="•"/>
            </a:pPr>
            <a:r>
              <a:rPr lang="ar-SA" dirty="0">
                <a:solidFill>
                  <a:schemeClr val="bg1">
                    <a:lumMod val="65000"/>
                    <a:lumOff val="35000"/>
                  </a:schemeClr>
                </a:solidFill>
                <a:latin typeface="Sakkal Majalla" panose="02000000000000000000" pitchFamily="2" charset="-78"/>
                <a:cs typeface="Sakkal Majalla" panose="02000000000000000000" pitchFamily="2" charset="-78"/>
              </a:rPr>
              <a:t>السلع المعمرة وخصائصها</a:t>
            </a:r>
          </a:p>
          <a:p>
            <a:pPr marL="377190" indent="-285750" algn="ctr" rtl="1">
              <a:buFont typeface="Arial" panose="020B0604020202020204" pitchFamily="34" charset="0"/>
              <a:buChar char="•"/>
            </a:pPr>
            <a:r>
              <a:rPr lang="ar-SA" dirty="0">
                <a:solidFill>
                  <a:schemeClr val="bg1">
                    <a:lumMod val="65000"/>
                    <a:lumOff val="35000"/>
                  </a:schemeClr>
                </a:solidFill>
                <a:latin typeface="Sakkal Majalla" panose="02000000000000000000" pitchFamily="2" charset="-78"/>
                <a:cs typeface="Sakkal Majalla" panose="02000000000000000000" pitchFamily="2" charset="-78"/>
              </a:rPr>
              <a:t>أماكن المعتادة للتسوق</a:t>
            </a:r>
          </a:p>
        </p:txBody>
      </p:sp>
      <p:sp>
        <p:nvSpPr>
          <p:cNvPr id="8" name="سهم: بشكل رتبة عسكرية 157">
            <a:extLst>
              <a:ext uri="{FF2B5EF4-FFF2-40B4-BE49-F238E27FC236}">
                <a16:creationId xmlns:a16="http://schemas.microsoft.com/office/drawing/2014/main" xmlns="" id="{EF6B40C8-229E-3F41-9016-B64B62FF8DD2}"/>
              </a:ext>
            </a:extLst>
          </p:cNvPr>
          <p:cNvSpPr/>
          <p:nvPr/>
        </p:nvSpPr>
        <p:spPr>
          <a:xfrm rot="5400000" flipV="1">
            <a:off x="4542268" y="1559411"/>
            <a:ext cx="155316" cy="302817"/>
          </a:xfrm>
          <a:prstGeom prst="chevron">
            <a:avLst/>
          </a:prstGeom>
          <a:solidFill>
            <a:srgbClr val="0A74A3"/>
          </a:solidFill>
          <a:ln>
            <a:noFill/>
          </a:ln>
        </p:spPr>
        <p:style>
          <a:lnRef idx="1">
            <a:schemeClr val="accent1"/>
          </a:lnRef>
          <a:fillRef idx="3">
            <a:schemeClr val="accent1"/>
          </a:fillRef>
          <a:effectRef idx="2">
            <a:schemeClr val="accent1"/>
          </a:effectRef>
          <a:fontRef idx="minor">
            <a:schemeClr val="lt1"/>
          </a:fontRef>
        </p:style>
        <p:txBody>
          <a:bodyPr rtlCol="1" anchor="ctr"/>
          <a:lstStyle/>
          <a:p>
            <a:pPr marR="0" algn="ctr" rtl="1">
              <a:lnSpc>
                <a:spcPct val="100000"/>
              </a:lnSpc>
              <a:spcBef>
                <a:spcPts val="0"/>
              </a:spcBef>
              <a:spcAft>
                <a:spcPts val="0"/>
              </a:spcAft>
              <a:buClr>
                <a:srgbClr val="000000"/>
              </a:buClr>
              <a:buFont typeface="Arial"/>
            </a:pPr>
            <a:endParaRPr lang="ar-SA" sz="1050">
              <a:solidFill>
                <a:srgbClr val="0A74A3"/>
              </a:solidFill>
            </a:endParaRPr>
          </a:p>
        </p:txBody>
      </p:sp>
      <p:sp>
        <p:nvSpPr>
          <p:cNvPr id="9" name="عنوان 20">
            <a:extLst>
              <a:ext uri="{FF2B5EF4-FFF2-40B4-BE49-F238E27FC236}">
                <a16:creationId xmlns:a16="http://schemas.microsoft.com/office/drawing/2014/main" xmlns="" id="{5A1F5A7B-23ED-024E-A6D7-91E84D97B5B4}"/>
              </a:ext>
            </a:extLst>
          </p:cNvPr>
          <p:cNvSpPr txBox="1">
            <a:spLocks/>
          </p:cNvSpPr>
          <p:nvPr/>
        </p:nvSpPr>
        <p:spPr>
          <a:xfrm>
            <a:off x="2701131" y="277682"/>
            <a:ext cx="3741737" cy="506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spcFirstLastPara="1" vert="horz" wrap="square" lIns="0" tIns="0" rIns="0" bIns="0" numCol="1" rtlCol="0" anchor="b" anchorCtr="0" compatLnSpc="1">
            <a:prstTxWarp prst="textNoShape">
              <a:avLst/>
            </a:prstTxWarp>
            <a:normAutofit/>
          </a:bodyPr>
          <a:lstStyle>
            <a:defPPr marR="0" lvl="0" algn="l" rtl="0">
              <a:lnSpc>
                <a:spcPct val="100000"/>
              </a:lnSpc>
              <a:spcBef>
                <a:spcPts val="0"/>
              </a:spcBef>
              <a:spcAft>
                <a:spcPts val="0"/>
              </a:spcAft>
            </a:defPPr>
            <a:lvl1pPr marR="0" lvl="0" algn="r" rtl="1">
              <a:lnSpc>
                <a:spcPct val="100000"/>
              </a:lnSpc>
              <a:spcBef>
                <a:spcPts val="0"/>
              </a:spcBef>
              <a:spcAft>
                <a:spcPts val="0"/>
              </a:spcAft>
              <a:buClr>
                <a:srgbClr val="8392A2"/>
              </a:buClr>
              <a:buSzPts val="1200"/>
              <a:buFont typeface="Arial"/>
              <a:buNone/>
              <a:defRPr sz="1200" b="0" i="0" u="none" strike="noStrike" cap="none">
                <a:solidFill>
                  <a:srgbClr val="8392A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defTabSz="342900" rtl="0" eaLnBrk="0" fontAlgn="base" hangingPunct="0">
              <a:spcAft>
                <a:spcPct val="0"/>
              </a:spcAft>
            </a:pPr>
            <a:r>
              <a:rPr lang="ar-SA" sz="2000" dirty="0">
                <a:gradFill>
                  <a:gsLst>
                    <a:gs pos="0">
                      <a:srgbClr val="62BB46"/>
                    </a:gs>
                    <a:gs pos="50000">
                      <a:srgbClr val="00AEE6"/>
                    </a:gs>
                    <a:gs pos="100000">
                      <a:srgbClr val="4B3E98"/>
                    </a:gs>
                  </a:gsLst>
                  <a:lin ang="0" scaled="1"/>
                </a:gradFill>
                <a:latin typeface="Sakkal Majalla" panose="02000000000000000000" pitchFamily="2" charset="-78"/>
                <a:cs typeface="Sakkal Majalla" panose="02000000000000000000" pitchFamily="2" charset="-78"/>
              </a:rPr>
              <a:t>مسح دخل وانفاق الاسرة - المتغيرات</a:t>
            </a:r>
            <a:endParaRPr lang="ar-SA" sz="2000" dirty="0">
              <a:gradFill>
                <a:gsLst>
                  <a:gs pos="0">
                    <a:srgbClr val="62BB46"/>
                  </a:gs>
                  <a:gs pos="50000">
                    <a:srgbClr val="00AEE6"/>
                  </a:gs>
                  <a:gs pos="100000">
                    <a:srgbClr val="4B3E98"/>
                  </a:gs>
                </a:gsLst>
                <a:lin ang="0" scaled="1"/>
              </a:gradFill>
              <a:latin typeface="Sakkal Majalla" panose="02000000000000000000" pitchFamily="2" charset="-78"/>
              <a:ea typeface="+mn-ea"/>
              <a:cs typeface="Sakkal Majalla" panose="02000000000000000000" pitchFamily="2" charset="-78"/>
            </a:endParaRPr>
          </a:p>
        </p:txBody>
      </p:sp>
      <p:grpSp>
        <p:nvGrpSpPr>
          <p:cNvPr id="198" name="Group 197">
            <a:extLst>
              <a:ext uri="{FF2B5EF4-FFF2-40B4-BE49-F238E27FC236}">
                <a16:creationId xmlns:a16="http://schemas.microsoft.com/office/drawing/2014/main" xmlns="" id="{2E7E2F8F-6A28-42EF-AF32-4673EBDE338D}"/>
              </a:ext>
            </a:extLst>
          </p:cNvPr>
          <p:cNvGrpSpPr/>
          <p:nvPr/>
        </p:nvGrpSpPr>
        <p:grpSpPr>
          <a:xfrm>
            <a:off x="715963" y="4069647"/>
            <a:ext cx="641432" cy="600090"/>
            <a:chOff x="4106863" y="4935538"/>
            <a:chExt cx="1795463" cy="1793875"/>
          </a:xfrm>
        </p:grpSpPr>
        <p:sp>
          <p:nvSpPr>
            <p:cNvPr id="199" name="Oval 96">
              <a:extLst>
                <a:ext uri="{FF2B5EF4-FFF2-40B4-BE49-F238E27FC236}">
                  <a16:creationId xmlns:a16="http://schemas.microsoft.com/office/drawing/2014/main" xmlns="" id="{4693B9EE-D8DD-4EB9-944F-B603B77D294D}"/>
                </a:ext>
              </a:extLst>
            </p:cNvPr>
            <p:cNvSpPr>
              <a:spLocks noChangeArrowheads="1"/>
            </p:cNvSpPr>
            <p:nvPr/>
          </p:nvSpPr>
          <p:spPr bwMode="auto">
            <a:xfrm>
              <a:off x="4106863" y="4935538"/>
              <a:ext cx="1795463" cy="1793875"/>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0" name="Freeform 97">
              <a:extLst>
                <a:ext uri="{FF2B5EF4-FFF2-40B4-BE49-F238E27FC236}">
                  <a16:creationId xmlns:a16="http://schemas.microsoft.com/office/drawing/2014/main" xmlns="" id="{81D527E5-F648-46AC-8DFF-B84B0F4544F3}"/>
                </a:ext>
              </a:extLst>
            </p:cNvPr>
            <p:cNvSpPr>
              <a:spLocks/>
            </p:cNvSpPr>
            <p:nvPr/>
          </p:nvSpPr>
          <p:spPr bwMode="auto">
            <a:xfrm>
              <a:off x="4640263" y="5341938"/>
              <a:ext cx="757238" cy="1009650"/>
            </a:xfrm>
            <a:custGeom>
              <a:avLst/>
              <a:gdLst>
                <a:gd name="T0" fmla="*/ 538 w 837"/>
                <a:gd name="T1" fmla="*/ 0 h 1116"/>
                <a:gd name="T2" fmla="*/ 62 w 837"/>
                <a:gd name="T3" fmla="*/ 0 h 1116"/>
                <a:gd name="T4" fmla="*/ 0 w 837"/>
                <a:gd name="T5" fmla="*/ 62 h 1116"/>
                <a:gd name="T6" fmla="*/ 0 w 837"/>
                <a:gd name="T7" fmla="*/ 1054 h 1116"/>
                <a:gd name="T8" fmla="*/ 62 w 837"/>
                <a:gd name="T9" fmla="*/ 1116 h 1116"/>
                <a:gd name="T10" fmla="*/ 775 w 837"/>
                <a:gd name="T11" fmla="*/ 1116 h 1116"/>
                <a:gd name="T12" fmla="*/ 837 w 837"/>
                <a:gd name="T13" fmla="*/ 1054 h 1116"/>
                <a:gd name="T14" fmla="*/ 837 w 837"/>
                <a:gd name="T15" fmla="*/ 287 h 1116"/>
                <a:gd name="T16" fmla="*/ 600 w 837"/>
                <a:gd name="T17" fmla="*/ 287 h 1116"/>
                <a:gd name="T18" fmla="*/ 538 w 837"/>
                <a:gd name="T19" fmla="*/ 225 h 1116"/>
                <a:gd name="T20" fmla="*/ 538 w 837"/>
                <a:gd name="T21" fmla="*/ 0 h 1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37" h="1116">
                  <a:moveTo>
                    <a:pt x="538" y="0"/>
                  </a:moveTo>
                  <a:cubicBezTo>
                    <a:pt x="62" y="0"/>
                    <a:pt x="62" y="0"/>
                    <a:pt x="62" y="0"/>
                  </a:cubicBezTo>
                  <a:cubicBezTo>
                    <a:pt x="28" y="0"/>
                    <a:pt x="0" y="28"/>
                    <a:pt x="0" y="62"/>
                  </a:cubicBezTo>
                  <a:cubicBezTo>
                    <a:pt x="0" y="1054"/>
                    <a:pt x="0" y="1054"/>
                    <a:pt x="0" y="1054"/>
                  </a:cubicBezTo>
                  <a:cubicBezTo>
                    <a:pt x="0" y="1088"/>
                    <a:pt x="28" y="1116"/>
                    <a:pt x="62" y="1116"/>
                  </a:cubicBezTo>
                  <a:cubicBezTo>
                    <a:pt x="775" y="1116"/>
                    <a:pt x="775" y="1116"/>
                    <a:pt x="775" y="1116"/>
                  </a:cubicBezTo>
                  <a:cubicBezTo>
                    <a:pt x="809" y="1116"/>
                    <a:pt x="837" y="1088"/>
                    <a:pt x="837" y="1054"/>
                  </a:cubicBezTo>
                  <a:cubicBezTo>
                    <a:pt x="837" y="287"/>
                    <a:pt x="837" y="287"/>
                    <a:pt x="837" y="287"/>
                  </a:cubicBezTo>
                  <a:cubicBezTo>
                    <a:pt x="600" y="287"/>
                    <a:pt x="600" y="287"/>
                    <a:pt x="600" y="287"/>
                  </a:cubicBezTo>
                  <a:cubicBezTo>
                    <a:pt x="566" y="287"/>
                    <a:pt x="538" y="259"/>
                    <a:pt x="538" y="225"/>
                  </a:cubicBezTo>
                  <a:cubicBezTo>
                    <a:pt x="538" y="0"/>
                    <a:pt x="538" y="0"/>
                    <a:pt x="538" y="0"/>
                  </a:cubicBezTo>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98">
              <a:extLst>
                <a:ext uri="{FF2B5EF4-FFF2-40B4-BE49-F238E27FC236}">
                  <a16:creationId xmlns:a16="http://schemas.microsoft.com/office/drawing/2014/main" xmlns="" id="{411333C7-5DCF-40DA-B4AB-06E6A335CFDD}"/>
                </a:ext>
              </a:extLst>
            </p:cNvPr>
            <p:cNvSpPr>
              <a:spLocks/>
            </p:cNvSpPr>
            <p:nvPr/>
          </p:nvSpPr>
          <p:spPr bwMode="auto">
            <a:xfrm>
              <a:off x="5126038" y="5341938"/>
              <a:ext cx="271463" cy="260350"/>
            </a:xfrm>
            <a:custGeom>
              <a:avLst/>
              <a:gdLst>
                <a:gd name="T0" fmla="*/ 0 w 299"/>
                <a:gd name="T1" fmla="*/ 0 h 287"/>
                <a:gd name="T2" fmla="*/ 0 w 299"/>
                <a:gd name="T3" fmla="*/ 0 h 287"/>
                <a:gd name="T4" fmla="*/ 0 w 299"/>
                <a:gd name="T5" fmla="*/ 225 h 287"/>
                <a:gd name="T6" fmla="*/ 62 w 299"/>
                <a:gd name="T7" fmla="*/ 287 h 287"/>
                <a:gd name="T8" fmla="*/ 299 w 299"/>
                <a:gd name="T9" fmla="*/ 287 h 287"/>
                <a:gd name="T10" fmla="*/ 0 w 299"/>
                <a:gd name="T11" fmla="*/ 0 h 287"/>
              </a:gdLst>
              <a:ahLst/>
              <a:cxnLst>
                <a:cxn ang="0">
                  <a:pos x="T0" y="T1"/>
                </a:cxn>
                <a:cxn ang="0">
                  <a:pos x="T2" y="T3"/>
                </a:cxn>
                <a:cxn ang="0">
                  <a:pos x="T4" y="T5"/>
                </a:cxn>
                <a:cxn ang="0">
                  <a:pos x="T6" y="T7"/>
                </a:cxn>
                <a:cxn ang="0">
                  <a:pos x="T8" y="T9"/>
                </a:cxn>
                <a:cxn ang="0">
                  <a:pos x="T10" y="T11"/>
                </a:cxn>
              </a:cxnLst>
              <a:rect l="0" t="0" r="r" b="b"/>
              <a:pathLst>
                <a:path w="299" h="287">
                  <a:moveTo>
                    <a:pt x="0" y="0"/>
                  </a:moveTo>
                  <a:cubicBezTo>
                    <a:pt x="0" y="0"/>
                    <a:pt x="0" y="0"/>
                    <a:pt x="0" y="0"/>
                  </a:cubicBezTo>
                  <a:cubicBezTo>
                    <a:pt x="0" y="225"/>
                    <a:pt x="0" y="225"/>
                    <a:pt x="0" y="225"/>
                  </a:cubicBezTo>
                  <a:cubicBezTo>
                    <a:pt x="0" y="259"/>
                    <a:pt x="28" y="287"/>
                    <a:pt x="62" y="287"/>
                  </a:cubicBezTo>
                  <a:cubicBezTo>
                    <a:pt x="299" y="287"/>
                    <a:pt x="299" y="287"/>
                    <a:pt x="299" y="287"/>
                  </a:cubicBezTo>
                  <a:cubicBezTo>
                    <a:pt x="0" y="0"/>
                    <a:pt x="0" y="0"/>
                    <a:pt x="0" y="0"/>
                  </a:cubicBezTo>
                </a:path>
              </a:pathLst>
            </a:custGeom>
            <a:solidFill>
              <a:srgbClr val="CF98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99">
              <a:extLst>
                <a:ext uri="{FF2B5EF4-FFF2-40B4-BE49-F238E27FC236}">
                  <a16:creationId xmlns:a16="http://schemas.microsoft.com/office/drawing/2014/main" xmlns="" id="{813C2BBF-70BB-4539-A579-2277AF0DA15C}"/>
                </a:ext>
              </a:extLst>
            </p:cNvPr>
            <p:cNvSpPr>
              <a:spLocks/>
            </p:cNvSpPr>
            <p:nvPr/>
          </p:nvSpPr>
          <p:spPr bwMode="auto">
            <a:xfrm>
              <a:off x="4625976" y="5327651"/>
              <a:ext cx="757238" cy="1009650"/>
            </a:xfrm>
            <a:custGeom>
              <a:avLst/>
              <a:gdLst>
                <a:gd name="T0" fmla="*/ 62 w 836"/>
                <a:gd name="T1" fmla="*/ 0 h 1116"/>
                <a:gd name="T2" fmla="*/ 0 w 836"/>
                <a:gd name="T3" fmla="*/ 62 h 1116"/>
                <a:gd name="T4" fmla="*/ 0 w 836"/>
                <a:gd name="T5" fmla="*/ 1054 h 1116"/>
                <a:gd name="T6" fmla="*/ 62 w 836"/>
                <a:gd name="T7" fmla="*/ 1116 h 1116"/>
                <a:gd name="T8" fmla="*/ 774 w 836"/>
                <a:gd name="T9" fmla="*/ 1116 h 1116"/>
                <a:gd name="T10" fmla="*/ 836 w 836"/>
                <a:gd name="T11" fmla="*/ 1054 h 1116"/>
                <a:gd name="T12" fmla="*/ 836 w 836"/>
                <a:gd name="T13" fmla="*/ 287 h 1116"/>
                <a:gd name="T14" fmla="*/ 538 w 836"/>
                <a:gd name="T15" fmla="*/ 0 h 1116"/>
                <a:gd name="T16" fmla="*/ 62 w 836"/>
                <a:gd name="T17" fmla="*/ 0 h 1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36" h="1116">
                  <a:moveTo>
                    <a:pt x="62" y="0"/>
                  </a:moveTo>
                  <a:cubicBezTo>
                    <a:pt x="27" y="0"/>
                    <a:pt x="0" y="28"/>
                    <a:pt x="0" y="62"/>
                  </a:cubicBezTo>
                  <a:cubicBezTo>
                    <a:pt x="0" y="1054"/>
                    <a:pt x="0" y="1054"/>
                    <a:pt x="0" y="1054"/>
                  </a:cubicBezTo>
                  <a:cubicBezTo>
                    <a:pt x="0" y="1088"/>
                    <a:pt x="27" y="1116"/>
                    <a:pt x="62" y="1116"/>
                  </a:cubicBezTo>
                  <a:cubicBezTo>
                    <a:pt x="774" y="1116"/>
                    <a:pt x="774" y="1116"/>
                    <a:pt x="774" y="1116"/>
                  </a:cubicBezTo>
                  <a:cubicBezTo>
                    <a:pt x="809" y="1116"/>
                    <a:pt x="836" y="1088"/>
                    <a:pt x="836" y="1054"/>
                  </a:cubicBezTo>
                  <a:cubicBezTo>
                    <a:pt x="836" y="287"/>
                    <a:pt x="836" y="287"/>
                    <a:pt x="836" y="287"/>
                  </a:cubicBezTo>
                  <a:cubicBezTo>
                    <a:pt x="538" y="0"/>
                    <a:pt x="538" y="0"/>
                    <a:pt x="538" y="0"/>
                  </a:cubicBezTo>
                  <a:lnTo>
                    <a:pt x="62" y="0"/>
                  </a:lnTo>
                  <a:close/>
                </a:path>
              </a:pathLst>
            </a:custGeom>
            <a:solidFill>
              <a:srgbClr val="F5F5F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100">
              <a:extLst>
                <a:ext uri="{FF2B5EF4-FFF2-40B4-BE49-F238E27FC236}">
                  <a16:creationId xmlns:a16="http://schemas.microsoft.com/office/drawing/2014/main" xmlns="" id="{6A0608C2-A418-49FA-B9CB-D13B69A0CF33}"/>
                </a:ext>
              </a:extLst>
            </p:cNvPr>
            <p:cNvSpPr>
              <a:spLocks/>
            </p:cNvSpPr>
            <p:nvPr/>
          </p:nvSpPr>
          <p:spPr bwMode="auto">
            <a:xfrm>
              <a:off x="5113338" y="5327651"/>
              <a:ext cx="269875" cy="260350"/>
            </a:xfrm>
            <a:custGeom>
              <a:avLst/>
              <a:gdLst>
                <a:gd name="T0" fmla="*/ 298 w 298"/>
                <a:gd name="T1" fmla="*/ 287 h 287"/>
                <a:gd name="T2" fmla="*/ 62 w 298"/>
                <a:gd name="T3" fmla="*/ 287 h 287"/>
                <a:gd name="T4" fmla="*/ 0 w 298"/>
                <a:gd name="T5" fmla="*/ 225 h 287"/>
                <a:gd name="T6" fmla="*/ 0 w 298"/>
                <a:gd name="T7" fmla="*/ 0 h 287"/>
                <a:gd name="T8" fmla="*/ 298 w 298"/>
                <a:gd name="T9" fmla="*/ 287 h 287"/>
              </a:gdLst>
              <a:ahLst/>
              <a:cxnLst>
                <a:cxn ang="0">
                  <a:pos x="T0" y="T1"/>
                </a:cxn>
                <a:cxn ang="0">
                  <a:pos x="T2" y="T3"/>
                </a:cxn>
                <a:cxn ang="0">
                  <a:pos x="T4" y="T5"/>
                </a:cxn>
                <a:cxn ang="0">
                  <a:pos x="T6" y="T7"/>
                </a:cxn>
                <a:cxn ang="0">
                  <a:pos x="T8" y="T9"/>
                </a:cxn>
              </a:cxnLst>
              <a:rect l="0" t="0" r="r" b="b"/>
              <a:pathLst>
                <a:path w="298" h="287">
                  <a:moveTo>
                    <a:pt x="298" y="287"/>
                  </a:moveTo>
                  <a:cubicBezTo>
                    <a:pt x="62" y="287"/>
                    <a:pt x="62" y="287"/>
                    <a:pt x="62" y="287"/>
                  </a:cubicBezTo>
                  <a:cubicBezTo>
                    <a:pt x="27" y="287"/>
                    <a:pt x="0" y="259"/>
                    <a:pt x="0" y="225"/>
                  </a:cubicBezTo>
                  <a:cubicBezTo>
                    <a:pt x="0" y="0"/>
                    <a:pt x="0" y="0"/>
                    <a:pt x="0" y="0"/>
                  </a:cubicBezTo>
                  <a:lnTo>
                    <a:pt x="298" y="287"/>
                  </a:lnTo>
                  <a:close/>
                </a:path>
              </a:pathLst>
            </a:custGeom>
            <a:solidFill>
              <a:srgbClr val="E1E1E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4" name="Rectangle 101">
              <a:extLst>
                <a:ext uri="{FF2B5EF4-FFF2-40B4-BE49-F238E27FC236}">
                  <a16:creationId xmlns:a16="http://schemas.microsoft.com/office/drawing/2014/main" xmlns="" id="{A431FC20-EAC2-4FF9-BAB3-226BFB4DA437}"/>
                </a:ext>
              </a:extLst>
            </p:cNvPr>
            <p:cNvSpPr>
              <a:spLocks noChangeArrowheads="1"/>
            </p:cNvSpPr>
            <p:nvPr/>
          </p:nvSpPr>
          <p:spPr bwMode="auto">
            <a:xfrm>
              <a:off x="4784726" y="5472113"/>
              <a:ext cx="114300" cy="284163"/>
            </a:xfrm>
            <a:prstGeom prst="rect">
              <a:avLst/>
            </a:prstGeom>
            <a:solidFill>
              <a:schemeClr val="accent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Rectangle 102">
              <a:extLst>
                <a:ext uri="{FF2B5EF4-FFF2-40B4-BE49-F238E27FC236}">
                  <a16:creationId xmlns:a16="http://schemas.microsoft.com/office/drawing/2014/main" xmlns="" id="{3447A812-18FB-41E3-BF4E-54BA521E5257}"/>
                </a:ext>
              </a:extLst>
            </p:cNvPr>
            <p:cNvSpPr>
              <a:spLocks noChangeArrowheads="1"/>
            </p:cNvSpPr>
            <p:nvPr/>
          </p:nvSpPr>
          <p:spPr bwMode="auto">
            <a:xfrm>
              <a:off x="4770438" y="5472113"/>
              <a:ext cx="14288" cy="284163"/>
            </a:xfrm>
            <a:prstGeom prst="rect">
              <a:avLst/>
            </a:prstGeom>
            <a:solidFill>
              <a:schemeClr val="accent3">
                <a:lumMod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Rectangle 103">
              <a:extLst>
                <a:ext uri="{FF2B5EF4-FFF2-40B4-BE49-F238E27FC236}">
                  <a16:creationId xmlns:a16="http://schemas.microsoft.com/office/drawing/2014/main" xmlns="" id="{3264454F-C94F-455B-93CC-0F1D2C710783}"/>
                </a:ext>
              </a:extLst>
            </p:cNvPr>
            <p:cNvSpPr>
              <a:spLocks noChangeArrowheads="1"/>
            </p:cNvSpPr>
            <p:nvPr/>
          </p:nvSpPr>
          <p:spPr bwMode="auto">
            <a:xfrm>
              <a:off x="4911726" y="5557838"/>
              <a:ext cx="28575" cy="198438"/>
            </a:xfrm>
            <a:prstGeom prst="rect">
              <a:avLst/>
            </a:prstGeom>
            <a:solidFill>
              <a:schemeClr val="accent4">
                <a:lumMod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Rectangle 104">
              <a:extLst>
                <a:ext uri="{FF2B5EF4-FFF2-40B4-BE49-F238E27FC236}">
                  <a16:creationId xmlns:a16="http://schemas.microsoft.com/office/drawing/2014/main" xmlns="" id="{506797CC-6101-4C1F-90B7-C769184BF662}"/>
                </a:ext>
              </a:extLst>
            </p:cNvPr>
            <p:cNvSpPr>
              <a:spLocks noChangeArrowheads="1"/>
            </p:cNvSpPr>
            <p:nvPr/>
          </p:nvSpPr>
          <p:spPr bwMode="auto">
            <a:xfrm>
              <a:off x="4940301" y="5557838"/>
              <a:ext cx="85725" cy="198438"/>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8" name="Rectangle 105">
              <a:extLst>
                <a:ext uri="{FF2B5EF4-FFF2-40B4-BE49-F238E27FC236}">
                  <a16:creationId xmlns:a16="http://schemas.microsoft.com/office/drawing/2014/main" xmlns="" id="{744EA8F0-AC72-4E30-88E9-60CCE1A8CB30}"/>
                </a:ext>
              </a:extLst>
            </p:cNvPr>
            <p:cNvSpPr>
              <a:spLocks noChangeArrowheads="1"/>
            </p:cNvSpPr>
            <p:nvPr/>
          </p:nvSpPr>
          <p:spPr bwMode="auto">
            <a:xfrm>
              <a:off x="5040313" y="5614988"/>
              <a:ext cx="28575" cy="141288"/>
            </a:xfrm>
            <a:prstGeom prst="rect">
              <a:avLst/>
            </a:prstGeom>
            <a:solidFill>
              <a:schemeClr val="accent5">
                <a:lumMod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9" name="Rectangle 106">
              <a:extLst>
                <a:ext uri="{FF2B5EF4-FFF2-40B4-BE49-F238E27FC236}">
                  <a16:creationId xmlns:a16="http://schemas.microsoft.com/office/drawing/2014/main" xmlns="" id="{8374BD4D-A1CB-47EE-8085-7C08EF237A18}"/>
                </a:ext>
              </a:extLst>
            </p:cNvPr>
            <p:cNvSpPr>
              <a:spLocks noChangeArrowheads="1"/>
            </p:cNvSpPr>
            <p:nvPr/>
          </p:nvSpPr>
          <p:spPr bwMode="auto">
            <a:xfrm>
              <a:off x="5068888" y="5614988"/>
              <a:ext cx="71438" cy="141288"/>
            </a:xfrm>
            <a:prstGeom prst="rect">
              <a:avLst/>
            </a:prstGeom>
            <a:solidFill>
              <a:schemeClr val="accent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0" name="Freeform 107">
              <a:extLst>
                <a:ext uri="{FF2B5EF4-FFF2-40B4-BE49-F238E27FC236}">
                  <a16:creationId xmlns:a16="http://schemas.microsoft.com/office/drawing/2014/main" xmlns="" id="{34A005B4-D99E-433B-AF88-DD10BCEF22BE}"/>
                </a:ext>
              </a:extLst>
            </p:cNvPr>
            <p:cNvSpPr>
              <a:spLocks/>
            </p:cNvSpPr>
            <p:nvPr/>
          </p:nvSpPr>
          <p:spPr bwMode="auto">
            <a:xfrm>
              <a:off x="5154613" y="5699126"/>
              <a:ext cx="28575" cy="57150"/>
            </a:xfrm>
            <a:custGeom>
              <a:avLst/>
              <a:gdLst>
                <a:gd name="T0" fmla="*/ 6 w 18"/>
                <a:gd name="T1" fmla="*/ 0 h 36"/>
                <a:gd name="T2" fmla="*/ 18 w 18"/>
                <a:gd name="T3" fmla="*/ 0 h 36"/>
                <a:gd name="T4" fmla="*/ 18 w 18"/>
                <a:gd name="T5" fmla="*/ 36 h 36"/>
                <a:gd name="T6" fmla="*/ 0 w 18"/>
                <a:gd name="T7" fmla="*/ 36 h 36"/>
                <a:gd name="T8" fmla="*/ 0 w 18"/>
                <a:gd name="T9" fmla="*/ 0 h 36"/>
                <a:gd name="T10" fmla="*/ 2 w 18"/>
                <a:gd name="T11" fmla="*/ 0 h 36"/>
                <a:gd name="T12" fmla="*/ 6 w 18"/>
                <a:gd name="T13" fmla="*/ 0 h 36"/>
              </a:gdLst>
              <a:ahLst/>
              <a:cxnLst>
                <a:cxn ang="0">
                  <a:pos x="T0" y="T1"/>
                </a:cxn>
                <a:cxn ang="0">
                  <a:pos x="T2" y="T3"/>
                </a:cxn>
                <a:cxn ang="0">
                  <a:pos x="T4" y="T5"/>
                </a:cxn>
                <a:cxn ang="0">
                  <a:pos x="T6" y="T7"/>
                </a:cxn>
                <a:cxn ang="0">
                  <a:pos x="T8" y="T9"/>
                </a:cxn>
                <a:cxn ang="0">
                  <a:pos x="T10" y="T11"/>
                </a:cxn>
                <a:cxn ang="0">
                  <a:pos x="T12" y="T13"/>
                </a:cxn>
              </a:cxnLst>
              <a:rect l="0" t="0" r="r" b="b"/>
              <a:pathLst>
                <a:path w="18" h="36">
                  <a:moveTo>
                    <a:pt x="6" y="0"/>
                  </a:moveTo>
                  <a:lnTo>
                    <a:pt x="18" y="0"/>
                  </a:lnTo>
                  <a:lnTo>
                    <a:pt x="18" y="36"/>
                  </a:lnTo>
                  <a:lnTo>
                    <a:pt x="0" y="36"/>
                  </a:lnTo>
                  <a:lnTo>
                    <a:pt x="0" y="0"/>
                  </a:lnTo>
                  <a:lnTo>
                    <a:pt x="2" y="0"/>
                  </a:lnTo>
                  <a:lnTo>
                    <a:pt x="6" y="0"/>
                  </a:lnTo>
                  <a:close/>
                </a:path>
              </a:pathLst>
            </a:custGeom>
            <a:solidFill>
              <a:schemeClr val="accent6">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 name="Freeform 108">
              <a:extLst>
                <a:ext uri="{FF2B5EF4-FFF2-40B4-BE49-F238E27FC236}">
                  <a16:creationId xmlns:a16="http://schemas.microsoft.com/office/drawing/2014/main" xmlns="" id="{2A5E00E1-3F1E-49D4-BDD5-4C273827A6F7}"/>
                </a:ext>
              </a:extLst>
            </p:cNvPr>
            <p:cNvSpPr>
              <a:spLocks/>
            </p:cNvSpPr>
            <p:nvPr/>
          </p:nvSpPr>
          <p:spPr bwMode="auto">
            <a:xfrm>
              <a:off x="5183188" y="5699126"/>
              <a:ext cx="71438" cy="57150"/>
            </a:xfrm>
            <a:custGeom>
              <a:avLst/>
              <a:gdLst>
                <a:gd name="T0" fmla="*/ 41 w 45"/>
                <a:gd name="T1" fmla="*/ 0 h 36"/>
                <a:gd name="T2" fmla="*/ 45 w 45"/>
                <a:gd name="T3" fmla="*/ 0 h 36"/>
                <a:gd name="T4" fmla="*/ 45 w 45"/>
                <a:gd name="T5" fmla="*/ 36 h 36"/>
                <a:gd name="T6" fmla="*/ 0 w 45"/>
                <a:gd name="T7" fmla="*/ 36 h 36"/>
                <a:gd name="T8" fmla="*/ 0 w 45"/>
                <a:gd name="T9" fmla="*/ 0 h 36"/>
                <a:gd name="T10" fmla="*/ 41 w 45"/>
                <a:gd name="T11" fmla="*/ 0 h 36"/>
              </a:gdLst>
              <a:ahLst/>
              <a:cxnLst>
                <a:cxn ang="0">
                  <a:pos x="T0" y="T1"/>
                </a:cxn>
                <a:cxn ang="0">
                  <a:pos x="T2" y="T3"/>
                </a:cxn>
                <a:cxn ang="0">
                  <a:pos x="T4" y="T5"/>
                </a:cxn>
                <a:cxn ang="0">
                  <a:pos x="T6" y="T7"/>
                </a:cxn>
                <a:cxn ang="0">
                  <a:pos x="T8" y="T9"/>
                </a:cxn>
                <a:cxn ang="0">
                  <a:pos x="T10" y="T11"/>
                </a:cxn>
              </a:cxnLst>
              <a:rect l="0" t="0" r="r" b="b"/>
              <a:pathLst>
                <a:path w="45" h="36">
                  <a:moveTo>
                    <a:pt x="41" y="0"/>
                  </a:moveTo>
                  <a:lnTo>
                    <a:pt x="45" y="0"/>
                  </a:lnTo>
                  <a:lnTo>
                    <a:pt x="45" y="36"/>
                  </a:lnTo>
                  <a:lnTo>
                    <a:pt x="0" y="36"/>
                  </a:lnTo>
                  <a:lnTo>
                    <a:pt x="0" y="0"/>
                  </a:lnTo>
                  <a:lnTo>
                    <a:pt x="41"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 name="Rectangle 109">
              <a:extLst>
                <a:ext uri="{FF2B5EF4-FFF2-40B4-BE49-F238E27FC236}">
                  <a16:creationId xmlns:a16="http://schemas.microsoft.com/office/drawing/2014/main" xmlns="" id="{D4258CDF-3726-4B46-A116-CEB8BB11F914}"/>
                </a:ext>
              </a:extLst>
            </p:cNvPr>
            <p:cNvSpPr>
              <a:spLocks noChangeArrowheads="1"/>
            </p:cNvSpPr>
            <p:nvPr/>
          </p:nvSpPr>
          <p:spPr bwMode="auto">
            <a:xfrm>
              <a:off x="4684713" y="5827713"/>
              <a:ext cx="227013" cy="2857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 name="Rectangle 110">
              <a:extLst>
                <a:ext uri="{FF2B5EF4-FFF2-40B4-BE49-F238E27FC236}">
                  <a16:creationId xmlns:a16="http://schemas.microsoft.com/office/drawing/2014/main" xmlns="" id="{2C9DA966-09EC-4BED-9B96-B390C68D5738}"/>
                </a:ext>
              </a:extLst>
            </p:cNvPr>
            <p:cNvSpPr>
              <a:spLocks noChangeArrowheads="1"/>
            </p:cNvSpPr>
            <p:nvPr/>
          </p:nvSpPr>
          <p:spPr bwMode="auto">
            <a:xfrm>
              <a:off x="4684713" y="5899151"/>
              <a:ext cx="298450" cy="4286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4" name="Rectangle 111">
              <a:extLst>
                <a:ext uri="{FF2B5EF4-FFF2-40B4-BE49-F238E27FC236}">
                  <a16:creationId xmlns:a16="http://schemas.microsoft.com/office/drawing/2014/main" xmlns="" id="{784EFC02-1EEF-45E3-BCAE-0EE2B9071FD5}"/>
                </a:ext>
              </a:extLst>
            </p:cNvPr>
            <p:cNvSpPr>
              <a:spLocks noChangeArrowheads="1"/>
            </p:cNvSpPr>
            <p:nvPr/>
          </p:nvSpPr>
          <p:spPr bwMode="auto">
            <a:xfrm>
              <a:off x="4684713" y="5970588"/>
              <a:ext cx="298450" cy="4286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 name="Rectangle 112">
              <a:extLst>
                <a:ext uri="{FF2B5EF4-FFF2-40B4-BE49-F238E27FC236}">
                  <a16:creationId xmlns:a16="http://schemas.microsoft.com/office/drawing/2014/main" xmlns="" id="{4392D971-E745-4D66-96CA-51F548E3B767}"/>
                </a:ext>
              </a:extLst>
            </p:cNvPr>
            <p:cNvSpPr>
              <a:spLocks noChangeArrowheads="1"/>
            </p:cNvSpPr>
            <p:nvPr/>
          </p:nvSpPr>
          <p:spPr bwMode="auto">
            <a:xfrm>
              <a:off x="4684713" y="6054726"/>
              <a:ext cx="227013" cy="4286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6" name="Rectangle 113">
              <a:extLst>
                <a:ext uri="{FF2B5EF4-FFF2-40B4-BE49-F238E27FC236}">
                  <a16:creationId xmlns:a16="http://schemas.microsoft.com/office/drawing/2014/main" xmlns="" id="{7E139513-8589-40B6-9677-434E39BCAFBC}"/>
                </a:ext>
              </a:extLst>
            </p:cNvPr>
            <p:cNvSpPr>
              <a:spLocks noChangeArrowheads="1"/>
            </p:cNvSpPr>
            <p:nvPr/>
          </p:nvSpPr>
          <p:spPr bwMode="auto">
            <a:xfrm>
              <a:off x="4684713" y="6126163"/>
              <a:ext cx="298450" cy="4286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 name="Rectangle 114">
              <a:extLst>
                <a:ext uri="{FF2B5EF4-FFF2-40B4-BE49-F238E27FC236}">
                  <a16:creationId xmlns:a16="http://schemas.microsoft.com/office/drawing/2014/main" xmlns="" id="{46DA61C1-E005-4924-86C9-452736FFAA56}"/>
                </a:ext>
              </a:extLst>
            </p:cNvPr>
            <p:cNvSpPr>
              <a:spLocks noChangeArrowheads="1"/>
            </p:cNvSpPr>
            <p:nvPr/>
          </p:nvSpPr>
          <p:spPr bwMode="auto">
            <a:xfrm>
              <a:off x="4684713" y="6211888"/>
              <a:ext cx="298450" cy="2857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 name="Rectangle 115">
              <a:extLst>
                <a:ext uri="{FF2B5EF4-FFF2-40B4-BE49-F238E27FC236}">
                  <a16:creationId xmlns:a16="http://schemas.microsoft.com/office/drawing/2014/main" xmlns="" id="{17AF05DD-7245-4960-8A36-EA5D7DA76A67}"/>
                </a:ext>
              </a:extLst>
            </p:cNvPr>
            <p:cNvSpPr>
              <a:spLocks noChangeArrowheads="1"/>
            </p:cNvSpPr>
            <p:nvPr/>
          </p:nvSpPr>
          <p:spPr bwMode="auto">
            <a:xfrm>
              <a:off x="5026026" y="5827713"/>
              <a:ext cx="228600" cy="2857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9" name="Rectangle 116">
              <a:extLst>
                <a:ext uri="{FF2B5EF4-FFF2-40B4-BE49-F238E27FC236}">
                  <a16:creationId xmlns:a16="http://schemas.microsoft.com/office/drawing/2014/main" xmlns="" id="{8F0F2CAA-93FF-4D2D-B73D-A6ECA0B73EC6}"/>
                </a:ext>
              </a:extLst>
            </p:cNvPr>
            <p:cNvSpPr>
              <a:spLocks noChangeArrowheads="1"/>
            </p:cNvSpPr>
            <p:nvPr/>
          </p:nvSpPr>
          <p:spPr bwMode="auto">
            <a:xfrm>
              <a:off x="5026026" y="5899151"/>
              <a:ext cx="298450" cy="4286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 name="Rectangle 117">
              <a:extLst>
                <a:ext uri="{FF2B5EF4-FFF2-40B4-BE49-F238E27FC236}">
                  <a16:creationId xmlns:a16="http://schemas.microsoft.com/office/drawing/2014/main" xmlns="" id="{8E53B9F3-967E-4654-BCF5-22E55F576C9E}"/>
                </a:ext>
              </a:extLst>
            </p:cNvPr>
            <p:cNvSpPr>
              <a:spLocks noChangeArrowheads="1"/>
            </p:cNvSpPr>
            <p:nvPr/>
          </p:nvSpPr>
          <p:spPr bwMode="auto">
            <a:xfrm>
              <a:off x="5026026" y="5970588"/>
              <a:ext cx="298450" cy="4286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1" name="Rectangle 118">
              <a:extLst>
                <a:ext uri="{FF2B5EF4-FFF2-40B4-BE49-F238E27FC236}">
                  <a16:creationId xmlns:a16="http://schemas.microsoft.com/office/drawing/2014/main" xmlns="" id="{63D92CA7-16F9-45EF-A455-E258BEEACCC7}"/>
                </a:ext>
              </a:extLst>
            </p:cNvPr>
            <p:cNvSpPr>
              <a:spLocks noChangeArrowheads="1"/>
            </p:cNvSpPr>
            <p:nvPr/>
          </p:nvSpPr>
          <p:spPr bwMode="auto">
            <a:xfrm>
              <a:off x="5026026" y="6054726"/>
              <a:ext cx="228600" cy="4286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 name="Rectangle 119">
              <a:extLst>
                <a:ext uri="{FF2B5EF4-FFF2-40B4-BE49-F238E27FC236}">
                  <a16:creationId xmlns:a16="http://schemas.microsoft.com/office/drawing/2014/main" xmlns="" id="{DB0891EF-8D80-4221-B637-F88CE4949641}"/>
                </a:ext>
              </a:extLst>
            </p:cNvPr>
            <p:cNvSpPr>
              <a:spLocks noChangeArrowheads="1"/>
            </p:cNvSpPr>
            <p:nvPr/>
          </p:nvSpPr>
          <p:spPr bwMode="auto">
            <a:xfrm>
              <a:off x="5026026" y="6126163"/>
              <a:ext cx="298450" cy="4286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3" name="Rectangle 120">
              <a:extLst>
                <a:ext uri="{FF2B5EF4-FFF2-40B4-BE49-F238E27FC236}">
                  <a16:creationId xmlns:a16="http://schemas.microsoft.com/office/drawing/2014/main" xmlns="" id="{CA0AFBEA-BE38-44DC-B8D0-B9A9384C6106}"/>
                </a:ext>
              </a:extLst>
            </p:cNvPr>
            <p:cNvSpPr>
              <a:spLocks noChangeArrowheads="1"/>
            </p:cNvSpPr>
            <p:nvPr/>
          </p:nvSpPr>
          <p:spPr bwMode="auto">
            <a:xfrm>
              <a:off x="5026026" y="6211888"/>
              <a:ext cx="298450" cy="2857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106469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t>stats.gov.sa</a:t>
            </a:r>
            <a:endParaRPr lang="en-US" dirty="0"/>
          </a:p>
        </p:txBody>
      </p:sp>
      <p:sp>
        <p:nvSpPr>
          <p:cNvPr id="6" name="Slide Number Placeholder 5"/>
          <p:cNvSpPr>
            <a:spLocks noGrp="1"/>
          </p:cNvSpPr>
          <p:nvPr>
            <p:ph type="sldNum" sz="quarter" idx="12"/>
          </p:nvPr>
        </p:nvSpPr>
        <p:spPr>
          <a:xfrm>
            <a:off x="736283" y="4759520"/>
            <a:ext cx="2133600" cy="273844"/>
          </a:xfrm>
        </p:spPr>
        <p:txBody>
          <a:bodyPr/>
          <a:lstStyle/>
          <a:p>
            <a:fld id="{57E19BB5-A75A-6D4C-937E-7FA306BBF927}" type="slidenum">
              <a:rPr lang="en-US" smtClean="0"/>
              <a:pPr/>
              <a:t>9</a:t>
            </a:fld>
            <a:endParaRPr lang="en-US"/>
          </a:p>
        </p:txBody>
      </p:sp>
      <p:sp>
        <p:nvSpPr>
          <p:cNvPr id="10" name="مربع نص 9"/>
          <p:cNvSpPr txBox="1"/>
          <p:nvPr/>
        </p:nvSpPr>
        <p:spPr>
          <a:xfrm>
            <a:off x="677334" y="856740"/>
            <a:ext cx="7805101" cy="1353191"/>
          </a:xfrm>
          <a:prstGeom prst="rect">
            <a:avLst/>
          </a:prstGeom>
          <a:solidFill>
            <a:schemeClr val="accent6">
              <a:lumMod val="20000"/>
              <a:lumOff val="80000"/>
            </a:schemeClr>
          </a:solidFill>
        </p:spPr>
        <p:txBody>
          <a:bodyPr wrap="square" rtlCol="1">
            <a:spAutoFit/>
          </a:bodyPr>
          <a:lstStyle/>
          <a:p>
            <a:pPr algn="just" rtl="1" fontAlgn="base">
              <a:lnSpc>
                <a:spcPct val="115000"/>
              </a:lnSpc>
              <a:spcAft>
                <a:spcPts val="1000"/>
              </a:spcAft>
            </a:pPr>
            <a:r>
              <a:rPr lang="ar-SA" sz="1600" b="1" dirty="0">
                <a:solidFill>
                  <a:schemeClr val="accent4"/>
                </a:solidFill>
              </a:rPr>
              <a:t>التصنيف</a:t>
            </a:r>
            <a:r>
              <a:rPr lang="ar-SA" sz="1600" dirty="0">
                <a:solidFill>
                  <a:schemeClr val="accent4"/>
                </a:solidFill>
              </a:rPr>
              <a:t>:</a:t>
            </a:r>
          </a:p>
          <a:p>
            <a:pPr algn="just" rtl="1" fontAlgn="base">
              <a:lnSpc>
                <a:spcPct val="115000"/>
              </a:lnSpc>
              <a:spcAft>
                <a:spcPts val="1000"/>
              </a:spcAft>
            </a:pPr>
            <a:r>
              <a:rPr lang="ar-SA" sz="1600" dirty="0">
                <a:solidFill>
                  <a:schemeClr val="bg1"/>
                </a:solidFill>
                <a:latin typeface="Sakkal Majalla" panose="02000000000000000000" pitchFamily="2" charset="-78"/>
                <a:cs typeface="Sakkal Majalla" panose="02000000000000000000" pitchFamily="2" charset="-78"/>
              </a:rPr>
              <a:t>تتكون أقسام الإنفاق على السلع والخدمات من اربعة عشر مجموعة رئيسة { تم تبويبها طبقاً لتصنيف الاستهلاك الفردي حسب الغرض </a:t>
            </a:r>
            <a:r>
              <a:rPr lang="en-US" sz="1600" dirty="0">
                <a:solidFill>
                  <a:schemeClr val="bg1"/>
                </a:solidFill>
                <a:latin typeface="Sakkal Majalla" panose="02000000000000000000" pitchFamily="2" charset="-78"/>
                <a:cs typeface="Sakkal Majalla" panose="02000000000000000000" pitchFamily="2" charset="-78"/>
              </a:rPr>
              <a:t>COICOP) 2018</a:t>
            </a:r>
            <a:r>
              <a:rPr lang="ar-SA" sz="1600" dirty="0">
                <a:solidFill>
                  <a:schemeClr val="bg1"/>
                </a:solidFill>
                <a:latin typeface="Sakkal Majalla" panose="02000000000000000000" pitchFamily="2" charset="-78"/>
                <a:cs typeface="Sakkal Majalla" panose="02000000000000000000" pitchFamily="2" charset="-78"/>
              </a:rPr>
              <a:t> )} وكـل قسم تتكون من مجموعات فرعية وكل مجموعة تتكون من فئات فرعية وتشمل كل فئة فرعية عدد من السلع أو الخدمات .</a:t>
            </a:r>
            <a:endParaRPr lang="ar-SA" sz="1800" dirty="0">
              <a:solidFill>
                <a:schemeClr val="bg1"/>
              </a:solidFill>
              <a:effectLst/>
              <a:latin typeface="Calibri" panose="020F0502020204030204" pitchFamily="34" charset="0"/>
              <a:ea typeface="Calibri" panose="020F0502020204030204" pitchFamily="34" charset="0"/>
              <a:cs typeface="Sakkal Majalla" panose="02000000000000000000" pitchFamily="2" charset="-78"/>
            </a:endParaRPr>
          </a:p>
        </p:txBody>
      </p:sp>
      <p:sp>
        <p:nvSpPr>
          <p:cNvPr id="7" name="مربع نص 7">
            <a:extLst>
              <a:ext uri="{FF2B5EF4-FFF2-40B4-BE49-F238E27FC236}">
                <a16:creationId xmlns:a16="http://schemas.microsoft.com/office/drawing/2014/main" xmlns="" id="{62932A19-6883-4738-942E-031C95ACC221}"/>
              </a:ext>
            </a:extLst>
          </p:cNvPr>
          <p:cNvSpPr txBox="1"/>
          <p:nvPr/>
        </p:nvSpPr>
        <p:spPr>
          <a:xfrm>
            <a:off x="677334" y="2209932"/>
            <a:ext cx="7805102" cy="2554545"/>
          </a:xfrm>
          <a:prstGeom prst="rect">
            <a:avLst/>
          </a:prstGeom>
          <a:solidFill>
            <a:schemeClr val="bg2">
              <a:lumMod val="95000"/>
            </a:schemeClr>
          </a:solidFill>
        </p:spPr>
        <p:txBody>
          <a:bodyPr wrap="square" rtlCol="1">
            <a:spAutoFit/>
          </a:bodyPr>
          <a:lstStyle/>
          <a:p>
            <a:pPr algn="r" rtl="1"/>
            <a:r>
              <a:rPr lang="ar-SA" sz="1600" dirty="0">
                <a:solidFill>
                  <a:schemeClr val="accent4"/>
                </a:solidFill>
                <a:effectLst/>
                <a:latin typeface="Calibri" panose="020F0502020204030204" pitchFamily="34" charset="0"/>
                <a:ea typeface="Calibri" panose="020F0502020204030204" pitchFamily="34" charset="0"/>
                <a:cs typeface="Sakkal Majalla" panose="02000000000000000000" pitchFamily="2" charset="-78"/>
              </a:rPr>
              <a:t>الإجراءات التي تمت على التصنيف المحدث </a:t>
            </a:r>
            <a:r>
              <a:rPr lang="en-US" sz="1600" dirty="0">
                <a:solidFill>
                  <a:schemeClr val="accent4">
                    <a:lumMod val="75000"/>
                  </a:schemeClr>
                </a:solidFill>
                <a:latin typeface="Sakkal Majalla" panose="02000000000000000000" pitchFamily="2" charset="-78"/>
                <a:cs typeface="Sakkal Majalla" panose="02000000000000000000" pitchFamily="2" charset="-78"/>
              </a:rPr>
              <a:t>UN COICOP 2018 </a:t>
            </a:r>
            <a:r>
              <a:rPr lang="ar-SA" sz="1600" dirty="0">
                <a:solidFill>
                  <a:schemeClr val="accent4"/>
                </a:solidFill>
                <a:effectLst/>
                <a:latin typeface="Calibri" panose="020F0502020204030204" pitchFamily="34" charset="0"/>
                <a:ea typeface="Calibri" panose="020F0502020204030204" pitchFamily="34" charset="0"/>
                <a:cs typeface="Sakkal Majalla" panose="02000000000000000000" pitchFamily="2" charset="-78"/>
              </a:rPr>
              <a:t>:</a:t>
            </a:r>
            <a:endParaRPr lang="en-US" sz="1600" dirty="0">
              <a:solidFill>
                <a:schemeClr val="accent4"/>
              </a:solidFill>
              <a:effectLst/>
              <a:latin typeface="Calibri" panose="020F0502020204030204" pitchFamily="34" charset="0"/>
              <a:ea typeface="Calibri" panose="020F0502020204030204" pitchFamily="34" charset="0"/>
            </a:endParaRPr>
          </a:p>
          <a:p>
            <a:pPr marL="342900" lvl="0" indent="-342900" algn="r" rtl="1">
              <a:buFont typeface="Arial" panose="020B0604020202020204" pitchFamily="34" charset="0"/>
              <a:buChar char="-"/>
            </a:pPr>
            <a:r>
              <a:rPr lang="ar-SA" sz="1600" dirty="0">
                <a:solidFill>
                  <a:schemeClr val="bg1"/>
                </a:solidFill>
                <a:latin typeface="Sakkal Majalla" panose="02000000000000000000" pitchFamily="2" charset="-78"/>
                <a:cs typeface="Sakkal Majalla" panose="02000000000000000000" pitchFamily="2" charset="-78"/>
              </a:rPr>
              <a:t>تم فصل الخدمات عن السلع، وتم على إثره إضافة فئات أو فئات فرعية للخدمات.</a:t>
            </a:r>
            <a:endParaRPr lang="en-US" sz="1600" dirty="0">
              <a:solidFill>
                <a:schemeClr val="bg1"/>
              </a:solidFill>
              <a:latin typeface="Sakkal Majalla" panose="02000000000000000000" pitchFamily="2" charset="-78"/>
              <a:cs typeface="Sakkal Majalla" panose="02000000000000000000" pitchFamily="2" charset="-78"/>
            </a:endParaRPr>
          </a:p>
          <a:p>
            <a:pPr marL="342900" lvl="0" indent="-342900" algn="r" rtl="1">
              <a:buFont typeface="Arial" panose="020B0604020202020204" pitchFamily="34" charset="0"/>
              <a:buChar char="-"/>
            </a:pPr>
            <a:r>
              <a:rPr lang="ar-SA" sz="1600" dirty="0">
                <a:solidFill>
                  <a:schemeClr val="bg1"/>
                </a:solidFill>
                <a:latin typeface="Sakkal Majalla" panose="02000000000000000000" pitchFamily="2" charset="-78"/>
                <a:cs typeface="Sakkal Majalla" panose="02000000000000000000" pitchFamily="2" charset="-78"/>
              </a:rPr>
              <a:t>تم إضافة حد رابع يتكون من رقم ليصبح التصنيف الدولي يتكون من 5 أرقام.</a:t>
            </a:r>
            <a:endParaRPr lang="en-US" sz="1600" dirty="0">
              <a:solidFill>
                <a:schemeClr val="bg1"/>
              </a:solidFill>
              <a:latin typeface="Sakkal Majalla" panose="02000000000000000000" pitchFamily="2" charset="-78"/>
              <a:cs typeface="Sakkal Majalla" panose="02000000000000000000" pitchFamily="2" charset="-78"/>
            </a:endParaRPr>
          </a:p>
          <a:p>
            <a:pPr marL="342900" lvl="0" indent="-342900" algn="r" rtl="1">
              <a:buFont typeface="Arial" panose="020B0604020202020204" pitchFamily="34" charset="0"/>
              <a:buChar char="-"/>
            </a:pPr>
            <a:r>
              <a:rPr lang="ar-SA" sz="1600" dirty="0">
                <a:solidFill>
                  <a:schemeClr val="bg1"/>
                </a:solidFill>
                <a:latin typeface="Sakkal Majalla" panose="02000000000000000000" pitchFamily="2" charset="-78"/>
                <a:cs typeface="Sakkal Majalla" panose="02000000000000000000" pitchFamily="2" charset="-78"/>
              </a:rPr>
              <a:t>لم يتم تعديل على الأقسام (عدا القسم 12 فتم فصله إلى قسمين هما :</a:t>
            </a:r>
          </a:p>
          <a:p>
            <a:pPr lvl="0" algn="r" rtl="1"/>
            <a:r>
              <a:rPr lang="ar-SA" sz="1600" dirty="0">
                <a:solidFill>
                  <a:schemeClr val="bg1"/>
                </a:solidFill>
                <a:latin typeface="Sakkal Majalla" panose="02000000000000000000" pitchFamily="2" charset="-78"/>
                <a:cs typeface="Sakkal Majalla" panose="02000000000000000000" pitchFamily="2" charset="-78"/>
              </a:rPr>
              <a:t>	1- التأمين والخدمات المالية</a:t>
            </a:r>
          </a:p>
          <a:p>
            <a:pPr lvl="0" algn="r" rtl="1"/>
            <a:r>
              <a:rPr lang="ar-SA" sz="1600" dirty="0">
                <a:solidFill>
                  <a:schemeClr val="bg1"/>
                </a:solidFill>
                <a:latin typeface="Sakkal Majalla" panose="02000000000000000000" pitchFamily="2" charset="-78"/>
                <a:cs typeface="Sakkal Majalla" panose="02000000000000000000" pitchFamily="2" charset="-78"/>
              </a:rPr>
              <a:t>	2- العناية الشخصية والخدمات الاجتماعية والسلع والخدمات المتنوعة).</a:t>
            </a:r>
          </a:p>
          <a:p>
            <a:pPr marL="342900" lvl="0" indent="-342900" algn="r" rtl="1">
              <a:buFont typeface="Arial" panose="020B0604020202020204" pitchFamily="34" charset="0"/>
              <a:buChar char="-"/>
            </a:pPr>
            <a:r>
              <a:rPr lang="ar-SA" sz="1600" dirty="0">
                <a:solidFill>
                  <a:schemeClr val="bg1"/>
                </a:solidFill>
                <a:latin typeface="Sakkal Majalla" panose="02000000000000000000" pitchFamily="2" charset="-78"/>
                <a:cs typeface="Sakkal Majalla" panose="02000000000000000000" pitchFamily="2" charset="-78"/>
              </a:rPr>
              <a:t>يحتوي التصنيف على 338 فئة فرعية (خمسة أرقام دولية)، والتي قد يتم تفصيلها</a:t>
            </a:r>
          </a:p>
          <a:p>
            <a:pPr lvl="0" algn="r" rtl="1"/>
            <a:r>
              <a:rPr lang="ar-SA" sz="1600" dirty="0">
                <a:solidFill>
                  <a:schemeClr val="bg1"/>
                </a:solidFill>
                <a:latin typeface="Sakkal Majalla" panose="02000000000000000000" pitchFamily="2" charset="-78"/>
                <a:cs typeface="Sakkal Majalla" panose="02000000000000000000" pitchFamily="2" charset="-78"/>
              </a:rPr>
              <a:t>	 إلى سلع وخدمات وطنية ، بمتوسط 5 سلع وخدمات، فيصبح الإجمالي </a:t>
            </a:r>
          </a:p>
          <a:p>
            <a:pPr lvl="0" algn="r" rtl="1"/>
            <a:r>
              <a:rPr lang="ar-SA" sz="1600" dirty="0">
                <a:solidFill>
                  <a:schemeClr val="bg1"/>
                </a:solidFill>
                <a:latin typeface="Sakkal Majalla" panose="02000000000000000000" pitchFamily="2" charset="-78"/>
                <a:cs typeface="Sakkal Majalla" panose="02000000000000000000" pitchFamily="2" charset="-78"/>
              </a:rPr>
              <a:t>	المتوقع ما يقارب 1700 سلعة وخدمة.</a:t>
            </a:r>
            <a:endParaRPr lang="en-US" sz="1600" dirty="0">
              <a:solidFill>
                <a:schemeClr val="bg1"/>
              </a:solidFill>
              <a:latin typeface="Sakkal Majalla" panose="02000000000000000000" pitchFamily="2" charset="-78"/>
              <a:cs typeface="Sakkal Majalla" panose="02000000000000000000" pitchFamily="2" charset="-78"/>
            </a:endParaRPr>
          </a:p>
          <a:p>
            <a:pPr marL="342900" lvl="0" indent="-342900" algn="r" rtl="1">
              <a:buFont typeface="Arial" panose="020B0604020202020204" pitchFamily="34" charset="0"/>
              <a:buChar char="-"/>
            </a:pPr>
            <a:r>
              <a:rPr lang="ar-SA" sz="1600" dirty="0">
                <a:solidFill>
                  <a:schemeClr val="bg1"/>
                </a:solidFill>
                <a:latin typeface="Sakkal Majalla" panose="02000000000000000000" pitchFamily="2" charset="-78"/>
                <a:cs typeface="Sakkal Majalla" panose="02000000000000000000" pitchFamily="2" charset="-78"/>
              </a:rPr>
              <a:t>والفرق بين المستويات هي كالتالي: </a:t>
            </a:r>
            <a:endParaRPr lang="en-US" sz="1600" dirty="0">
              <a:solidFill>
                <a:schemeClr val="bg1"/>
              </a:solidFill>
              <a:latin typeface="Sakkal Majalla" panose="02000000000000000000" pitchFamily="2" charset="-78"/>
              <a:cs typeface="Sakkal Majalla" panose="02000000000000000000" pitchFamily="2" charset="-78"/>
            </a:endParaRPr>
          </a:p>
        </p:txBody>
      </p:sp>
      <p:graphicFrame>
        <p:nvGraphicFramePr>
          <p:cNvPr id="9" name="جدول 10">
            <a:extLst>
              <a:ext uri="{FF2B5EF4-FFF2-40B4-BE49-F238E27FC236}">
                <a16:creationId xmlns:a16="http://schemas.microsoft.com/office/drawing/2014/main" xmlns="" id="{8057675D-A37D-4A18-9CB9-4046F2DF0007}"/>
              </a:ext>
            </a:extLst>
          </p:cNvPr>
          <p:cNvGraphicFramePr>
            <a:graphicFrameLocks noGrp="1"/>
          </p:cNvGraphicFramePr>
          <p:nvPr>
            <p:extLst>
              <p:ext uri="{D42A27DB-BD31-4B8C-83A1-F6EECF244321}">
                <p14:modId xmlns:p14="http://schemas.microsoft.com/office/powerpoint/2010/main" val="3683225607"/>
              </p:ext>
            </p:extLst>
          </p:nvPr>
        </p:nvGraphicFramePr>
        <p:xfrm>
          <a:off x="736283" y="2390987"/>
          <a:ext cx="2657156" cy="2187788"/>
        </p:xfrm>
        <a:graphic>
          <a:graphicData uri="http://schemas.openxmlformats.org/drawingml/2006/table">
            <a:tbl>
              <a:tblPr firstRow="1" firstCol="1" bandRow="1">
                <a:tableStyleId>{68D230F3-CF80-4859-8CE7-A43EE81993B5}</a:tableStyleId>
              </a:tblPr>
              <a:tblGrid>
                <a:gridCol w="875231">
                  <a:extLst>
                    <a:ext uri="{9D8B030D-6E8A-4147-A177-3AD203B41FA5}">
                      <a16:colId xmlns:a16="http://schemas.microsoft.com/office/drawing/2014/main" xmlns="" val="1503890231"/>
                    </a:ext>
                  </a:extLst>
                </a:gridCol>
                <a:gridCol w="912413">
                  <a:extLst>
                    <a:ext uri="{9D8B030D-6E8A-4147-A177-3AD203B41FA5}">
                      <a16:colId xmlns:a16="http://schemas.microsoft.com/office/drawing/2014/main" xmlns="" val="1674265798"/>
                    </a:ext>
                  </a:extLst>
                </a:gridCol>
                <a:gridCol w="869512">
                  <a:extLst>
                    <a:ext uri="{9D8B030D-6E8A-4147-A177-3AD203B41FA5}">
                      <a16:colId xmlns:a16="http://schemas.microsoft.com/office/drawing/2014/main" xmlns="" val="786075407"/>
                    </a:ext>
                  </a:extLst>
                </a:gridCol>
              </a:tblGrid>
              <a:tr h="194254">
                <a:tc gridSpan="2">
                  <a:txBody>
                    <a:bodyPr/>
                    <a:lstStyle/>
                    <a:p>
                      <a:pPr algn="ctr" rtl="1"/>
                      <a:r>
                        <a:rPr lang="ar-SA" sz="1100" dirty="0">
                          <a:solidFill>
                            <a:schemeClr val="bg1"/>
                          </a:solidFill>
                          <a:effectLst/>
                        </a:rPr>
                        <a:t>عدد التصنيفات</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b"/>
                </a:tc>
                <a:tc hMerge="1">
                  <a:txBody>
                    <a:bodyPr/>
                    <a:lstStyle/>
                    <a:p>
                      <a:pPr rtl="1"/>
                      <a:endParaRPr lang="ar-SA"/>
                    </a:p>
                  </a:txBody>
                  <a:tcPr/>
                </a:tc>
                <a:tc rowSpan="2">
                  <a:txBody>
                    <a:bodyPr/>
                    <a:lstStyle/>
                    <a:p>
                      <a:pPr algn="ctr" rtl="1"/>
                      <a:r>
                        <a:rPr lang="ar-SA" sz="1100" dirty="0">
                          <a:solidFill>
                            <a:schemeClr val="bg1"/>
                          </a:solidFill>
                          <a:effectLst/>
                        </a:rPr>
                        <a:t>المستوى</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15188778"/>
                  </a:ext>
                </a:extLst>
              </a:tr>
              <a:tr h="453258">
                <a:tc>
                  <a:txBody>
                    <a:bodyPr/>
                    <a:lstStyle/>
                    <a:p>
                      <a:pPr algn="ctr"/>
                      <a:r>
                        <a:rPr lang="en-US" sz="1100" b="0" dirty="0">
                          <a:solidFill>
                            <a:schemeClr val="bg1"/>
                          </a:solidFill>
                          <a:effectLst/>
                        </a:rPr>
                        <a:t>COICOP 1999</a:t>
                      </a:r>
                      <a:endParaRPr lang="en-US" sz="1100" b="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a:r>
                        <a:rPr lang="en-US" sz="1100" b="0" dirty="0">
                          <a:solidFill>
                            <a:schemeClr val="bg1"/>
                          </a:solidFill>
                          <a:effectLst/>
                        </a:rPr>
                        <a:t>COICOP 2018</a:t>
                      </a:r>
                      <a:endParaRPr lang="en-US" sz="1100" b="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vMerge="1">
                  <a:txBody>
                    <a:bodyPr/>
                    <a:lstStyle/>
                    <a:p>
                      <a:pPr rtl="1"/>
                      <a:endParaRPr lang="ar-SA"/>
                    </a:p>
                  </a:txBody>
                  <a:tcPr/>
                </a:tc>
                <a:extLst>
                  <a:ext uri="{0D108BD9-81ED-4DB2-BD59-A6C34878D82A}">
                    <a16:rowId xmlns:a16="http://schemas.microsoft.com/office/drawing/2014/main" xmlns="" val="1211405954"/>
                  </a:ext>
                </a:extLst>
              </a:tr>
              <a:tr h="226630">
                <a:tc>
                  <a:txBody>
                    <a:bodyPr/>
                    <a:lstStyle/>
                    <a:p>
                      <a:pPr algn="ctr"/>
                      <a:r>
                        <a:rPr lang="en-US" sz="1100" b="0" dirty="0">
                          <a:solidFill>
                            <a:schemeClr val="bg1"/>
                          </a:solidFill>
                          <a:effectLst/>
                        </a:rPr>
                        <a:t>14</a:t>
                      </a:r>
                      <a:endParaRPr lang="en-US" sz="1100" b="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rtl="0"/>
                      <a:r>
                        <a:rPr lang="en-US" sz="1100" b="0" dirty="0">
                          <a:solidFill>
                            <a:schemeClr val="bg1"/>
                          </a:solidFill>
                          <a:effectLst/>
                        </a:rPr>
                        <a:t>15</a:t>
                      </a:r>
                      <a:endParaRPr lang="en-US" sz="1100" b="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rtl="1"/>
                      <a:r>
                        <a:rPr lang="ar-SA" sz="1100" dirty="0">
                          <a:solidFill>
                            <a:schemeClr val="bg1"/>
                          </a:solidFill>
                          <a:effectLst/>
                        </a:rPr>
                        <a:t>القسم</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3797690101"/>
                  </a:ext>
                </a:extLst>
              </a:tr>
              <a:tr h="226630">
                <a:tc>
                  <a:txBody>
                    <a:bodyPr/>
                    <a:lstStyle/>
                    <a:p>
                      <a:pPr algn="ctr"/>
                      <a:r>
                        <a:rPr lang="en-US" sz="1100" b="0">
                          <a:solidFill>
                            <a:schemeClr val="bg1"/>
                          </a:solidFill>
                          <a:effectLst/>
                        </a:rPr>
                        <a:t>58</a:t>
                      </a:r>
                      <a:endParaRPr lang="en-US" sz="1100" b="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rtl="0"/>
                      <a:r>
                        <a:rPr lang="en-US" sz="1100" b="0" dirty="0">
                          <a:solidFill>
                            <a:schemeClr val="bg1"/>
                          </a:solidFill>
                          <a:effectLst/>
                        </a:rPr>
                        <a:t>63</a:t>
                      </a:r>
                      <a:endParaRPr lang="en-US" sz="1100" b="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rtl="1"/>
                      <a:r>
                        <a:rPr lang="ar-SA" sz="1100" dirty="0">
                          <a:solidFill>
                            <a:schemeClr val="bg1"/>
                          </a:solidFill>
                          <a:effectLst/>
                        </a:rPr>
                        <a:t>المجموعة</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904494182"/>
                  </a:ext>
                </a:extLst>
              </a:tr>
              <a:tr h="226630">
                <a:tc>
                  <a:txBody>
                    <a:bodyPr/>
                    <a:lstStyle/>
                    <a:p>
                      <a:pPr algn="ctr"/>
                      <a:r>
                        <a:rPr lang="en-US" sz="1100" b="0">
                          <a:solidFill>
                            <a:schemeClr val="bg1"/>
                          </a:solidFill>
                          <a:effectLst/>
                        </a:rPr>
                        <a:t>157</a:t>
                      </a:r>
                      <a:endParaRPr lang="en-US" sz="1100" b="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a:r>
                        <a:rPr lang="en-US" sz="1100" b="0" dirty="0">
                          <a:solidFill>
                            <a:schemeClr val="bg1"/>
                          </a:solidFill>
                          <a:effectLst/>
                        </a:rPr>
                        <a:t>186</a:t>
                      </a:r>
                      <a:endParaRPr lang="en-US" sz="1100" b="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rtl="1"/>
                      <a:r>
                        <a:rPr lang="ar-SA" sz="1100" dirty="0">
                          <a:solidFill>
                            <a:schemeClr val="bg1"/>
                          </a:solidFill>
                          <a:effectLst/>
                        </a:rPr>
                        <a:t>الفئة</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4239975946"/>
                  </a:ext>
                </a:extLst>
              </a:tr>
              <a:tr h="430193">
                <a:tc>
                  <a:txBody>
                    <a:bodyPr/>
                    <a:lstStyle/>
                    <a:p>
                      <a:pPr algn="ctr"/>
                      <a:r>
                        <a:rPr lang="en-US" sz="1100" b="0">
                          <a:solidFill>
                            <a:schemeClr val="bg1"/>
                          </a:solidFill>
                          <a:effectLst/>
                        </a:rPr>
                        <a:t>NA</a:t>
                      </a:r>
                      <a:endParaRPr lang="en-US" sz="1100" b="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rtl="0"/>
                      <a:r>
                        <a:rPr lang="en-US" sz="1100" b="0" dirty="0">
                          <a:solidFill>
                            <a:schemeClr val="bg1"/>
                          </a:solidFill>
                          <a:effectLst/>
                        </a:rPr>
                        <a:t>338</a:t>
                      </a:r>
                      <a:endParaRPr lang="en-US" sz="1100" b="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rtl="1"/>
                      <a:r>
                        <a:rPr lang="ar-SA" sz="1100" dirty="0">
                          <a:solidFill>
                            <a:schemeClr val="bg1"/>
                          </a:solidFill>
                          <a:effectLst/>
                        </a:rPr>
                        <a:t>الفئة الفرعية</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288181105"/>
                  </a:ext>
                </a:extLst>
              </a:tr>
              <a:tr h="430193">
                <a:tc>
                  <a:txBody>
                    <a:bodyPr/>
                    <a:lstStyle/>
                    <a:p>
                      <a:pPr algn="ctr"/>
                      <a:r>
                        <a:rPr lang="en-US" sz="1100" b="0" dirty="0">
                          <a:solidFill>
                            <a:schemeClr val="bg1"/>
                          </a:solidFill>
                          <a:effectLst/>
                        </a:rPr>
                        <a:t>546</a:t>
                      </a:r>
                      <a:endParaRPr lang="en-US" sz="1100" b="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rtl="1"/>
                      <a:r>
                        <a:rPr lang="ar-SA" sz="1100" b="0" dirty="0">
                          <a:solidFill>
                            <a:schemeClr val="bg1"/>
                          </a:solidFill>
                          <a:effectLst/>
                        </a:rPr>
                        <a:t>متوقع </a:t>
                      </a:r>
                      <a:r>
                        <a:rPr lang="en-US" sz="1100" b="0" dirty="0">
                          <a:solidFill>
                            <a:schemeClr val="bg1"/>
                          </a:solidFill>
                          <a:effectLst/>
                        </a:rPr>
                        <a:t>1700</a:t>
                      </a:r>
                      <a:endParaRPr lang="en-US" sz="1100" b="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algn="ctr" rtl="1"/>
                      <a:r>
                        <a:rPr lang="ar-SA" sz="1100" dirty="0">
                          <a:solidFill>
                            <a:schemeClr val="bg1"/>
                          </a:solidFill>
                          <a:effectLst/>
                        </a:rPr>
                        <a:t>الحد الوطني</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xmlns="" val="2290906763"/>
                  </a:ext>
                </a:extLst>
              </a:tr>
            </a:tbl>
          </a:graphicData>
        </a:graphic>
      </p:graphicFrame>
      <p:sp>
        <p:nvSpPr>
          <p:cNvPr id="11" name="عنوان 2">
            <a:extLst>
              <a:ext uri="{FF2B5EF4-FFF2-40B4-BE49-F238E27FC236}">
                <a16:creationId xmlns:a16="http://schemas.microsoft.com/office/drawing/2014/main" xmlns="" id="{3944ECA6-CFD3-49CB-AA4C-F99898C25649}"/>
              </a:ext>
            </a:extLst>
          </p:cNvPr>
          <p:cNvSpPr txBox="1">
            <a:spLocks/>
          </p:cNvSpPr>
          <p:nvPr/>
        </p:nvSpPr>
        <p:spPr>
          <a:xfrm>
            <a:off x="2466142" y="182750"/>
            <a:ext cx="6009521" cy="506404"/>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r" rtl="1">
              <a:lnSpc>
                <a:spcPct val="100000"/>
              </a:lnSpc>
              <a:spcBef>
                <a:spcPts val="0"/>
              </a:spcBef>
              <a:spcAft>
                <a:spcPts val="0"/>
              </a:spcAft>
              <a:buClr>
                <a:srgbClr val="8392A2"/>
              </a:buClr>
              <a:buSzPts val="1200"/>
              <a:buFont typeface="Arial"/>
              <a:buNone/>
              <a:defRPr sz="1200" b="0" i="0" u="none" strike="noStrike" cap="none">
                <a:solidFill>
                  <a:srgbClr val="8392A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ar-SA" sz="2400" dirty="0">
                <a:gradFill>
                  <a:gsLst>
                    <a:gs pos="0">
                      <a:srgbClr val="62BB46"/>
                    </a:gs>
                    <a:gs pos="50000">
                      <a:srgbClr val="00AEE6"/>
                    </a:gs>
                    <a:gs pos="100000">
                      <a:srgbClr val="4B3E98"/>
                    </a:gs>
                  </a:gsLst>
                  <a:lin ang="0" scaled="1"/>
                </a:gradFill>
                <a:latin typeface="Sakkal Majalla" panose="02000000000000000000" pitchFamily="2" charset="-78"/>
                <a:cs typeface="Sakkal Majalla" panose="02000000000000000000" pitchFamily="2" charset="-78"/>
              </a:rPr>
              <a:t>مسح دخل وانفاق الاسرة</a:t>
            </a:r>
            <a:endParaRPr lang="ar-SA" dirty="0">
              <a:latin typeface="Neo Sans Arabic" panose="020B0504030504040204" pitchFamily="34" charset="-78"/>
              <a:cs typeface="Neo Sans Arabic" panose="020B0504030504040204" pitchFamily="34" charset="-78"/>
            </a:endParaRPr>
          </a:p>
        </p:txBody>
      </p:sp>
    </p:spTree>
    <p:extLst>
      <p:ext uri="{BB962C8B-B14F-4D97-AF65-F5344CB8AC3E}">
        <p14:creationId xmlns:p14="http://schemas.microsoft.com/office/powerpoint/2010/main" val="776014260"/>
      </p:ext>
    </p:extLst>
  </p:cSld>
  <p:clrMapOvr>
    <a:masterClrMapping/>
  </p:clrMapOvr>
</p:sld>
</file>

<file path=ppt/theme/theme1.xml><?xml version="1.0" encoding="utf-8"?>
<a:theme xmlns:a="http://schemas.openxmlformats.org/drawingml/2006/main" name="Internal">
  <a:themeElements>
    <a:clrScheme name="مخصص 1">
      <a:dk1>
        <a:srgbClr val="3DB682"/>
      </a:dk1>
      <a:lt1>
        <a:srgbClr val="000000"/>
      </a:lt1>
      <a:dk2>
        <a:srgbClr val="FFFFFF"/>
      </a:dk2>
      <a:lt2>
        <a:srgbClr val="8392A2"/>
      </a:lt2>
      <a:accent1>
        <a:srgbClr val="62BB46"/>
      </a:accent1>
      <a:accent2>
        <a:srgbClr val="49B86E"/>
      </a:accent2>
      <a:accent3>
        <a:srgbClr val="31B496"/>
      </a:accent3>
      <a:accent4>
        <a:srgbClr val="18B1BE"/>
      </a:accent4>
      <a:accent5>
        <a:srgbClr val="0D9BD9"/>
      </a:accent5>
      <a:accent6>
        <a:srgbClr val="2675BF"/>
      </a:accent6>
      <a:hlink>
        <a:srgbClr val="034EA1"/>
      </a:hlink>
      <a:folHlink>
        <a:srgbClr val="8392A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Internal">
  <a:themeElements>
    <a:clrScheme name="GAS_v2">
      <a:dk1>
        <a:srgbClr val="3DB682"/>
      </a:dk1>
      <a:lt1>
        <a:srgbClr val="000000"/>
      </a:lt1>
      <a:dk2>
        <a:srgbClr val="FFFFFF"/>
      </a:dk2>
      <a:lt2>
        <a:srgbClr val="8392A2"/>
      </a:lt2>
      <a:accent1>
        <a:srgbClr val="62BB46"/>
      </a:accent1>
      <a:accent2>
        <a:srgbClr val="49B86E"/>
      </a:accent2>
      <a:accent3>
        <a:srgbClr val="31B496"/>
      </a:accent3>
      <a:accent4>
        <a:srgbClr val="18B1BE"/>
      </a:accent4>
      <a:accent5>
        <a:srgbClr val="0D9BD9"/>
      </a:accent5>
      <a:accent6>
        <a:srgbClr val="2675BF"/>
      </a:accent6>
      <a:hlink>
        <a:srgbClr val="034EA1"/>
      </a:hlink>
      <a:folHlink>
        <a:srgbClr val="8392A1"/>
      </a:folHlink>
    </a:clrScheme>
    <a:fontScheme name="GAS">
      <a:majorFont>
        <a:latin typeface="Neo Sans Arabic"/>
        <a:ea typeface=""/>
        <a:cs typeface="Neo Sans Arabic"/>
      </a:majorFont>
      <a:minorFont>
        <a:latin typeface="Frutiger LT Arabic 55 Roman"/>
        <a:ea typeface=""/>
        <a:cs typeface="Frutiger LT Arabic 55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6840</TotalTime>
  <Words>849</Words>
  <Application>Microsoft Office PowerPoint</Application>
  <PresentationFormat>On-screen Show (16:9)</PresentationFormat>
  <Paragraphs>149</Paragraphs>
  <Slides>13</Slides>
  <Notes>3</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13</vt:i4>
      </vt:variant>
    </vt:vector>
  </HeadingPairs>
  <TitlesOfParts>
    <vt:vector size="25" baseType="lpstr">
      <vt:lpstr>Arial</vt:lpstr>
      <vt:lpstr>Calibri</vt:lpstr>
      <vt:lpstr>Frutiger LT Arabic 55 Roman</vt:lpstr>
      <vt:lpstr>Lucida Grande</vt:lpstr>
      <vt:lpstr>Merriweather Sans</vt:lpstr>
      <vt:lpstr>Neo Sans Arabic</vt:lpstr>
      <vt:lpstr>Noto Sans Symbols</vt:lpstr>
      <vt:lpstr>Sakkal Majalla</vt:lpstr>
      <vt:lpstr>Times New Roman</vt:lpstr>
      <vt:lpstr>Wingdings</vt:lpstr>
      <vt:lpstr>Internal</vt:lpstr>
      <vt:lpstr>1_Internal</vt:lpstr>
      <vt:lpstr>PowerPoint Presentation</vt:lpstr>
      <vt:lpstr> المحتويات</vt:lpstr>
      <vt:lpstr>مسح دخل وانفاق الاسرة</vt:lpstr>
      <vt:lpstr> أهم الاستعدادات و التطلعات لمسح انفاق ودخل الاسرة في دورته القادمة لعام ٢٠٢٣:</vt:lpstr>
      <vt:lpstr>الدروس المستفادة من الدورة السابقة للمسح عام ٢٠١٨:</vt:lpstr>
      <vt:lpstr> </vt:lpstr>
      <vt:lpstr> </vt:lpstr>
      <vt:lpstr> </vt:lpstr>
      <vt:lpstr>PowerPoint Presentation</vt:lpstr>
      <vt:lpstr>PowerPoint Presentation</vt:lpstr>
      <vt:lpstr> </vt:lpstr>
      <vt:lpstr>منهجية المسح لجمع البيانات وتصميم العينة:</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Summayah Abdullah Matrud</dc:creator>
  <cp:lastModifiedBy>Zakariya Al-Abri</cp:lastModifiedBy>
  <cp:revision>443</cp:revision>
  <dcterms:modified xsi:type="dcterms:W3CDTF">2022-05-22T07:36:15Z</dcterms:modified>
</cp:coreProperties>
</file>