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85" r:id="rId3"/>
    <p:sldMasterId id="2147483688" r:id="rId4"/>
  </p:sldMasterIdLst>
  <p:notesMasterIdLst>
    <p:notesMasterId r:id="rId17"/>
  </p:notesMasterIdLst>
  <p:sldIdLst>
    <p:sldId id="733" r:id="rId5"/>
    <p:sldId id="710" r:id="rId6"/>
    <p:sldId id="736" r:id="rId7"/>
    <p:sldId id="666" r:id="rId8"/>
    <p:sldId id="659" r:id="rId9"/>
    <p:sldId id="735" r:id="rId10"/>
    <p:sldId id="727" r:id="rId11"/>
    <p:sldId id="730" r:id="rId12"/>
    <p:sldId id="729" r:id="rId13"/>
    <p:sldId id="731" r:id="rId14"/>
    <p:sldId id="395" r:id="rId15"/>
    <p:sldId id="34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0F0"/>
    <a:srgbClr val="99CCFF"/>
    <a:srgbClr val="4472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78" autoAdjust="0"/>
    <p:restoredTop sz="86667" autoAdjust="0"/>
  </p:normalViewPr>
  <p:slideViewPr>
    <p:cSldViewPr snapToGrid="0">
      <p:cViewPr>
        <p:scale>
          <a:sx n="91" d="100"/>
          <a:sy n="91" d="100"/>
        </p:scale>
        <p:origin x="316"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FBC3BC7-E8F8-4669-9DB8-170A388B6D5C}" type="doc">
      <dgm:prSet loTypeId="urn:microsoft.com/office/officeart/2005/8/layout/cycle6" loCatId="relationship" qsTypeId="urn:microsoft.com/office/officeart/2005/8/quickstyle/simple1" qsCatId="simple" csTypeId="urn:microsoft.com/office/officeart/2005/8/colors/accent6_5" csCatId="accent6" phldr="1"/>
      <dgm:spPr/>
      <dgm:t>
        <a:bodyPr/>
        <a:lstStyle/>
        <a:p>
          <a:endParaRPr lang="fr-BE"/>
        </a:p>
      </dgm:t>
    </dgm:pt>
    <dgm:pt modelId="{3C7182D2-31CC-4721-B83C-948F898C39D7}">
      <dgm:prSet phldrT="[Text]" custT="1"/>
      <dgm:spPr/>
      <dgm:t>
        <a:bodyPr/>
        <a:lstStyle/>
        <a:p>
          <a:r>
            <a:rPr lang="fr-BE" sz="1200" dirty="0">
              <a:latin typeface="Arial" panose="020B0604020202020204" pitchFamily="34" charset="0"/>
              <a:cs typeface="Arial" panose="020B0604020202020204" pitchFamily="34" charset="0"/>
            </a:rPr>
            <a:t>Customs Administrations</a:t>
          </a:r>
        </a:p>
      </dgm:t>
    </dgm:pt>
    <dgm:pt modelId="{338176F8-E553-4811-847C-11295666F734}" type="parTrans" cxnId="{72960476-6727-459C-9EF3-A76E36468EC9}">
      <dgm:prSet/>
      <dgm:spPr/>
      <dgm:t>
        <a:bodyPr/>
        <a:lstStyle/>
        <a:p>
          <a:endParaRPr lang="fr-BE">
            <a:latin typeface="Arial" panose="020B0604020202020204" pitchFamily="34" charset="0"/>
            <a:cs typeface="Arial" panose="020B0604020202020204" pitchFamily="34" charset="0"/>
          </a:endParaRPr>
        </a:p>
      </dgm:t>
    </dgm:pt>
    <dgm:pt modelId="{9FA68A20-D959-4962-89B6-385B48480149}" type="sibTrans" cxnId="{72960476-6727-459C-9EF3-A76E36468EC9}">
      <dgm:prSet/>
      <dgm:spPr/>
      <dgm:t>
        <a:bodyPr/>
        <a:lstStyle/>
        <a:p>
          <a:endParaRPr lang="fr-BE">
            <a:latin typeface="Arial" panose="020B0604020202020204" pitchFamily="34" charset="0"/>
            <a:cs typeface="Arial" panose="020B0604020202020204" pitchFamily="34" charset="0"/>
          </a:endParaRPr>
        </a:p>
      </dgm:t>
    </dgm:pt>
    <dgm:pt modelId="{760876D6-FB47-42BA-88FE-6721B2482BB3}">
      <dgm:prSet phldrT="[Text]"/>
      <dgm:spPr/>
      <dgm:t>
        <a:bodyPr/>
        <a:lstStyle/>
        <a:p>
          <a:r>
            <a:rPr lang="fr-BE">
              <a:latin typeface="Arial" panose="020B0604020202020204" pitchFamily="34" charset="0"/>
              <a:cs typeface="Arial" panose="020B0604020202020204" pitchFamily="34" charset="0"/>
            </a:rPr>
            <a:t>International </a:t>
          </a:r>
          <a:r>
            <a:rPr lang="en-US" noProof="0">
              <a:latin typeface="Arial" panose="020B0604020202020204" pitchFamily="34" charset="0"/>
              <a:cs typeface="Arial" panose="020B0604020202020204" pitchFamily="34" charset="0"/>
            </a:rPr>
            <a:t>Organizations</a:t>
          </a:r>
          <a:endParaRPr lang="en-US" noProof="0" dirty="0">
            <a:latin typeface="Arial" panose="020B0604020202020204" pitchFamily="34" charset="0"/>
            <a:cs typeface="Arial" panose="020B0604020202020204" pitchFamily="34" charset="0"/>
          </a:endParaRPr>
        </a:p>
      </dgm:t>
    </dgm:pt>
    <dgm:pt modelId="{50B31957-B7D4-4EDD-8122-A9189C357214}" type="parTrans" cxnId="{A9331D9E-BAB1-476E-8927-5E42E039402A}">
      <dgm:prSet/>
      <dgm:spPr/>
      <dgm:t>
        <a:bodyPr/>
        <a:lstStyle/>
        <a:p>
          <a:endParaRPr lang="fr-BE">
            <a:latin typeface="Arial" panose="020B0604020202020204" pitchFamily="34" charset="0"/>
            <a:cs typeface="Arial" panose="020B0604020202020204" pitchFamily="34" charset="0"/>
          </a:endParaRPr>
        </a:p>
      </dgm:t>
    </dgm:pt>
    <dgm:pt modelId="{DA366269-A951-4EB8-9541-A10CA793B9A4}" type="sibTrans" cxnId="{A9331D9E-BAB1-476E-8927-5E42E039402A}">
      <dgm:prSet/>
      <dgm:spPr/>
      <dgm:t>
        <a:bodyPr/>
        <a:lstStyle/>
        <a:p>
          <a:endParaRPr lang="fr-BE">
            <a:latin typeface="Arial" panose="020B0604020202020204" pitchFamily="34" charset="0"/>
            <a:cs typeface="Arial" panose="020B0604020202020204" pitchFamily="34" charset="0"/>
          </a:endParaRPr>
        </a:p>
      </dgm:t>
    </dgm:pt>
    <dgm:pt modelId="{92C5B5BC-9F0B-481E-829C-A98804ACF8AE}">
      <dgm:prSet phldrT="[Text]"/>
      <dgm:spPr/>
      <dgm:t>
        <a:bodyPr/>
        <a:lstStyle/>
        <a:p>
          <a:r>
            <a:rPr lang="fr-BE">
              <a:latin typeface="Arial" panose="020B0604020202020204" pitchFamily="34" charset="0"/>
              <a:cs typeface="Arial" panose="020B0604020202020204" pitchFamily="34" charset="0"/>
            </a:rPr>
            <a:t>E-Commerce Actors</a:t>
          </a:r>
          <a:endParaRPr lang="fr-BE" dirty="0">
            <a:latin typeface="Arial" panose="020B0604020202020204" pitchFamily="34" charset="0"/>
            <a:cs typeface="Arial" panose="020B0604020202020204" pitchFamily="34" charset="0"/>
          </a:endParaRPr>
        </a:p>
      </dgm:t>
    </dgm:pt>
    <dgm:pt modelId="{82AD9254-9C6D-44E0-9B8C-1F6ADB0937C0}" type="parTrans" cxnId="{B19A2BEF-46DB-437F-85EF-18434EAD3F7C}">
      <dgm:prSet/>
      <dgm:spPr/>
      <dgm:t>
        <a:bodyPr/>
        <a:lstStyle/>
        <a:p>
          <a:endParaRPr lang="fr-BE">
            <a:latin typeface="Arial" panose="020B0604020202020204" pitchFamily="34" charset="0"/>
            <a:cs typeface="Arial" panose="020B0604020202020204" pitchFamily="34" charset="0"/>
          </a:endParaRPr>
        </a:p>
      </dgm:t>
    </dgm:pt>
    <dgm:pt modelId="{5A240ABA-78C8-421A-8704-BAACC4695E40}" type="sibTrans" cxnId="{B19A2BEF-46DB-437F-85EF-18434EAD3F7C}">
      <dgm:prSet/>
      <dgm:spPr/>
      <dgm:t>
        <a:bodyPr/>
        <a:lstStyle/>
        <a:p>
          <a:endParaRPr lang="fr-BE">
            <a:latin typeface="Arial" panose="020B0604020202020204" pitchFamily="34" charset="0"/>
            <a:cs typeface="Arial" panose="020B0604020202020204" pitchFamily="34" charset="0"/>
          </a:endParaRPr>
        </a:p>
      </dgm:t>
    </dgm:pt>
    <dgm:pt modelId="{322A5B8D-F4A1-4BA2-983A-D972F0606E48}">
      <dgm:prSet phldrT="[Text]"/>
      <dgm:spPr/>
      <dgm:t>
        <a:bodyPr/>
        <a:lstStyle/>
        <a:p>
          <a:r>
            <a:rPr lang="fr-BE">
              <a:latin typeface="Arial" panose="020B0604020202020204" pitchFamily="34" charset="0"/>
              <a:cs typeface="Arial" panose="020B0604020202020204" pitchFamily="34" charset="0"/>
            </a:rPr>
            <a:t>WCO Observers</a:t>
          </a:r>
          <a:endParaRPr lang="fr-BE" dirty="0">
            <a:latin typeface="Arial" panose="020B0604020202020204" pitchFamily="34" charset="0"/>
            <a:cs typeface="Arial" panose="020B0604020202020204" pitchFamily="34" charset="0"/>
          </a:endParaRPr>
        </a:p>
      </dgm:t>
    </dgm:pt>
    <dgm:pt modelId="{468A4175-98BC-41EE-A6EF-F27241C5B570}" type="parTrans" cxnId="{03043071-DF5D-48AA-A658-FF76756122BD}">
      <dgm:prSet/>
      <dgm:spPr/>
      <dgm:t>
        <a:bodyPr/>
        <a:lstStyle/>
        <a:p>
          <a:endParaRPr lang="fr-BE">
            <a:latin typeface="Arial" panose="020B0604020202020204" pitchFamily="34" charset="0"/>
            <a:cs typeface="Arial" panose="020B0604020202020204" pitchFamily="34" charset="0"/>
          </a:endParaRPr>
        </a:p>
      </dgm:t>
    </dgm:pt>
    <dgm:pt modelId="{AD6DFFCE-73D4-4BE0-A521-98A39A268B87}" type="sibTrans" cxnId="{03043071-DF5D-48AA-A658-FF76756122BD}">
      <dgm:prSet/>
      <dgm:spPr/>
      <dgm:t>
        <a:bodyPr/>
        <a:lstStyle/>
        <a:p>
          <a:endParaRPr lang="fr-BE">
            <a:latin typeface="Arial" panose="020B0604020202020204" pitchFamily="34" charset="0"/>
            <a:cs typeface="Arial" panose="020B0604020202020204" pitchFamily="34" charset="0"/>
          </a:endParaRPr>
        </a:p>
      </dgm:t>
    </dgm:pt>
    <dgm:pt modelId="{8B6D006B-D515-404E-8E02-F9FF97C89FD3}">
      <dgm:prSet phldrT="[Text]"/>
      <dgm:spPr/>
      <dgm:t>
        <a:bodyPr/>
        <a:lstStyle/>
        <a:p>
          <a:r>
            <a:rPr lang="fr-BE">
              <a:latin typeface="Arial" panose="020B0604020202020204" pitchFamily="34" charset="0"/>
              <a:cs typeface="Arial" panose="020B0604020202020204" pitchFamily="34" charset="0"/>
            </a:rPr>
            <a:t>PSCG</a:t>
          </a:r>
          <a:endParaRPr lang="fr-BE" dirty="0">
            <a:latin typeface="Arial" panose="020B0604020202020204" pitchFamily="34" charset="0"/>
            <a:cs typeface="Arial" panose="020B0604020202020204" pitchFamily="34" charset="0"/>
          </a:endParaRPr>
        </a:p>
      </dgm:t>
    </dgm:pt>
    <dgm:pt modelId="{632AF22A-3D7E-48E6-87C4-C17015E41099}" type="parTrans" cxnId="{78F658BE-FBE6-4F89-BE49-E1C93CF6EA6E}">
      <dgm:prSet/>
      <dgm:spPr/>
      <dgm:t>
        <a:bodyPr/>
        <a:lstStyle/>
        <a:p>
          <a:endParaRPr lang="fr-BE">
            <a:latin typeface="Arial" panose="020B0604020202020204" pitchFamily="34" charset="0"/>
            <a:cs typeface="Arial" panose="020B0604020202020204" pitchFamily="34" charset="0"/>
          </a:endParaRPr>
        </a:p>
      </dgm:t>
    </dgm:pt>
    <dgm:pt modelId="{26529F66-15D6-4E1B-880A-EE3A0A850113}" type="sibTrans" cxnId="{78F658BE-FBE6-4F89-BE49-E1C93CF6EA6E}">
      <dgm:prSet/>
      <dgm:spPr/>
      <dgm:t>
        <a:bodyPr/>
        <a:lstStyle/>
        <a:p>
          <a:endParaRPr lang="fr-BE">
            <a:latin typeface="Arial" panose="020B0604020202020204" pitchFamily="34" charset="0"/>
            <a:cs typeface="Arial" panose="020B0604020202020204" pitchFamily="34" charset="0"/>
          </a:endParaRPr>
        </a:p>
      </dgm:t>
    </dgm:pt>
    <dgm:pt modelId="{EE7A0E0E-DF97-4417-AD74-7931001460E6}">
      <dgm:prSet/>
      <dgm:spPr/>
      <dgm:t>
        <a:bodyPr/>
        <a:lstStyle/>
        <a:p>
          <a:r>
            <a:rPr lang="en-US">
              <a:latin typeface="Arial" panose="020B0604020202020204" pitchFamily="34" charset="0"/>
              <a:cs typeface="Arial" panose="020B0604020202020204" pitchFamily="34" charset="0"/>
            </a:rPr>
            <a:t>Academia</a:t>
          </a:r>
          <a:endParaRPr lang="en-US" dirty="0">
            <a:latin typeface="Arial" panose="020B0604020202020204" pitchFamily="34" charset="0"/>
            <a:cs typeface="Arial" panose="020B0604020202020204" pitchFamily="34" charset="0"/>
          </a:endParaRPr>
        </a:p>
      </dgm:t>
    </dgm:pt>
    <dgm:pt modelId="{55A8ED6A-DD8B-4EDB-AE6B-C2184F016A84}" type="parTrans" cxnId="{1B877B60-FE8B-4C11-ADBD-7F5CE15AD254}">
      <dgm:prSet/>
      <dgm:spPr/>
      <dgm:t>
        <a:bodyPr/>
        <a:lstStyle/>
        <a:p>
          <a:endParaRPr lang="en-US">
            <a:latin typeface="Arial" panose="020B0604020202020204" pitchFamily="34" charset="0"/>
            <a:cs typeface="Arial" panose="020B0604020202020204" pitchFamily="34" charset="0"/>
          </a:endParaRPr>
        </a:p>
      </dgm:t>
    </dgm:pt>
    <dgm:pt modelId="{788E0ED2-63B4-45C3-B814-F027F6D50F6C}" type="sibTrans" cxnId="{1B877B60-FE8B-4C11-ADBD-7F5CE15AD254}">
      <dgm:prSet/>
      <dgm:spPr/>
      <dgm:t>
        <a:bodyPr/>
        <a:lstStyle/>
        <a:p>
          <a:endParaRPr lang="en-US">
            <a:latin typeface="Arial" panose="020B0604020202020204" pitchFamily="34" charset="0"/>
            <a:cs typeface="Arial" panose="020B0604020202020204" pitchFamily="34" charset="0"/>
          </a:endParaRPr>
        </a:p>
      </dgm:t>
    </dgm:pt>
    <dgm:pt modelId="{D36FB74A-893F-45CE-85C6-33F974EF4640}" type="pres">
      <dgm:prSet presAssocID="{2FBC3BC7-E8F8-4669-9DB8-170A388B6D5C}" presName="cycle" presStyleCnt="0">
        <dgm:presLayoutVars>
          <dgm:dir/>
          <dgm:resizeHandles val="exact"/>
        </dgm:presLayoutVars>
      </dgm:prSet>
      <dgm:spPr/>
    </dgm:pt>
    <dgm:pt modelId="{CBC4ECAD-CA88-4BC5-8DDD-34C565E234C5}" type="pres">
      <dgm:prSet presAssocID="{3C7182D2-31CC-4721-B83C-948F898C39D7}" presName="node" presStyleLbl="node1" presStyleIdx="0" presStyleCnt="6">
        <dgm:presLayoutVars>
          <dgm:bulletEnabled val="1"/>
        </dgm:presLayoutVars>
      </dgm:prSet>
      <dgm:spPr/>
    </dgm:pt>
    <dgm:pt modelId="{543DC339-E94C-43A1-9FD6-C599C63751C7}" type="pres">
      <dgm:prSet presAssocID="{3C7182D2-31CC-4721-B83C-948F898C39D7}" presName="spNode" presStyleCnt="0"/>
      <dgm:spPr/>
    </dgm:pt>
    <dgm:pt modelId="{26CACA79-1C7E-4418-A3ED-BAF41438A179}" type="pres">
      <dgm:prSet presAssocID="{9FA68A20-D959-4962-89B6-385B48480149}" presName="sibTrans" presStyleLbl="sibTrans1D1" presStyleIdx="0" presStyleCnt="6"/>
      <dgm:spPr/>
    </dgm:pt>
    <dgm:pt modelId="{456CCEC7-0D98-4C7D-9F68-5111B8D3112D}" type="pres">
      <dgm:prSet presAssocID="{760876D6-FB47-42BA-88FE-6721B2482BB3}" presName="node" presStyleLbl="node1" presStyleIdx="1" presStyleCnt="6">
        <dgm:presLayoutVars>
          <dgm:bulletEnabled val="1"/>
        </dgm:presLayoutVars>
      </dgm:prSet>
      <dgm:spPr/>
    </dgm:pt>
    <dgm:pt modelId="{6F3CA837-8C68-424C-BF26-E3DE7FB84287}" type="pres">
      <dgm:prSet presAssocID="{760876D6-FB47-42BA-88FE-6721B2482BB3}" presName="spNode" presStyleCnt="0"/>
      <dgm:spPr/>
    </dgm:pt>
    <dgm:pt modelId="{105F60CF-C2AD-429C-9C7A-40015DCB45C2}" type="pres">
      <dgm:prSet presAssocID="{DA366269-A951-4EB8-9541-A10CA793B9A4}" presName="sibTrans" presStyleLbl="sibTrans1D1" presStyleIdx="1" presStyleCnt="6"/>
      <dgm:spPr/>
    </dgm:pt>
    <dgm:pt modelId="{AAD0EB14-7BCA-4C23-A449-885109127D01}" type="pres">
      <dgm:prSet presAssocID="{92C5B5BC-9F0B-481E-829C-A98804ACF8AE}" presName="node" presStyleLbl="node1" presStyleIdx="2" presStyleCnt="6">
        <dgm:presLayoutVars>
          <dgm:bulletEnabled val="1"/>
        </dgm:presLayoutVars>
      </dgm:prSet>
      <dgm:spPr/>
    </dgm:pt>
    <dgm:pt modelId="{B4D7E93A-4F5B-42ED-8D00-E8F64102C00C}" type="pres">
      <dgm:prSet presAssocID="{92C5B5BC-9F0B-481E-829C-A98804ACF8AE}" presName="spNode" presStyleCnt="0"/>
      <dgm:spPr/>
    </dgm:pt>
    <dgm:pt modelId="{2A3A9DA5-F156-4908-A17E-9AE79110407A}" type="pres">
      <dgm:prSet presAssocID="{5A240ABA-78C8-421A-8704-BAACC4695E40}" presName="sibTrans" presStyleLbl="sibTrans1D1" presStyleIdx="2" presStyleCnt="6"/>
      <dgm:spPr/>
    </dgm:pt>
    <dgm:pt modelId="{A7BC4B6B-AB42-4723-8DBE-E52C73D27088}" type="pres">
      <dgm:prSet presAssocID="{EE7A0E0E-DF97-4417-AD74-7931001460E6}" presName="node" presStyleLbl="node1" presStyleIdx="3" presStyleCnt="6">
        <dgm:presLayoutVars>
          <dgm:bulletEnabled val="1"/>
        </dgm:presLayoutVars>
      </dgm:prSet>
      <dgm:spPr/>
    </dgm:pt>
    <dgm:pt modelId="{C5DB8CDA-CAAB-48EF-819D-ED9D67B6CA48}" type="pres">
      <dgm:prSet presAssocID="{EE7A0E0E-DF97-4417-AD74-7931001460E6}" presName="spNode" presStyleCnt="0"/>
      <dgm:spPr/>
    </dgm:pt>
    <dgm:pt modelId="{81A32164-4ACB-44F5-B02F-2771DBE434AC}" type="pres">
      <dgm:prSet presAssocID="{788E0ED2-63B4-45C3-B814-F027F6D50F6C}" presName="sibTrans" presStyleLbl="sibTrans1D1" presStyleIdx="3" presStyleCnt="6"/>
      <dgm:spPr/>
    </dgm:pt>
    <dgm:pt modelId="{F3406422-2781-445E-B234-FF139A687A0A}" type="pres">
      <dgm:prSet presAssocID="{322A5B8D-F4A1-4BA2-983A-D972F0606E48}" presName="node" presStyleLbl="node1" presStyleIdx="4" presStyleCnt="6">
        <dgm:presLayoutVars>
          <dgm:bulletEnabled val="1"/>
        </dgm:presLayoutVars>
      </dgm:prSet>
      <dgm:spPr/>
    </dgm:pt>
    <dgm:pt modelId="{242A92C4-820D-4742-B85E-56D1AE09F99B}" type="pres">
      <dgm:prSet presAssocID="{322A5B8D-F4A1-4BA2-983A-D972F0606E48}" presName="spNode" presStyleCnt="0"/>
      <dgm:spPr/>
    </dgm:pt>
    <dgm:pt modelId="{1C13D71E-0153-43A4-8F00-4244755BA23D}" type="pres">
      <dgm:prSet presAssocID="{AD6DFFCE-73D4-4BE0-A521-98A39A268B87}" presName="sibTrans" presStyleLbl="sibTrans1D1" presStyleIdx="4" presStyleCnt="6"/>
      <dgm:spPr/>
    </dgm:pt>
    <dgm:pt modelId="{B5EC4819-30BA-442F-A0B4-2073CA71BCE4}" type="pres">
      <dgm:prSet presAssocID="{8B6D006B-D515-404E-8E02-F9FF97C89FD3}" presName="node" presStyleLbl="node1" presStyleIdx="5" presStyleCnt="6">
        <dgm:presLayoutVars>
          <dgm:bulletEnabled val="1"/>
        </dgm:presLayoutVars>
      </dgm:prSet>
      <dgm:spPr/>
    </dgm:pt>
    <dgm:pt modelId="{9F1FD318-28EA-47B1-A35A-4E91229BA8CE}" type="pres">
      <dgm:prSet presAssocID="{8B6D006B-D515-404E-8E02-F9FF97C89FD3}" presName="spNode" presStyleCnt="0"/>
      <dgm:spPr/>
    </dgm:pt>
    <dgm:pt modelId="{5689D459-ACBF-4C3A-BBC7-3FB7ADF8D9E2}" type="pres">
      <dgm:prSet presAssocID="{26529F66-15D6-4E1B-880A-EE3A0A850113}" presName="sibTrans" presStyleLbl="sibTrans1D1" presStyleIdx="5" presStyleCnt="6"/>
      <dgm:spPr/>
    </dgm:pt>
  </dgm:ptLst>
  <dgm:cxnLst>
    <dgm:cxn modelId="{15A68207-32A9-46A4-A151-96968B7D4939}" type="presOf" srcId="{322A5B8D-F4A1-4BA2-983A-D972F0606E48}" destId="{F3406422-2781-445E-B234-FF139A687A0A}" srcOrd="0" destOrd="0" presId="urn:microsoft.com/office/officeart/2005/8/layout/cycle6"/>
    <dgm:cxn modelId="{F9EB7639-059B-47DA-A4B5-C3FA6C324869}" type="presOf" srcId="{9FA68A20-D959-4962-89B6-385B48480149}" destId="{26CACA79-1C7E-4418-A3ED-BAF41438A179}" srcOrd="0" destOrd="0" presId="urn:microsoft.com/office/officeart/2005/8/layout/cycle6"/>
    <dgm:cxn modelId="{8983945D-C536-47A1-8E42-A9FDF3D99FD0}" type="presOf" srcId="{EE7A0E0E-DF97-4417-AD74-7931001460E6}" destId="{A7BC4B6B-AB42-4723-8DBE-E52C73D27088}" srcOrd="0" destOrd="0" presId="urn:microsoft.com/office/officeart/2005/8/layout/cycle6"/>
    <dgm:cxn modelId="{1B877B60-FE8B-4C11-ADBD-7F5CE15AD254}" srcId="{2FBC3BC7-E8F8-4669-9DB8-170A388B6D5C}" destId="{EE7A0E0E-DF97-4417-AD74-7931001460E6}" srcOrd="3" destOrd="0" parTransId="{55A8ED6A-DD8B-4EDB-AE6B-C2184F016A84}" sibTransId="{788E0ED2-63B4-45C3-B814-F027F6D50F6C}"/>
    <dgm:cxn modelId="{62873766-C0B7-42F6-AE02-3864E47ED2B0}" type="presOf" srcId="{92C5B5BC-9F0B-481E-829C-A98804ACF8AE}" destId="{AAD0EB14-7BCA-4C23-A449-885109127D01}" srcOrd="0" destOrd="0" presId="urn:microsoft.com/office/officeart/2005/8/layout/cycle6"/>
    <dgm:cxn modelId="{B89AD467-93DA-4345-8E06-5DA1C171E068}" type="presOf" srcId="{788E0ED2-63B4-45C3-B814-F027F6D50F6C}" destId="{81A32164-4ACB-44F5-B02F-2771DBE434AC}" srcOrd="0" destOrd="0" presId="urn:microsoft.com/office/officeart/2005/8/layout/cycle6"/>
    <dgm:cxn modelId="{03043071-DF5D-48AA-A658-FF76756122BD}" srcId="{2FBC3BC7-E8F8-4669-9DB8-170A388B6D5C}" destId="{322A5B8D-F4A1-4BA2-983A-D972F0606E48}" srcOrd="4" destOrd="0" parTransId="{468A4175-98BC-41EE-A6EF-F27241C5B570}" sibTransId="{AD6DFFCE-73D4-4BE0-A521-98A39A268B87}"/>
    <dgm:cxn modelId="{72960476-6727-459C-9EF3-A76E36468EC9}" srcId="{2FBC3BC7-E8F8-4669-9DB8-170A388B6D5C}" destId="{3C7182D2-31CC-4721-B83C-948F898C39D7}" srcOrd="0" destOrd="0" parTransId="{338176F8-E553-4811-847C-11295666F734}" sibTransId="{9FA68A20-D959-4962-89B6-385B48480149}"/>
    <dgm:cxn modelId="{31E45387-AF20-4DE8-B9B3-B4452ADFF215}" type="presOf" srcId="{760876D6-FB47-42BA-88FE-6721B2482BB3}" destId="{456CCEC7-0D98-4C7D-9F68-5111B8D3112D}" srcOrd="0" destOrd="0" presId="urn:microsoft.com/office/officeart/2005/8/layout/cycle6"/>
    <dgm:cxn modelId="{D459FA8C-4E57-432D-BAAB-1ACBEED6DCC6}" type="presOf" srcId="{DA366269-A951-4EB8-9541-A10CA793B9A4}" destId="{105F60CF-C2AD-429C-9C7A-40015DCB45C2}" srcOrd="0" destOrd="0" presId="urn:microsoft.com/office/officeart/2005/8/layout/cycle6"/>
    <dgm:cxn modelId="{7992C498-2C69-4A54-B781-6DB3D4811ECB}" type="presOf" srcId="{26529F66-15D6-4E1B-880A-EE3A0A850113}" destId="{5689D459-ACBF-4C3A-BBC7-3FB7ADF8D9E2}" srcOrd="0" destOrd="0" presId="urn:microsoft.com/office/officeart/2005/8/layout/cycle6"/>
    <dgm:cxn modelId="{8AABAB9B-4497-468D-8777-FC4E883AB581}" type="presOf" srcId="{8B6D006B-D515-404E-8E02-F9FF97C89FD3}" destId="{B5EC4819-30BA-442F-A0B4-2073CA71BCE4}" srcOrd="0" destOrd="0" presId="urn:microsoft.com/office/officeart/2005/8/layout/cycle6"/>
    <dgm:cxn modelId="{A9331D9E-BAB1-476E-8927-5E42E039402A}" srcId="{2FBC3BC7-E8F8-4669-9DB8-170A388B6D5C}" destId="{760876D6-FB47-42BA-88FE-6721B2482BB3}" srcOrd="1" destOrd="0" parTransId="{50B31957-B7D4-4EDD-8122-A9189C357214}" sibTransId="{DA366269-A951-4EB8-9541-A10CA793B9A4}"/>
    <dgm:cxn modelId="{8CD1ACA6-D5A5-4850-B10D-F498E6003CF3}" type="presOf" srcId="{2FBC3BC7-E8F8-4669-9DB8-170A388B6D5C}" destId="{D36FB74A-893F-45CE-85C6-33F974EF4640}" srcOrd="0" destOrd="0" presId="urn:microsoft.com/office/officeart/2005/8/layout/cycle6"/>
    <dgm:cxn modelId="{FBFED9B4-A315-440F-8233-BF1A40BC05C5}" type="presOf" srcId="{5A240ABA-78C8-421A-8704-BAACC4695E40}" destId="{2A3A9DA5-F156-4908-A17E-9AE79110407A}" srcOrd="0" destOrd="0" presId="urn:microsoft.com/office/officeart/2005/8/layout/cycle6"/>
    <dgm:cxn modelId="{78F658BE-FBE6-4F89-BE49-E1C93CF6EA6E}" srcId="{2FBC3BC7-E8F8-4669-9DB8-170A388B6D5C}" destId="{8B6D006B-D515-404E-8E02-F9FF97C89FD3}" srcOrd="5" destOrd="0" parTransId="{632AF22A-3D7E-48E6-87C4-C17015E41099}" sibTransId="{26529F66-15D6-4E1B-880A-EE3A0A850113}"/>
    <dgm:cxn modelId="{5333E2C9-91ED-4A9F-9CF9-1696FF67F618}" type="presOf" srcId="{3C7182D2-31CC-4721-B83C-948F898C39D7}" destId="{CBC4ECAD-CA88-4BC5-8DDD-34C565E234C5}" srcOrd="0" destOrd="0" presId="urn:microsoft.com/office/officeart/2005/8/layout/cycle6"/>
    <dgm:cxn modelId="{4203DBD3-72D4-4776-9BC6-AB63CE851FE2}" type="presOf" srcId="{AD6DFFCE-73D4-4BE0-A521-98A39A268B87}" destId="{1C13D71E-0153-43A4-8F00-4244755BA23D}" srcOrd="0" destOrd="0" presId="urn:microsoft.com/office/officeart/2005/8/layout/cycle6"/>
    <dgm:cxn modelId="{B19A2BEF-46DB-437F-85EF-18434EAD3F7C}" srcId="{2FBC3BC7-E8F8-4669-9DB8-170A388B6D5C}" destId="{92C5B5BC-9F0B-481E-829C-A98804ACF8AE}" srcOrd="2" destOrd="0" parTransId="{82AD9254-9C6D-44E0-9B8C-1F6ADB0937C0}" sibTransId="{5A240ABA-78C8-421A-8704-BAACC4695E40}"/>
    <dgm:cxn modelId="{77F1CAFB-A44B-437A-BE52-B7E67867A389}" type="presParOf" srcId="{D36FB74A-893F-45CE-85C6-33F974EF4640}" destId="{CBC4ECAD-CA88-4BC5-8DDD-34C565E234C5}" srcOrd="0" destOrd="0" presId="urn:microsoft.com/office/officeart/2005/8/layout/cycle6"/>
    <dgm:cxn modelId="{5EE78E08-AA94-4592-B770-04738DB69BF1}" type="presParOf" srcId="{D36FB74A-893F-45CE-85C6-33F974EF4640}" destId="{543DC339-E94C-43A1-9FD6-C599C63751C7}" srcOrd="1" destOrd="0" presId="urn:microsoft.com/office/officeart/2005/8/layout/cycle6"/>
    <dgm:cxn modelId="{7621FF06-5CED-4283-9C36-4CBE542250B8}" type="presParOf" srcId="{D36FB74A-893F-45CE-85C6-33F974EF4640}" destId="{26CACA79-1C7E-4418-A3ED-BAF41438A179}" srcOrd="2" destOrd="0" presId="urn:microsoft.com/office/officeart/2005/8/layout/cycle6"/>
    <dgm:cxn modelId="{1ACE03AD-4E07-433D-9175-58613CDB1B19}" type="presParOf" srcId="{D36FB74A-893F-45CE-85C6-33F974EF4640}" destId="{456CCEC7-0D98-4C7D-9F68-5111B8D3112D}" srcOrd="3" destOrd="0" presId="urn:microsoft.com/office/officeart/2005/8/layout/cycle6"/>
    <dgm:cxn modelId="{B3DF62E4-BD89-45AD-9BDF-3717E1AF6B3B}" type="presParOf" srcId="{D36FB74A-893F-45CE-85C6-33F974EF4640}" destId="{6F3CA837-8C68-424C-BF26-E3DE7FB84287}" srcOrd="4" destOrd="0" presId="urn:microsoft.com/office/officeart/2005/8/layout/cycle6"/>
    <dgm:cxn modelId="{25A76866-2BEE-4D70-86F3-A47645645F76}" type="presParOf" srcId="{D36FB74A-893F-45CE-85C6-33F974EF4640}" destId="{105F60CF-C2AD-429C-9C7A-40015DCB45C2}" srcOrd="5" destOrd="0" presId="urn:microsoft.com/office/officeart/2005/8/layout/cycle6"/>
    <dgm:cxn modelId="{2500B354-566A-4464-B3AC-16419C8072BE}" type="presParOf" srcId="{D36FB74A-893F-45CE-85C6-33F974EF4640}" destId="{AAD0EB14-7BCA-4C23-A449-885109127D01}" srcOrd="6" destOrd="0" presId="urn:microsoft.com/office/officeart/2005/8/layout/cycle6"/>
    <dgm:cxn modelId="{532457AC-8AE5-4772-B31C-F76AF9F0F15F}" type="presParOf" srcId="{D36FB74A-893F-45CE-85C6-33F974EF4640}" destId="{B4D7E93A-4F5B-42ED-8D00-E8F64102C00C}" srcOrd="7" destOrd="0" presId="urn:microsoft.com/office/officeart/2005/8/layout/cycle6"/>
    <dgm:cxn modelId="{BBF6BFE1-B2A5-428F-B940-32033570DEE9}" type="presParOf" srcId="{D36FB74A-893F-45CE-85C6-33F974EF4640}" destId="{2A3A9DA5-F156-4908-A17E-9AE79110407A}" srcOrd="8" destOrd="0" presId="urn:microsoft.com/office/officeart/2005/8/layout/cycle6"/>
    <dgm:cxn modelId="{14DD56B4-FB41-42C5-97FD-F8870B6EA237}" type="presParOf" srcId="{D36FB74A-893F-45CE-85C6-33F974EF4640}" destId="{A7BC4B6B-AB42-4723-8DBE-E52C73D27088}" srcOrd="9" destOrd="0" presId="urn:microsoft.com/office/officeart/2005/8/layout/cycle6"/>
    <dgm:cxn modelId="{F4F5BE4B-775E-48D3-85FE-4100CB54A956}" type="presParOf" srcId="{D36FB74A-893F-45CE-85C6-33F974EF4640}" destId="{C5DB8CDA-CAAB-48EF-819D-ED9D67B6CA48}" srcOrd="10" destOrd="0" presId="urn:microsoft.com/office/officeart/2005/8/layout/cycle6"/>
    <dgm:cxn modelId="{99ACBECC-19FC-4D41-9828-20BC8DB544E2}" type="presParOf" srcId="{D36FB74A-893F-45CE-85C6-33F974EF4640}" destId="{81A32164-4ACB-44F5-B02F-2771DBE434AC}" srcOrd="11" destOrd="0" presId="urn:microsoft.com/office/officeart/2005/8/layout/cycle6"/>
    <dgm:cxn modelId="{DB4301B5-88D3-43E9-996F-E495A5C5E35D}" type="presParOf" srcId="{D36FB74A-893F-45CE-85C6-33F974EF4640}" destId="{F3406422-2781-445E-B234-FF139A687A0A}" srcOrd="12" destOrd="0" presId="urn:microsoft.com/office/officeart/2005/8/layout/cycle6"/>
    <dgm:cxn modelId="{E42CB237-3D3F-4D88-8F42-6EF09DB77A30}" type="presParOf" srcId="{D36FB74A-893F-45CE-85C6-33F974EF4640}" destId="{242A92C4-820D-4742-B85E-56D1AE09F99B}" srcOrd="13" destOrd="0" presId="urn:microsoft.com/office/officeart/2005/8/layout/cycle6"/>
    <dgm:cxn modelId="{1CA7D002-5721-47AE-AAEF-9E59CE86924D}" type="presParOf" srcId="{D36FB74A-893F-45CE-85C6-33F974EF4640}" destId="{1C13D71E-0153-43A4-8F00-4244755BA23D}" srcOrd="14" destOrd="0" presId="urn:microsoft.com/office/officeart/2005/8/layout/cycle6"/>
    <dgm:cxn modelId="{C80D2EA8-CED2-41AD-B7D3-4737E302C6E3}" type="presParOf" srcId="{D36FB74A-893F-45CE-85C6-33F974EF4640}" destId="{B5EC4819-30BA-442F-A0B4-2073CA71BCE4}" srcOrd="15" destOrd="0" presId="urn:microsoft.com/office/officeart/2005/8/layout/cycle6"/>
    <dgm:cxn modelId="{0F38020B-F4A2-437D-91E9-7421F96CABBE}" type="presParOf" srcId="{D36FB74A-893F-45CE-85C6-33F974EF4640}" destId="{9F1FD318-28EA-47B1-A35A-4E91229BA8CE}" srcOrd="16" destOrd="0" presId="urn:microsoft.com/office/officeart/2005/8/layout/cycle6"/>
    <dgm:cxn modelId="{8DBC6DDC-C0C1-40A5-88D4-3AE03F01C5F7}" type="presParOf" srcId="{D36FB74A-893F-45CE-85C6-33F974EF4640}" destId="{5689D459-ACBF-4C3A-BBC7-3FB7ADF8D9E2}" srcOrd="17" destOrd="0" presId="urn:microsoft.com/office/officeart/2005/8/layout/cycle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808093F-9B5D-48F2-8C39-02CA2FDB8A42}" type="doc">
      <dgm:prSet loTypeId="urn:microsoft.com/office/officeart/2005/8/layout/hProcess9" loCatId="process" qsTypeId="urn:microsoft.com/office/officeart/2005/8/quickstyle/simple1" qsCatId="simple" csTypeId="urn:microsoft.com/office/officeart/2005/8/colors/accent2_4" csCatId="accent2" phldr="1"/>
      <dgm:spPr/>
      <dgm:t>
        <a:bodyPr/>
        <a:lstStyle/>
        <a:p>
          <a:endParaRPr lang="en-GB"/>
        </a:p>
      </dgm:t>
    </dgm:pt>
    <dgm:pt modelId="{5A041A94-0C85-4278-B081-DBAE654B2F7D}">
      <dgm:prSet phldrT="[テキスト]"/>
      <dgm:spPr/>
      <dgm:t>
        <a:bodyPr/>
        <a:lstStyle/>
        <a:p>
          <a:r>
            <a:rPr lang="en-GB" dirty="0"/>
            <a:t>2016.7</a:t>
          </a:r>
        </a:p>
      </dgm:t>
    </dgm:pt>
    <dgm:pt modelId="{02484F27-ECF5-4A24-BA77-CA4D367E8DB9}" type="parTrans" cxnId="{4FE73E0E-D9DE-4623-B658-FCF025F729F2}">
      <dgm:prSet/>
      <dgm:spPr/>
      <dgm:t>
        <a:bodyPr/>
        <a:lstStyle/>
        <a:p>
          <a:endParaRPr lang="en-GB"/>
        </a:p>
      </dgm:t>
    </dgm:pt>
    <dgm:pt modelId="{482CC8F0-CB53-4D9C-8D26-926DCE67601D}" type="sibTrans" cxnId="{4FE73E0E-D9DE-4623-B658-FCF025F729F2}">
      <dgm:prSet/>
      <dgm:spPr/>
      <dgm:t>
        <a:bodyPr/>
        <a:lstStyle/>
        <a:p>
          <a:endParaRPr lang="en-GB"/>
        </a:p>
      </dgm:t>
    </dgm:pt>
    <dgm:pt modelId="{B6DB31E0-C33B-409C-8318-8908890FD8C8}">
      <dgm:prSet phldrT="[テキスト]"/>
      <dgm:spPr/>
      <dgm:t>
        <a:bodyPr/>
        <a:lstStyle/>
        <a:p>
          <a:r>
            <a:rPr lang="en-GB" dirty="0"/>
            <a:t>2018.6</a:t>
          </a:r>
        </a:p>
      </dgm:t>
    </dgm:pt>
    <dgm:pt modelId="{FE48E019-2022-4DCA-99A7-2B6C66B9475E}" type="parTrans" cxnId="{4AD2B399-52B9-4699-B82A-89310817BF3D}">
      <dgm:prSet/>
      <dgm:spPr/>
      <dgm:t>
        <a:bodyPr/>
        <a:lstStyle/>
        <a:p>
          <a:endParaRPr lang="en-GB"/>
        </a:p>
      </dgm:t>
    </dgm:pt>
    <dgm:pt modelId="{F34E246F-8318-428A-BD52-09A4B6E3D7D3}" type="sibTrans" cxnId="{4AD2B399-52B9-4699-B82A-89310817BF3D}">
      <dgm:prSet/>
      <dgm:spPr/>
      <dgm:t>
        <a:bodyPr/>
        <a:lstStyle/>
        <a:p>
          <a:endParaRPr lang="en-GB"/>
        </a:p>
      </dgm:t>
    </dgm:pt>
    <dgm:pt modelId="{4DAE09DB-EF7C-47AA-A8AA-D43DFA585065}">
      <dgm:prSet phldrT="[テキスト]"/>
      <dgm:spPr/>
      <dgm:t>
        <a:bodyPr/>
        <a:lstStyle/>
        <a:p>
          <a:r>
            <a:rPr lang="en-GB" dirty="0"/>
            <a:t>2019.6</a:t>
          </a:r>
        </a:p>
      </dgm:t>
    </dgm:pt>
    <dgm:pt modelId="{0875FE6D-D595-4830-B8D1-828E1E53AD69}" type="parTrans" cxnId="{D9CF956A-DAF6-4385-B481-F1AC4A87231E}">
      <dgm:prSet/>
      <dgm:spPr/>
      <dgm:t>
        <a:bodyPr/>
        <a:lstStyle/>
        <a:p>
          <a:endParaRPr lang="en-GB"/>
        </a:p>
      </dgm:t>
    </dgm:pt>
    <dgm:pt modelId="{D1A102BA-7870-4165-9685-24864B34EDD4}" type="sibTrans" cxnId="{D9CF956A-DAF6-4385-B481-F1AC4A87231E}">
      <dgm:prSet/>
      <dgm:spPr/>
      <dgm:t>
        <a:bodyPr/>
        <a:lstStyle/>
        <a:p>
          <a:endParaRPr lang="en-GB"/>
        </a:p>
      </dgm:t>
    </dgm:pt>
    <dgm:pt modelId="{46BE5876-2A47-4BEC-9B61-376F4967D57E}">
      <dgm:prSet phldrT="[テキスト]"/>
      <dgm:spPr/>
      <dgm:t>
        <a:bodyPr/>
        <a:lstStyle/>
        <a:p>
          <a:r>
            <a:rPr lang="en-GB" dirty="0"/>
            <a:t>2020.12</a:t>
          </a:r>
        </a:p>
      </dgm:t>
    </dgm:pt>
    <dgm:pt modelId="{154C7D26-DCD1-4137-A3CF-FA22C671C826}" type="parTrans" cxnId="{63016E2F-CBF8-4657-93F1-7DBB4DFD7912}">
      <dgm:prSet/>
      <dgm:spPr/>
      <dgm:t>
        <a:bodyPr/>
        <a:lstStyle/>
        <a:p>
          <a:endParaRPr lang="en-GB"/>
        </a:p>
      </dgm:t>
    </dgm:pt>
    <dgm:pt modelId="{E9F3DC57-7B68-4A08-BAC4-B89FFD5F67EA}" type="sibTrans" cxnId="{63016E2F-CBF8-4657-93F1-7DBB4DFD7912}">
      <dgm:prSet/>
      <dgm:spPr/>
      <dgm:t>
        <a:bodyPr/>
        <a:lstStyle/>
        <a:p>
          <a:endParaRPr lang="en-GB"/>
        </a:p>
      </dgm:t>
    </dgm:pt>
    <dgm:pt modelId="{A6467F92-DE64-42EF-B489-A584104D29B1}">
      <dgm:prSet phldrT="[テキスト]"/>
      <dgm:spPr/>
      <dgm:t>
        <a:bodyPr/>
        <a:lstStyle/>
        <a:p>
          <a:r>
            <a:rPr lang="en-GB"/>
            <a:t>Next steps</a:t>
          </a:r>
          <a:endParaRPr lang="en-GB" b="1" dirty="0"/>
        </a:p>
      </dgm:t>
    </dgm:pt>
    <dgm:pt modelId="{7D56ED66-4F61-4F29-86EC-05361F7118AF}" type="parTrans" cxnId="{66BFC5D1-49AA-4878-993D-C4A00439437C}">
      <dgm:prSet/>
      <dgm:spPr/>
      <dgm:t>
        <a:bodyPr/>
        <a:lstStyle/>
        <a:p>
          <a:endParaRPr lang="en-GB"/>
        </a:p>
      </dgm:t>
    </dgm:pt>
    <dgm:pt modelId="{FE465150-9263-407B-91AA-E1EFB5D250A2}" type="sibTrans" cxnId="{66BFC5D1-49AA-4878-993D-C4A00439437C}">
      <dgm:prSet/>
      <dgm:spPr/>
      <dgm:t>
        <a:bodyPr/>
        <a:lstStyle/>
        <a:p>
          <a:endParaRPr lang="en-GB"/>
        </a:p>
      </dgm:t>
    </dgm:pt>
    <dgm:pt modelId="{EF69CD4B-C4E8-426D-9507-FB92FE964934}" type="pres">
      <dgm:prSet presAssocID="{5808093F-9B5D-48F2-8C39-02CA2FDB8A42}" presName="CompostProcess" presStyleCnt="0">
        <dgm:presLayoutVars>
          <dgm:dir/>
          <dgm:resizeHandles val="exact"/>
        </dgm:presLayoutVars>
      </dgm:prSet>
      <dgm:spPr/>
    </dgm:pt>
    <dgm:pt modelId="{A4748B4B-99A9-4A2F-9F72-8E576C40A27C}" type="pres">
      <dgm:prSet presAssocID="{5808093F-9B5D-48F2-8C39-02CA2FDB8A42}" presName="arrow" presStyleLbl="bgShp" presStyleIdx="0" presStyleCnt="1" custScaleX="117554"/>
      <dgm:spPr/>
    </dgm:pt>
    <dgm:pt modelId="{EAEF101C-D324-4CC8-AF70-258A714FD512}" type="pres">
      <dgm:prSet presAssocID="{5808093F-9B5D-48F2-8C39-02CA2FDB8A42}" presName="linearProcess" presStyleCnt="0"/>
      <dgm:spPr/>
    </dgm:pt>
    <dgm:pt modelId="{91C24BD1-17E3-4FEE-BE8A-BAF3FF1AC058}" type="pres">
      <dgm:prSet presAssocID="{5A041A94-0C85-4278-B081-DBAE654B2F7D}" presName="textNode" presStyleLbl="node1" presStyleIdx="0" presStyleCnt="5">
        <dgm:presLayoutVars>
          <dgm:bulletEnabled val="1"/>
        </dgm:presLayoutVars>
      </dgm:prSet>
      <dgm:spPr/>
    </dgm:pt>
    <dgm:pt modelId="{2894D743-75C1-409D-8186-AC4C5FBB4851}" type="pres">
      <dgm:prSet presAssocID="{482CC8F0-CB53-4D9C-8D26-926DCE67601D}" presName="sibTrans" presStyleCnt="0"/>
      <dgm:spPr/>
    </dgm:pt>
    <dgm:pt modelId="{C02C7053-015F-4B55-960B-C565D4973C6F}" type="pres">
      <dgm:prSet presAssocID="{B6DB31E0-C33B-409C-8318-8908890FD8C8}" presName="textNode" presStyleLbl="node1" presStyleIdx="1" presStyleCnt="5">
        <dgm:presLayoutVars>
          <dgm:bulletEnabled val="1"/>
        </dgm:presLayoutVars>
      </dgm:prSet>
      <dgm:spPr/>
    </dgm:pt>
    <dgm:pt modelId="{8D75A11D-F7A8-4318-A725-482B8A3D2D66}" type="pres">
      <dgm:prSet presAssocID="{F34E246F-8318-428A-BD52-09A4B6E3D7D3}" presName="sibTrans" presStyleCnt="0"/>
      <dgm:spPr/>
    </dgm:pt>
    <dgm:pt modelId="{9815B8EA-AC53-49B9-9C60-2D27651BE76C}" type="pres">
      <dgm:prSet presAssocID="{4DAE09DB-EF7C-47AA-A8AA-D43DFA585065}" presName="textNode" presStyleLbl="node1" presStyleIdx="2" presStyleCnt="5">
        <dgm:presLayoutVars>
          <dgm:bulletEnabled val="1"/>
        </dgm:presLayoutVars>
      </dgm:prSet>
      <dgm:spPr>
        <a:prstGeom prst="roundRect">
          <a:avLst/>
        </a:prstGeom>
      </dgm:spPr>
    </dgm:pt>
    <dgm:pt modelId="{F1245EB3-34A9-4715-BCE1-DB875F66336E}" type="pres">
      <dgm:prSet presAssocID="{D1A102BA-7870-4165-9685-24864B34EDD4}" presName="sibTrans" presStyleCnt="0"/>
      <dgm:spPr/>
    </dgm:pt>
    <dgm:pt modelId="{483A451E-7ACA-4F54-ACD5-C74983C7E566}" type="pres">
      <dgm:prSet presAssocID="{46BE5876-2A47-4BEC-9B61-376F4967D57E}" presName="textNode" presStyleLbl="node1" presStyleIdx="3" presStyleCnt="5">
        <dgm:presLayoutVars>
          <dgm:bulletEnabled val="1"/>
        </dgm:presLayoutVars>
      </dgm:prSet>
      <dgm:spPr/>
    </dgm:pt>
    <dgm:pt modelId="{64B6D46B-AEEE-4835-96EA-81CC5A15D7B0}" type="pres">
      <dgm:prSet presAssocID="{E9F3DC57-7B68-4A08-BAC4-B89FFD5F67EA}" presName="sibTrans" presStyleCnt="0"/>
      <dgm:spPr/>
    </dgm:pt>
    <dgm:pt modelId="{8D804AB1-C579-4844-9A20-D96485BE096C}" type="pres">
      <dgm:prSet presAssocID="{A6467F92-DE64-42EF-B489-A584104D29B1}" presName="textNode" presStyleLbl="node1" presStyleIdx="4" presStyleCnt="5">
        <dgm:presLayoutVars>
          <dgm:bulletEnabled val="1"/>
        </dgm:presLayoutVars>
      </dgm:prSet>
      <dgm:spPr>
        <a:prstGeom prst="roundRect">
          <a:avLst/>
        </a:prstGeom>
      </dgm:spPr>
    </dgm:pt>
  </dgm:ptLst>
  <dgm:cxnLst>
    <dgm:cxn modelId="{4FE73E0E-D9DE-4623-B658-FCF025F729F2}" srcId="{5808093F-9B5D-48F2-8C39-02CA2FDB8A42}" destId="{5A041A94-0C85-4278-B081-DBAE654B2F7D}" srcOrd="0" destOrd="0" parTransId="{02484F27-ECF5-4A24-BA77-CA4D367E8DB9}" sibTransId="{482CC8F0-CB53-4D9C-8D26-926DCE67601D}"/>
    <dgm:cxn modelId="{AD8BB720-7A66-4C7D-9EC4-BBF6978F6D56}" type="presOf" srcId="{A6467F92-DE64-42EF-B489-A584104D29B1}" destId="{8D804AB1-C579-4844-9A20-D96485BE096C}" srcOrd="0" destOrd="0" presId="urn:microsoft.com/office/officeart/2005/8/layout/hProcess9"/>
    <dgm:cxn modelId="{27F9812A-45C2-42E6-8E7C-5DB1C19CBD8C}" type="presOf" srcId="{5808093F-9B5D-48F2-8C39-02CA2FDB8A42}" destId="{EF69CD4B-C4E8-426D-9507-FB92FE964934}" srcOrd="0" destOrd="0" presId="urn:microsoft.com/office/officeart/2005/8/layout/hProcess9"/>
    <dgm:cxn modelId="{63016E2F-CBF8-4657-93F1-7DBB4DFD7912}" srcId="{5808093F-9B5D-48F2-8C39-02CA2FDB8A42}" destId="{46BE5876-2A47-4BEC-9B61-376F4967D57E}" srcOrd="3" destOrd="0" parTransId="{154C7D26-DCD1-4137-A3CF-FA22C671C826}" sibTransId="{E9F3DC57-7B68-4A08-BAC4-B89FFD5F67EA}"/>
    <dgm:cxn modelId="{543EA138-27D9-473C-BE42-0CF9DB71FA49}" type="presOf" srcId="{4DAE09DB-EF7C-47AA-A8AA-D43DFA585065}" destId="{9815B8EA-AC53-49B9-9C60-2D27651BE76C}" srcOrd="0" destOrd="0" presId="urn:microsoft.com/office/officeart/2005/8/layout/hProcess9"/>
    <dgm:cxn modelId="{D9CF956A-DAF6-4385-B481-F1AC4A87231E}" srcId="{5808093F-9B5D-48F2-8C39-02CA2FDB8A42}" destId="{4DAE09DB-EF7C-47AA-A8AA-D43DFA585065}" srcOrd="2" destOrd="0" parTransId="{0875FE6D-D595-4830-B8D1-828E1E53AD69}" sibTransId="{D1A102BA-7870-4165-9685-24864B34EDD4}"/>
    <dgm:cxn modelId="{167F7F59-6DD5-49BF-8906-845887797FF2}" type="presOf" srcId="{46BE5876-2A47-4BEC-9B61-376F4967D57E}" destId="{483A451E-7ACA-4F54-ACD5-C74983C7E566}" srcOrd="0" destOrd="0" presId="urn:microsoft.com/office/officeart/2005/8/layout/hProcess9"/>
    <dgm:cxn modelId="{4AD2B399-52B9-4699-B82A-89310817BF3D}" srcId="{5808093F-9B5D-48F2-8C39-02CA2FDB8A42}" destId="{B6DB31E0-C33B-409C-8318-8908890FD8C8}" srcOrd="1" destOrd="0" parTransId="{FE48E019-2022-4DCA-99A7-2B6C66B9475E}" sibTransId="{F34E246F-8318-428A-BD52-09A4B6E3D7D3}"/>
    <dgm:cxn modelId="{66BFC5D1-49AA-4878-993D-C4A00439437C}" srcId="{5808093F-9B5D-48F2-8C39-02CA2FDB8A42}" destId="{A6467F92-DE64-42EF-B489-A584104D29B1}" srcOrd="4" destOrd="0" parTransId="{7D56ED66-4F61-4F29-86EC-05361F7118AF}" sibTransId="{FE465150-9263-407B-91AA-E1EFB5D250A2}"/>
    <dgm:cxn modelId="{0CECEBD3-E9F0-49E4-8036-0807298717BF}" type="presOf" srcId="{5A041A94-0C85-4278-B081-DBAE654B2F7D}" destId="{91C24BD1-17E3-4FEE-BE8A-BAF3FF1AC058}" srcOrd="0" destOrd="0" presId="urn:microsoft.com/office/officeart/2005/8/layout/hProcess9"/>
    <dgm:cxn modelId="{2D55ABF8-BF13-4156-AF0A-DCE64CD95411}" type="presOf" srcId="{B6DB31E0-C33B-409C-8318-8908890FD8C8}" destId="{C02C7053-015F-4B55-960B-C565D4973C6F}" srcOrd="0" destOrd="0" presId="urn:microsoft.com/office/officeart/2005/8/layout/hProcess9"/>
    <dgm:cxn modelId="{2837C083-6E70-4A6D-B15A-9D52ACD9DBBC}" type="presParOf" srcId="{EF69CD4B-C4E8-426D-9507-FB92FE964934}" destId="{A4748B4B-99A9-4A2F-9F72-8E576C40A27C}" srcOrd="0" destOrd="0" presId="urn:microsoft.com/office/officeart/2005/8/layout/hProcess9"/>
    <dgm:cxn modelId="{DD0D730E-E847-4E26-A7EF-4D4CF246D469}" type="presParOf" srcId="{EF69CD4B-C4E8-426D-9507-FB92FE964934}" destId="{EAEF101C-D324-4CC8-AF70-258A714FD512}" srcOrd="1" destOrd="0" presId="urn:microsoft.com/office/officeart/2005/8/layout/hProcess9"/>
    <dgm:cxn modelId="{EB69EED2-34DF-4E83-BF58-E4EE6D8CCF40}" type="presParOf" srcId="{EAEF101C-D324-4CC8-AF70-258A714FD512}" destId="{91C24BD1-17E3-4FEE-BE8A-BAF3FF1AC058}" srcOrd="0" destOrd="0" presId="urn:microsoft.com/office/officeart/2005/8/layout/hProcess9"/>
    <dgm:cxn modelId="{C644C3B5-7A3F-4AE2-A53F-975514FC66CD}" type="presParOf" srcId="{EAEF101C-D324-4CC8-AF70-258A714FD512}" destId="{2894D743-75C1-409D-8186-AC4C5FBB4851}" srcOrd="1" destOrd="0" presId="urn:microsoft.com/office/officeart/2005/8/layout/hProcess9"/>
    <dgm:cxn modelId="{BC887D20-8824-43EC-A0CE-C23186D9DF66}" type="presParOf" srcId="{EAEF101C-D324-4CC8-AF70-258A714FD512}" destId="{C02C7053-015F-4B55-960B-C565D4973C6F}" srcOrd="2" destOrd="0" presId="urn:microsoft.com/office/officeart/2005/8/layout/hProcess9"/>
    <dgm:cxn modelId="{26BE9C23-FDED-48CF-BBF8-0671B9E0504E}" type="presParOf" srcId="{EAEF101C-D324-4CC8-AF70-258A714FD512}" destId="{8D75A11D-F7A8-4318-A725-482B8A3D2D66}" srcOrd="3" destOrd="0" presId="urn:microsoft.com/office/officeart/2005/8/layout/hProcess9"/>
    <dgm:cxn modelId="{D7AB8AB1-93FE-44CE-AA46-51B687494089}" type="presParOf" srcId="{EAEF101C-D324-4CC8-AF70-258A714FD512}" destId="{9815B8EA-AC53-49B9-9C60-2D27651BE76C}" srcOrd="4" destOrd="0" presId="urn:microsoft.com/office/officeart/2005/8/layout/hProcess9"/>
    <dgm:cxn modelId="{85CEA3A3-D313-4AC3-9D01-E21E883776B4}" type="presParOf" srcId="{EAEF101C-D324-4CC8-AF70-258A714FD512}" destId="{F1245EB3-34A9-4715-BCE1-DB875F66336E}" srcOrd="5" destOrd="0" presId="urn:microsoft.com/office/officeart/2005/8/layout/hProcess9"/>
    <dgm:cxn modelId="{E5E07B72-6F51-479B-893B-EC901F1391DF}" type="presParOf" srcId="{EAEF101C-D324-4CC8-AF70-258A714FD512}" destId="{483A451E-7ACA-4F54-ACD5-C74983C7E566}" srcOrd="6" destOrd="0" presId="urn:microsoft.com/office/officeart/2005/8/layout/hProcess9"/>
    <dgm:cxn modelId="{9C802617-896B-43BA-B89D-EF0F7D6E8EA7}" type="presParOf" srcId="{EAEF101C-D324-4CC8-AF70-258A714FD512}" destId="{64B6D46B-AEEE-4835-96EA-81CC5A15D7B0}" srcOrd="7" destOrd="0" presId="urn:microsoft.com/office/officeart/2005/8/layout/hProcess9"/>
    <dgm:cxn modelId="{65F0D1E4-5774-4B5A-8EB3-1AA9031E4902}" type="presParOf" srcId="{EAEF101C-D324-4CC8-AF70-258A714FD512}" destId="{8D804AB1-C579-4844-9A20-D96485BE096C}" srcOrd="8"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C4ECAD-CA88-4BC5-8DDD-34C565E234C5}">
      <dsp:nvSpPr>
        <dsp:cNvPr id="0" name=""/>
        <dsp:cNvSpPr/>
      </dsp:nvSpPr>
      <dsp:spPr>
        <a:xfrm>
          <a:off x="2682704" y="1566"/>
          <a:ext cx="1367653" cy="888974"/>
        </a:xfrm>
        <a:prstGeom prst="roundRect">
          <a:avLst/>
        </a:prstGeom>
        <a:solidFill>
          <a:schemeClr val="accent6">
            <a:alpha val="9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fr-BE" sz="1200" kern="1200" dirty="0">
              <a:latin typeface="Arial" panose="020B0604020202020204" pitchFamily="34" charset="0"/>
              <a:cs typeface="Arial" panose="020B0604020202020204" pitchFamily="34" charset="0"/>
            </a:rPr>
            <a:t>Customs Administrations</a:t>
          </a:r>
        </a:p>
      </dsp:txBody>
      <dsp:txXfrm>
        <a:off x="2726100" y="44962"/>
        <a:ext cx="1280861" cy="802182"/>
      </dsp:txXfrm>
    </dsp:sp>
    <dsp:sp modelId="{26CACA79-1C7E-4418-A3ED-BAF41438A179}">
      <dsp:nvSpPr>
        <dsp:cNvPr id="0" name=""/>
        <dsp:cNvSpPr/>
      </dsp:nvSpPr>
      <dsp:spPr>
        <a:xfrm>
          <a:off x="1269975" y="446054"/>
          <a:ext cx="4193111" cy="4193111"/>
        </a:xfrm>
        <a:custGeom>
          <a:avLst/>
          <a:gdLst/>
          <a:ahLst/>
          <a:cxnLst/>
          <a:rect l="0" t="0" r="0" b="0"/>
          <a:pathLst>
            <a:path>
              <a:moveTo>
                <a:pt x="2789145" y="117701"/>
              </a:moveTo>
              <a:arcTo wR="2096555" hR="2096555" stAng="17357389" swAng="1503486"/>
            </a:path>
          </a:pathLst>
        </a:custGeom>
        <a:noFill/>
        <a:ln w="6350" cap="flat" cmpd="sng" algn="ctr">
          <a:solidFill>
            <a:schemeClr val="accent6">
              <a:shade val="9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456CCEC7-0D98-4C7D-9F68-5111B8D3112D}">
      <dsp:nvSpPr>
        <dsp:cNvPr id="0" name=""/>
        <dsp:cNvSpPr/>
      </dsp:nvSpPr>
      <dsp:spPr>
        <a:xfrm>
          <a:off x="4498374" y="1049844"/>
          <a:ext cx="1367653" cy="888974"/>
        </a:xfrm>
        <a:prstGeom prst="roundRect">
          <a:avLst/>
        </a:prstGeom>
        <a:solidFill>
          <a:schemeClr val="accent6">
            <a:alpha val="90000"/>
            <a:hueOff val="0"/>
            <a:satOff val="0"/>
            <a:lumOff val="0"/>
            <a:alphaOff val="-8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fr-BE" sz="1400" kern="1200">
              <a:latin typeface="Arial" panose="020B0604020202020204" pitchFamily="34" charset="0"/>
              <a:cs typeface="Arial" panose="020B0604020202020204" pitchFamily="34" charset="0"/>
            </a:rPr>
            <a:t>International </a:t>
          </a:r>
          <a:r>
            <a:rPr lang="en-US" sz="1400" kern="1200" noProof="0">
              <a:latin typeface="Arial" panose="020B0604020202020204" pitchFamily="34" charset="0"/>
              <a:cs typeface="Arial" panose="020B0604020202020204" pitchFamily="34" charset="0"/>
            </a:rPr>
            <a:t>Organizations</a:t>
          </a:r>
          <a:endParaRPr lang="en-US" sz="1400" kern="1200" noProof="0" dirty="0">
            <a:latin typeface="Arial" panose="020B0604020202020204" pitchFamily="34" charset="0"/>
            <a:cs typeface="Arial" panose="020B0604020202020204" pitchFamily="34" charset="0"/>
          </a:endParaRPr>
        </a:p>
      </dsp:txBody>
      <dsp:txXfrm>
        <a:off x="4541770" y="1093240"/>
        <a:ext cx="1280861" cy="802182"/>
      </dsp:txXfrm>
    </dsp:sp>
    <dsp:sp modelId="{105F60CF-C2AD-429C-9C7A-40015DCB45C2}">
      <dsp:nvSpPr>
        <dsp:cNvPr id="0" name=""/>
        <dsp:cNvSpPr/>
      </dsp:nvSpPr>
      <dsp:spPr>
        <a:xfrm>
          <a:off x="1269975" y="446054"/>
          <a:ext cx="4193111" cy="4193111"/>
        </a:xfrm>
        <a:custGeom>
          <a:avLst/>
          <a:gdLst/>
          <a:ahLst/>
          <a:cxnLst/>
          <a:rect l="0" t="0" r="0" b="0"/>
          <a:pathLst>
            <a:path>
              <a:moveTo>
                <a:pt x="4107730" y="1504339"/>
              </a:moveTo>
              <a:arcTo wR="2096555" hR="2096555" stAng="20615535" swAng="1968929"/>
            </a:path>
          </a:pathLst>
        </a:custGeom>
        <a:noFill/>
        <a:ln w="6350" cap="flat" cmpd="sng" algn="ctr">
          <a:solidFill>
            <a:schemeClr val="accent6">
              <a:shade val="90000"/>
              <a:hueOff val="75974"/>
              <a:satOff val="-3035"/>
              <a:lumOff val="7038"/>
              <a:alphaOff val="0"/>
            </a:schemeClr>
          </a:solidFill>
          <a:prstDash val="solid"/>
          <a:miter lim="800000"/>
        </a:ln>
        <a:effectLst/>
      </dsp:spPr>
      <dsp:style>
        <a:lnRef idx="1">
          <a:scrgbClr r="0" g="0" b="0"/>
        </a:lnRef>
        <a:fillRef idx="0">
          <a:scrgbClr r="0" g="0" b="0"/>
        </a:fillRef>
        <a:effectRef idx="0">
          <a:scrgbClr r="0" g="0" b="0"/>
        </a:effectRef>
        <a:fontRef idx="minor"/>
      </dsp:style>
    </dsp:sp>
    <dsp:sp modelId="{AAD0EB14-7BCA-4C23-A449-885109127D01}">
      <dsp:nvSpPr>
        <dsp:cNvPr id="0" name=""/>
        <dsp:cNvSpPr/>
      </dsp:nvSpPr>
      <dsp:spPr>
        <a:xfrm>
          <a:off x="4498374" y="3146400"/>
          <a:ext cx="1367653" cy="888974"/>
        </a:xfrm>
        <a:prstGeom prst="roundRect">
          <a:avLst/>
        </a:prstGeom>
        <a:solidFill>
          <a:schemeClr val="accent6">
            <a:alpha val="90000"/>
            <a:hueOff val="0"/>
            <a:satOff val="0"/>
            <a:lumOff val="0"/>
            <a:alphaOff val="-16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fr-BE" sz="1400" kern="1200">
              <a:latin typeface="Arial" panose="020B0604020202020204" pitchFamily="34" charset="0"/>
              <a:cs typeface="Arial" panose="020B0604020202020204" pitchFamily="34" charset="0"/>
            </a:rPr>
            <a:t>E-Commerce Actors</a:t>
          </a:r>
          <a:endParaRPr lang="fr-BE" sz="1400" kern="1200" dirty="0">
            <a:latin typeface="Arial" panose="020B0604020202020204" pitchFamily="34" charset="0"/>
            <a:cs typeface="Arial" panose="020B0604020202020204" pitchFamily="34" charset="0"/>
          </a:endParaRPr>
        </a:p>
      </dsp:txBody>
      <dsp:txXfrm>
        <a:off x="4541770" y="3189796"/>
        <a:ext cx="1280861" cy="802182"/>
      </dsp:txXfrm>
    </dsp:sp>
    <dsp:sp modelId="{2A3A9DA5-F156-4908-A17E-9AE79110407A}">
      <dsp:nvSpPr>
        <dsp:cNvPr id="0" name=""/>
        <dsp:cNvSpPr/>
      </dsp:nvSpPr>
      <dsp:spPr>
        <a:xfrm>
          <a:off x="1269975" y="446054"/>
          <a:ext cx="4193111" cy="4193111"/>
        </a:xfrm>
        <a:custGeom>
          <a:avLst/>
          <a:gdLst/>
          <a:ahLst/>
          <a:cxnLst/>
          <a:rect l="0" t="0" r="0" b="0"/>
          <a:pathLst>
            <a:path>
              <a:moveTo>
                <a:pt x="3562076" y="3595820"/>
              </a:moveTo>
              <a:arcTo wR="2096555" hR="2096555" stAng="2739125" swAng="1503486"/>
            </a:path>
          </a:pathLst>
        </a:custGeom>
        <a:noFill/>
        <a:ln w="6350" cap="flat" cmpd="sng" algn="ctr">
          <a:solidFill>
            <a:schemeClr val="accent6">
              <a:shade val="90000"/>
              <a:hueOff val="151948"/>
              <a:satOff val="-6069"/>
              <a:lumOff val="14076"/>
              <a:alphaOff val="0"/>
            </a:schemeClr>
          </a:solidFill>
          <a:prstDash val="solid"/>
          <a:miter lim="800000"/>
        </a:ln>
        <a:effectLst/>
      </dsp:spPr>
      <dsp:style>
        <a:lnRef idx="1">
          <a:scrgbClr r="0" g="0" b="0"/>
        </a:lnRef>
        <a:fillRef idx="0">
          <a:scrgbClr r="0" g="0" b="0"/>
        </a:fillRef>
        <a:effectRef idx="0">
          <a:scrgbClr r="0" g="0" b="0"/>
        </a:effectRef>
        <a:fontRef idx="minor"/>
      </dsp:style>
    </dsp:sp>
    <dsp:sp modelId="{A7BC4B6B-AB42-4723-8DBE-E52C73D27088}">
      <dsp:nvSpPr>
        <dsp:cNvPr id="0" name=""/>
        <dsp:cNvSpPr/>
      </dsp:nvSpPr>
      <dsp:spPr>
        <a:xfrm>
          <a:off x="2682704" y="4194678"/>
          <a:ext cx="1367653" cy="888974"/>
        </a:xfrm>
        <a:prstGeom prst="roundRect">
          <a:avLst/>
        </a:prstGeom>
        <a:solidFill>
          <a:schemeClr val="accent6">
            <a:alpha val="90000"/>
            <a:hueOff val="0"/>
            <a:satOff val="0"/>
            <a:lumOff val="0"/>
            <a:alphaOff val="-24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latin typeface="Arial" panose="020B0604020202020204" pitchFamily="34" charset="0"/>
              <a:cs typeface="Arial" panose="020B0604020202020204" pitchFamily="34" charset="0"/>
            </a:rPr>
            <a:t>Academia</a:t>
          </a:r>
          <a:endParaRPr lang="en-US" sz="1400" kern="1200" dirty="0">
            <a:latin typeface="Arial" panose="020B0604020202020204" pitchFamily="34" charset="0"/>
            <a:cs typeface="Arial" panose="020B0604020202020204" pitchFamily="34" charset="0"/>
          </a:endParaRPr>
        </a:p>
      </dsp:txBody>
      <dsp:txXfrm>
        <a:off x="2726100" y="4238074"/>
        <a:ext cx="1280861" cy="802182"/>
      </dsp:txXfrm>
    </dsp:sp>
    <dsp:sp modelId="{81A32164-4ACB-44F5-B02F-2771DBE434AC}">
      <dsp:nvSpPr>
        <dsp:cNvPr id="0" name=""/>
        <dsp:cNvSpPr/>
      </dsp:nvSpPr>
      <dsp:spPr>
        <a:xfrm>
          <a:off x="1269975" y="446054"/>
          <a:ext cx="4193111" cy="4193111"/>
        </a:xfrm>
        <a:custGeom>
          <a:avLst/>
          <a:gdLst/>
          <a:ahLst/>
          <a:cxnLst/>
          <a:rect l="0" t="0" r="0" b="0"/>
          <a:pathLst>
            <a:path>
              <a:moveTo>
                <a:pt x="1403965" y="4075410"/>
              </a:moveTo>
              <a:arcTo wR="2096555" hR="2096555" stAng="6557389" swAng="1503486"/>
            </a:path>
          </a:pathLst>
        </a:custGeom>
        <a:noFill/>
        <a:ln w="6350" cap="flat" cmpd="sng" algn="ctr">
          <a:solidFill>
            <a:schemeClr val="accent6">
              <a:shade val="90000"/>
              <a:hueOff val="227922"/>
              <a:satOff val="-9104"/>
              <a:lumOff val="21115"/>
              <a:alphaOff val="0"/>
            </a:schemeClr>
          </a:solidFill>
          <a:prstDash val="solid"/>
          <a:miter lim="800000"/>
        </a:ln>
        <a:effectLst/>
      </dsp:spPr>
      <dsp:style>
        <a:lnRef idx="1">
          <a:scrgbClr r="0" g="0" b="0"/>
        </a:lnRef>
        <a:fillRef idx="0">
          <a:scrgbClr r="0" g="0" b="0"/>
        </a:fillRef>
        <a:effectRef idx="0">
          <a:scrgbClr r="0" g="0" b="0"/>
        </a:effectRef>
        <a:fontRef idx="minor"/>
      </dsp:style>
    </dsp:sp>
    <dsp:sp modelId="{F3406422-2781-445E-B234-FF139A687A0A}">
      <dsp:nvSpPr>
        <dsp:cNvPr id="0" name=""/>
        <dsp:cNvSpPr/>
      </dsp:nvSpPr>
      <dsp:spPr>
        <a:xfrm>
          <a:off x="867033" y="3146400"/>
          <a:ext cx="1367653" cy="888974"/>
        </a:xfrm>
        <a:prstGeom prst="roundRect">
          <a:avLst/>
        </a:prstGeom>
        <a:solidFill>
          <a:schemeClr val="accent6">
            <a:alpha val="90000"/>
            <a:hueOff val="0"/>
            <a:satOff val="0"/>
            <a:lumOff val="0"/>
            <a:alphaOff val="-32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fr-BE" sz="1400" kern="1200">
              <a:latin typeface="Arial" panose="020B0604020202020204" pitchFamily="34" charset="0"/>
              <a:cs typeface="Arial" panose="020B0604020202020204" pitchFamily="34" charset="0"/>
            </a:rPr>
            <a:t>WCO Observers</a:t>
          </a:r>
          <a:endParaRPr lang="fr-BE" sz="1400" kern="1200" dirty="0">
            <a:latin typeface="Arial" panose="020B0604020202020204" pitchFamily="34" charset="0"/>
            <a:cs typeface="Arial" panose="020B0604020202020204" pitchFamily="34" charset="0"/>
          </a:endParaRPr>
        </a:p>
      </dsp:txBody>
      <dsp:txXfrm>
        <a:off x="910429" y="3189796"/>
        <a:ext cx="1280861" cy="802182"/>
      </dsp:txXfrm>
    </dsp:sp>
    <dsp:sp modelId="{1C13D71E-0153-43A4-8F00-4244755BA23D}">
      <dsp:nvSpPr>
        <dsp:cNvPr id="0" name=""/>
        <dsp:cNvSpPr/>
      </dsp:nvSpPr>
      <dsp:spPr>
        <a:xfrm>
          <a:off x="1269975" y="446054"/>
          <a:ext cx="4193111" cy="4193111"/>
        </a:xfrm>
        <a:custGeom>
          <a:avLst/>
          <a:gdLst/>
          <a:ahLst/>
          <a:cxnLst/>
          <a:rect l="0" t="0" r="0" b="0"/>
          <a:pathLst>
            <a:path>
              <a:moveTo>
                <a:pt x="85380" y="2688772"/>
              </a:moveTo>
              <a:arcTo wR="2096555" hR="2096555" stAng="9815535" swAng="1968929"/>
            </a:path>
          </a:pathLst>
        </a:custGeom>
        <a:noFill/>
        <a:ln w="6350" cap="flat" cmpd="sng" algn="ctr">
          <a:solidFill>
            <a:schemeClr val="accent6">
              <a:shade val="90000"/>
              <a:hueOff val="303896"/>
              <a:satOff val="-12138"/>
              <a:lumOff val="28153"/>
              <a:alphaOff val="0"/>
            </a:schemeClr>
          </a:solidFill>
          <a:prstDash val="solid"/>
          <a:miter lim="800000"/>
        </a:ln>
        <a:effectLst/>
      </dsp:spPr>
      <dsp:style>
        <a:lnRef idx="1">
          <a:scrgbClr r="0" g="0" b="0"/>
        </a:lnRef>
        <a:fillRef idx="0">
          <a:scrgbClr r="0" g="0" b="0"/>
        </a:fillRef>
        <a:effectRef idx="0">
          <a:scrgbClr r="0" g="0" b="0"/>
        </a:effectRef>
        <a:fontRef idx="minor"/>
      </dsp:style>
    </dsp:sp>
    <dsp:sp modelId="{B5EC4819-30BA-442F-A0B4-2073CA71BCE4}">
      <dsp:nvSpPr>
        <dsp:cNvPr id="0" name=""/>
        <dsp:cNvSpPr/>
      </dsp:nvSpPr>
      <dsp:spPr>
        <a:xfrm>
          <a:off x="867033" y="1049844"/>
          <a:ext cx="1367653" cy="888974"/>
        </a:xfrm>
        <a:prstGeom prst="roundRect">
          <a:avLst/>
        </a:prstGeom>
        <a:solidFill>
          <a:schemeClr val="accent6">
            <a:alpha val="90000"/>
            <a:hueOff val="0"/>
            <a:satOff val="0"/>
            <a:lumOff val="0"/>
            <a:alpha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fr-BE" sz="1400" kern="1200">
              <a:latin typeface="Arial" panose="020B0604020202020204" pitchFamily="34" charset="0"/>
              <a:cs typeface="Arial" panose="020B0604020202020204" pitchFamily="34" charset="0"/>
            </a:rPr>
            <a:t>PSCG</a:t>
          </a:r>
          <a:endParaRPr lang="fr-BE" sz="1400" kern="1200" dirty="0">
            <a:latin typeface="Arial" panose="020B0604020202020204" pitchFamily="34" charset="0"/>
            <a:cs typeface="Arial" panose="020B0604020202020204" pitchFamily="34" charset="0"/>
          </a:endParaRPr>
        </a:p>
      </dsp:txBody>
      <dsp:txXfrm>
        <a:off x="910429" y="1093240"/>
        <a:ext cx="1280861" cy="802182"/>
      </dsp:txXfrm>
    </dsp:sp>
    <dsp:sp modelId="{5689D459-ACBF-4C3A-BBC7-3FB7ADF8D9E2}">
      <dsp:nvSpPr>
        <dsp:cNvPr id="0" name=""/>
        <dsp:cNvSpPr/>
      </dsp:nvSpPr>
      <dsp:spPr>
        <a:xfrm>
          <a:off x="1269975" y="446054"/>
          <a:ext cx="4193111" cy="4193111"/>
        </a:xfrm>
        <a:custGeom>
          <a:avLst/>
          <a:gdLst/>
          <a:ahLst/>
          <a:cxnLst/>
          <a:rect l="0" t="0" r="0" b="0"/>
          <a:pathLst>
            <a:path>
              <a:moveTo>
                <a:pt x="631035" y="597290"/>
              </a:moveTo>
              <a:arcTo wR="2096555" hR="2096555" stAng="13539125" swAng="1503486"/>
            </a:path>
          </a:pathLst>
        </a:custGeom>
        <a:noFill/>
        <a:ln w="6350" cap="flat" cmpd="sng" algn="ctr">
          <a:solidFill>
            <a:schemeClr val="accent6">
              <a:shade val="90000"/>
              <a:hueOff val="379870"/>
              <a:satOff val="-15173"/>
              <a:lumOff val="35191"/>
              <a:alphaOff val="0"/>
            </a:schemeClr>
          </a:solidFill>
          <a:prstDash val="solid"/>
          <a:miter lim="800000"/>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748B4B-99A9-4A2F-9F72-8E576C40A27C}">
      <dsp:nvSpPr>
        <dsp:cNvPr id="0" name=""/>
        <dsp:cNvSpPr/>
      </dsp:nvSpPr>
      <dsp:spPr>
        <a:xfrm>
          <a:off x="4070" y="0"/>
          <a:ext cx="10283279" cy="3026463"/>
        </a:xfrm>
        <a:prstGeom prst="rightArrow">
          <a:avLst/>
        </a:prstGeom>
        <a:solidFill>
          <a:schemeClr val="accent2">
            <a:tint val="5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1C24BD1-17E3-4FEE-BE8A-BAF3FF1AC058}">
      <dsp:nvSpPr>
        <dsp:cNvPr id="0" name=""/>
        <dsp:cNvSpPr/>
      </dsp:nvSpPr>
      <dsp:spPr>
        <a:xfrm>
          <a:off x="8558" y="907939"/>
          <a:ext cx="1827725" cy="1210585"/>
        </a:xfrm>
        <a:prstGeom prst="roundRect">
          <a:avLst/>
        </a:prstGeom>
        <a:solidFill>
          <a:schemeClr val="accent2">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GB" sz="3000" kern="1200" dirty="0"/>
            <a:t>2016.7</a:t>
          </a:r>
        </a:p>
      </dsp:txBody>
      <dsp:txXfrm>
        <a:off x="67654" y="967035"/>
        <a:ext cx="1709533" cy="1092393"/>
      </dsp:txXfrm>
    </dsp:sp>
    <dsp:sp modelId="{C02C7053-015F-4B55-960B-C565D4973C6F}">
      <dsp:nvSpPr>
        <dsp:cNvPr id="0" name=""/>
        <dsp:cNvSpPr/>
      </dsp:nvSpPr>
      <dsp:spPr>
        <a:xfrm>
          <a:off x="2120202" y="907939"/>
          <a:ext cx="1827725" cy="1210585"/>
        </a:xfrm>
        <a:prstGeom prst="roundRect">
          <a:avLst/>
        </a:prstGeom>
        <a:solidFill>
          <a:schemeClr val="accent2">
            <a:shade val="50000"/>
            <a:hueOff val="-16594"/>
            <a:satOff val="-3364"/>
            <a:lumOff val="1850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GB" sz="3000" kern="1200" dirty="0"/>
            <a:t>2018.6</a:t>
          </a:r>
        </a:p>
      </dsp:txBody>
      <dsp:txXfrm>
        <a:off x="2179298" y="967035"/>
        <a:ext cx="1709533" cy="1092393"/>
      </dsp:txXfrm>
    </dsp:sp>
    <dsp:sp modelId="{9815B8EA-AC53-49B9-9C60-2D27651BE76C}">
      <dsp:nvSpPr>
        <dsp:cNvPr id="0" name=""/>
        <dsp:cNvSpPr/>
      </dsp:nvSpPr>
      <dsp:spPr>
        <a:xfrm>
          <a:off x="4231847" y="907939"/>
          <a:ext cx="1827725" cy="1210585"/>
        </a:xfrm>
        <a:prstGeom prst="roundRect">
          <a:avLst/>
        </a:prstGeom>
        <a:solidFill>
          <a:schemeClr val="accent2">
            <a:shade val="50000"/>
            <a:hueOff val="-33187"/>
            <a:satOff val="-6727"/>
            <a:lumOff val="3700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GB" sz="3000" kern="1200" dirty="0"/>
            <a:t>2019.6</a:t>
          </a:r>
        </a:p>
      </dsp:txBody>
      <dsp:txXfrm>
        <a:off x="4290943" y="967035"/>
        <a:ext cx="1709533" cy="1092393"/>
      </dsp:txXfrm>
    </dsp:sp>
    <dsp:sp modelId="{483A451E-7ACA-4F54-ACD5-C74983C7E566}">
      <dsp:nvSpPr>
        <dsp:cNvPr id="0" name=""/>
        <dsp:cNvSpPr/>
      </dsp:nvSpPr>
      <dsp:spPr>
        <a:xfrm>
          <a:off x="6343491" y="907939"/>
          <a:ext cx="1827725" cy="1210585"/>
        </a:xfrm>
        <a:prstGeom prst="roundRect">
          <a:avLst/>
        </a:prstGeom>
        <a:solidFill>
          <a:schemeClr val="accent2">
            <a:shade val="50000"/>
            <a:hueOff val="-33187"/>
            <a:satOff val="-6727"/>
            <a:lumOff val="3700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GB" sz="3000" kern="1200" dirty="0"/>
            <a:t>2020.12</a:t>
          </a:r>
        </a:p>
      </dsp:txBody>
      <dsp:txXfrm>
        <a:off x="6402587" y="967035"/>
        <a:ext cx="1709533" cy="1092393"/>
      </dsp:txXfrm>
    </dsp:sp>
    <dsp:sp modelId="{8D804AB1-C579-4844-9A20-D96485BE096C}">
      <dsp:nvSpPr>
        <dsp:cNvPr id="0" name=""/>
        <dsp:cNvSpPr/>
      </dsp:nvSpPr>
      <dsp:spPr>
        <a:xfrm>
          <a:off x="8455135" y="907939"/>
          <a:ext cx="1827725" cy="1210585"/>
        </a:xfrm>
        <a:prstGeom prst="roundRect">
          <a:avLst/>
        </a:prstGeom>
        <a:solidFill>
          <a:schemeClr val="accent2">
            <a:shade val="50000"/>
            <a:hueOff val="-16594"/>
            <a:satOff val="-3364"/>
            <a:lumOff val="1850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GB" sz="3000" kern="1200"/>
            <a:t>Next steps</a:t>
          </a:r>
          <a:endParaRPr lang="en-GB" sz="3000" b="1" kern="1200" dirty="0"/>
        </a:p>
      </dsp:txBody>
      <dsp:txXfrm>
        <a:off x="8514231" y="967035"/>
        <a:ext cx="1709533" cy="1092393"/>
      </dsp:txXfrm>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B0491D-917A-4B65-AF2E-871C577D713B}" type="datetimeFigureOut">
              <a:rPr lang="en-US" smtClean="0"/>
              <a:t>11/6/2020</a:t>
            </a:fld>
            <a:endParaRPr 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A57CCD-FF01-4072-854B-DE01E21154AD}" type="slidenum">
              <a:rPr lang="en-US" smtClean="0"/>
              <a:t>‹#›</a:t>
            </a:fld>
            <a:endParaRPr lang="en-US"/>
          </a:p>
        </p:txBody>
      </p:sp>
    </p:spTree>
    <p:extLst>
      <p:ext uri="{BB962C8B-B14F-4D97-AF65-F5344CB8AC3E}">
        <p14:creationId xmlns:p14="http://schemas.microsoft.com/office/powerpoint/2010/main" val="29163851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GB" dirty="0"/>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BA57CCD-FF01-4072-854B-DE01E21154A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602775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Arial" panose="020B0604020202020204" pitchFamily="34" charset="0"/>
                <a:ea typeface="Times New Roman" panose="02020603050405020304" pitchFamily="18" charset="0"/>
              </a:rPr>
              <a:t>The June 2020 PTC agreed on the capacity building plan on e-commerce. Following that, the Secretariat conducted Online Accreditation Workshop from 31 August till 7 September 2020. Twelve candidates from five of the WCO regions were invited to attend the Online Accreditation Workshop from 31 August till 7 September 2020.</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dirty="0">
              <a:solidFill>
                <a:srgbClr val="000000"/>
              </a:solidFill>
              <a:effectLst/>
              <a:latin typeface="Arial" panose="020B0604020202020204" pitchFamily="34" charset="0"/>
              <a:ea typeface="ＭＳ 明朝" panose="02020609040205080304" pitchFamily="17" charset="-128"/>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solidFill>
                  <a:srgbClr val="000000"/>
                </a:solidFill>
                <a:effectLst/>
                <a:latin typeface="Arial" panose="020B0604020202020204" pitchFamily="34" charset="0"/>
                <a:ea typeface="ＭＳ 明朝" panose="02020609040205080304" pitchFamily="17" charset="-128"/>
                <a:cs typeface="Arial" panose="020B0604020202020204" pitchFamily="34" charset="0"/>
              </a:rPr>
              <a:t>After completing the Online Accreditation Workshop, during financial year 2020/2021, the Secretariat is planning to organize several regional workshops on E-Commerce, utilizing pre-accredited experts. The delivery of these regional workshops will be s</a:t>
            </a:r>
            <a:r>
              <a:rPr lang="en-GB" sz="1800" dirty="0">
                <a:effectLst/>
                <a:latin typeface="Arial" panose="020B0604020202020204" pitchFamily="34" charset="0"/>
                <a:ea typeface="Times New Roman" panose="02020603050405020304" pitchFamily="18" charset="0"/>
                <a:cs typeface="Times New Roman" panose="02020603050405020304" pitchFamily="18" charset="0"/>
              </a:rPr>
              <a:t>ubject to resource availability</a:t>
            </a:r>
            <a:r>
              <a:rPr lang="en-GB" sz="1800" dirty="0">
                <a:solidFill>
                  <a:srgbClr val="000000"/>
                </a:solidFill>
                <a:effectLst/>
                <a:latin typeface="Arial" panose="020B0604020202020204" pitchFamily="34" charset="0"/>
                <a:ea typeface="ＭＳ 明朝" panose="02020609040205080304" pitchFamily="17" charset="-128"/>
                <a:cs typeface="Arial" panose="020B0604020202020204" pitchFamily="34" charset="0"/>
              </a:rPr>
              <a:t>. Regional workshops could be used mainly to sensitize Members about the E-Commerce </a:t>
            </a:r>
            <a:r>
              <a:rPr lang="en-GB" sz="1800" dirty="0" err="1">
                <a:solidFill>
                  <a:srgbClr val="000000"/>
                </a:solidFill>
                <a:effectLst/>
                <a:latin typeface="Arial" panose="020B0604020202020204" pitchFamily="34" charset="0"/>
                <a:ea typeface="ＭＳ 明朝" panose="02020609040205080304" pitchFamily="17" charset="-128"/>
                <a:cs typeface="Arial" panose="020B0604020202020204" pitchFamily="34" charset="0"/>
              </a:rPr>
              <a:t>FoS</a:t>
            </a:r>
            <a:r>
              <a:rPr lang="en-GB" sz="1800" dirty="0">
                <a:solidFill>
                  <a:srgbClr val="000000"/>
                </a:solidFill>
                <a:effectLst/>
                <a:latin typeface="Arial" panose="020B0604020202020204" pitchFamily="34" charset="0"/>
                <a:ea typeface="ＭＳ 明朝" panose="02020609040205080304" pitchFamily="17" charset="-128"/>
                <a:cs typeface="Arial" panose="020B0604020202020204" pitchFamily="34" charset="0"/>
              </a:rPr>
              <a:t> and the steps for its implementation. The workshops could also be used as training for experts/trainers from participating countries. Afterwards, national workshops could be held, focusing on building sustainable capacity and ownership of the modernization and reform process in each country.</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GB" dirty="0"/>
          </a:p>
          <a:p>
            <a:pPr marL="457200" indent="-457200">
              <a:buFont typeface="Wingdings" panose="05000000000000000000" pitchFamily="2" charset="2"/>
              <a:buChar char="q"/>
            </a:pPr>
            <a:r>
              <a:rPr lang="en-US" sz="1200" dirty="0"/>
              <a:t>AU-NZ : E-commerce ‘Greenlane’ Trial</a:t>
            </a:r>
          </a:p>
          <a:p>
            <a:pPr marL="457200" indent="-457200">
              <a:buFont typeface="Wingdings" panose="05000000000000000000" pitchFamily="2" charset="2"/>
              <a:buChar char="q"/>
            </a:pPr>
            <a:r>
              <a:rPr lang="en-US" sz="1200" dirty="0"/>
              <a:t>China : New cross border ecommerce model pilot project based on bonded warehouse</a:t>
            </a:r>
          </a:p>
          <a:p>
            <a:pPr marL="457200" indent="-457200">
              <a:buFont typeface="Wingdings" panose="05000000000000000000" pitchFamily="2" charset="2"/>
              <a:buChar char="q"/>
            </a:pPr>
            <a:r>
              <a:rPr lang="en-US" sz="1200" dirty="0"/>
              <a:t>EU: Import One Stop Shop (IOSS)  for VAT registration and collection and simplified electronic Customs procedures with safety &amp; security data</a:t>
            </a:r>
          </a:p>
          <a:p>
            <a:pPr marL="457200" indent="-457200">
              <a:buFont typeface="Wingdings" panose="05000000000000000000" pitchFamily="2" charset="2"/>
              <a:buChar char="q"/>
            </a:pPr>
            <a:r>
              <a:rPr lang="en-US" sz="1200" dirty="0"/>
              <a:t>UK: Cooperation with online marketplaces (JSL: Joint and Several Liability) </a:t>
            </a:r>
          </a:p>
          <a:p>
            <a:pPr marL="457200" indent="-457200">
              <a:buFont typeface="Wingdings" panose="05000000000000000000" pitchFamily="2" charset="2"/>
              <a:buChar char="q"/>
            </a:pPr>
            <a:r>
              <a:rPr lang="en-US" sz="1200" dirty="0"/>
              <a:t>US: Section 321 Pilot on Data elements etc. </a:t>
            </a:r>
          </a:p>
          <a:p>
            <a:endParaRPr lang="en-GB" dirty="0"/>
          </a:p>
        </p:txBody>
      </p:sp>
      <p:sp>
        <p:nvSpPr>
          <p:cNvPr id="4" name="スライド番号プレースホルダー 3"/>
          <p:cNvSpPr>
            <a:spLocks noGrp="1"/>
          </p:cNvSpPr>
          <p:nvPr>
            <p:ph type="sldNum" sz="quarter" idx="5"/>
          </p:nvPr>
        </p:nvSpPr>
        <p:spPr/>
        <p:txBody>
          <a:bodyPr/>
          <a:lstStyle/>
          <a:p>
            <a:fld id="{2BA57CCD-FF01-4072-854B-DE01E21154AD}" type="slidenum">
              <a:rPr lang="en-US" smtClean="0"/>
              <a:t>11</a:t>
            </a:fld>
            <a:endParaRPr lang="en-US"/>
          </a:p>
        </p:txBody>
      </p:sp>
    </p:spTree>
    <p:extLst>
      <p:ext uri="{BB962C8B-B14F-4D97-AF65-F5344CB8AC3E}">
        <p14:creationId xmlns:p14="http://schemas.microsoft.com/office/powerpoint/2010/main" val="21844356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GB" dirty="0"/>
          </a:p>
        </p:txBody>
      </p:sp>
      <p:sp>
        <p:nvSpPr>
          <p:cNvPr id="4" name="スライド番号プレースホルダー 3"/>
          <p:cNvSpPr>
            <a:spLocks noGrp="1"/>
          </p:cNvSpPr>
          <p:nvPr>
            <p:ph type="sldNum" sz="quarter" idx="5"/>
          </p:nvPr>
        </p:nvSpPr>
        <p:spPr/>
        <p:txBody>
          <a:bodyPr/>
          <a:lstStyle/>
          <a:p>
            <a:fld id="{2BA57CCD-FF01-4072-854B-DE01E21154AD}" type="slidenum">
              <a:rPr lang="en-US" smtClean="0"/>
              <a:t>12</a:t>
            </a:fld>
            <a:endParaRPr lang="en-US"/>
          </a:p>
        </p:txBody>
      </p:sp>
    </p:spTree>
    <p:extLst>
      <p:ext uri="{BB962C8B-B14F-4D97-AF65-F5344CB8AC3E}">
        <p14:creationId xmlns:p14="http://schemas.microsoft.com/office/powerpoint/2010/main" val="13700031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FontTx/>
              <a:buNone/>
            </a:pPr>
            <a:endParaRPr lang="en-US" dirty="0"/>
          </a:p>
        </p:txBody>
      </p:sp>
      <p:sp>
        <p:nvSpPr>
          <p:cNvPr id="4" name="スライド番号プレースホルダー 3"/>
          <p:cNvSpPr>
            <a:spLocks noGrp="1"/>
          </p:cNvSpPr>
          <p:nvPr>
            <p:ph type="sldNum" sz="quarter" idx="5"/>
          </p:nvPr>
        </p:nvSpPr>
        <p:spPr/>
        <p:txBody>
          <a:bodyPr/>
          <a:lstStyle/>
          <a:p>
            <a:fld id="{2BA57CCD-FF01-4072-854B-DE01E21154AD}" type="slidenum">
              <a:rPr lang="en-US" smtClean="0"/>
              <a:t>2</a:t>
            </a:fld>
            <a:endParaRPr lang="en-US"/>
          </a:p>
        </p:txBody>
      </p:sp>
    </p:spTree>
    <p:extLst>
      <p:ext uri="{BB962C8B-B14F-4D97-AF65-F5344CB8AC3E}">
        <p14:creationId xmlns:p14="http://schemas.microsoft.com/office/powerpoint/2010/main" val="13161162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Courier New" panose="02070309020205020404" pitchFamily="49" charset="0"/>
              <a:buNone/>
              <a:tabLst/>
              <a:defRPr/>
            </a:pPr>
            <a:r>
              <a:rPr lang="en-US" altLang="ja-JP" sz="1200" dirty="0">
                <a:solidFill>
                  <a:schemeClr val="accent1">
                    <a:lumMod val="50000"/>
                  </a:schemeClr>
                </a:solidFill>
              </a:rPr>
              <a:t>1</a:t>
            </a:r>
            <a:r>
              <a:rPr lang="ja-JP" altLang="en-US" sz="1200" dirty="0">
                <a:solidFill>
                  <a:schemeClr val="accent1">
                    <a:lumMod val="50000"/>
                  </a:schemeClr>
                </a:solidFill>
              </a:rPr>
              <a:t>．</a:t>
            </a:r>
            <a:r>
              <a:rPr lang="en-US" altLang="ja-JP" sz="1200" dirty="0">
                <a:solidFill>
                  <a:schemeClr val="accent1">
                    <a:lumMod val="50000"/>
                  </a:schemeClr>
                </a:solidFill>
              </a:rPr>
              <a:t>WCO</a:t>
            </a:r>
            <a:r>
              <a:rPr lang="ja-JP" altLang="en-US" sz="1200" dirty="0">
                <a:solidFill>
                  <a:schemeClr val="accent1">
                    <a:lumMod val="50000"/>
                  </a:schemeClr>
                </a:solidFill>
              </a:rPr>
              <a:t>における</a:t>
            </a:r>
            <a:r>
              <a:rPr lang="en-US" altLang="ja-JP" sz="1200" dirty="0">
                <a:solidFill>
                  <a:schemeClr val="accent1">
                    <a:lumMod val="50000"/>
                  </a:schemeClr>
                </a:solidFill>
              </a:rPr>
              <a:t>E-Commerce</a:t>
            </a:r>
            <a:r>
              <a:rPr lang="ja-JP" altLang="en-US" sz="1200" dirty="0">
                <a:solidFill>
                  <a:schemeClr val="accent1">
                    <a:lumMod val="50000"/>
                  </a:schemeClr>
                </a:solidFill>
              </a:rPr>
              <a:t>の議論の経緯　</a:t>
            </a:r>
            <a:r>
              <a:rPr lang="en-US" altLang="ja-JP" sz="1200" dirty="0">
                <a:solidFill>
                  <a:schemeClr val="accent1">
                    <a:lumMod val="50000"/>
                  </a:schemeClr>
                </a:solidFill>
              </a:rPr>
              <a:t>- </a:t>
            </a:r>
            <a:r>
              <a:rPr lang="ja-JP" altLang="en-US" dirty="0"/>
              <a:t>電子商取引に関する作業部会</a:t>
            </a:r>
            <a:endParaRPr lang="en-US" altLang="ja-JP" sz="1200" dirty="0">
              <a:solidFill>
                <a:schemeClr val="accent1">
                  <a:lumMod val="50000"/>
                </a:schemeClr>
              </a:solidFill>
            </a:endParaRPr>
          </a:p>
          <a:p>
            <a:pPr>
              <a:buFont typeface="Courier New" panose="02070309020205020404" pitchFamily="49" charset="0"/>
              <a:buNone/>
            </a:pPr>
            <a:endParaRPr lang="en-US" altLang="ja-JP" dirty="0"/>
          </a:p>
          <a:p>
            <a:pPr>
              <a:buFont typeface="Courier New" panose="02070309020205020404" pitchFamily="49" charset="0"/>
              <a:buNone/>
            </a:pPr>
            <a:r>
              <a:rPr lang="en-US" altLang="ja-JP" dirty="0"/>
              <a:t>2016</a:t>
            </a:r>
            <a:r>
              <a:rPr lang="ja-JP" altLang="en-US" dirty="0"/>
              <a:t>年７月　電子商取引に関する作業部会の設立</a:t>
            </a:r>
            <a:endParaRPr lang="en-US" altLang="ja-JP" dirty="0"/>
          </a:p>
          <a:p>
            <a:pPr>
              <a:buFont typeface="Courier New" panose="02070309020205020404" pitchFamily="49" charset="0"/>
              <a:buNone/>
            </a:pPr>
            <a:r>
              <a:rPr lang="en-US" altLang="ja-JP" dirty="0"/>
              <a:t>2017</a:t>
            </a:r>
            <a:r>
              <a:rPr lang="ja-JP" altLang="en-US" dirty="0"/>
              <a:t>年</a:t>
            </a:r>
            <a:r>
              <a:rPr lang="en-US" altLang="ja-JP" dirty="0"/>
              <a:t>12</a:t>
            </a:r>
            <a:r>
              <a:rPr lang="ja-JP" altLang="en-US" dirty="0"/>
              <a:t>月　</a:t>
            </a:r>
            <a:r>
              <a:rPr lang="en-US" altLang="ja-JP" dirty="0"/>
              <a:t>WCO</a:t>
            </a:r>
            <a:r>
              <a:rPr lang="ja-JP" altLang="en-US" dirty="0"/>
              <a:t>　</a:t>
            </a:r>
            <a:r>
              <a:rPr lang="en-US" altLang="ja-JP" dirty="0"/>
              <a:t>Luxor</a:t>
            </a:r>
            <a:r>
              <a:rPr lang="ja-JP" altLang="en-US" dirty="0"/>
              <a:t> </a:t>
            </a:r>
            <a:r>
              <a:rPr lang="en-US" altLang="ja-JP" dirty="0"/>
              <a:t>Resolution/WTO</a:t>
            </a:r>
            <a:r>
              <a:rPr lang="ja-JP" altLang="en-US" dirty="0"/>
              <a:t>へのコミュニケ</a:t>
            </a:r>
            <a:endParaRPr lang="en-US" altLang="ja-JP" dirty="0"/>
          </a:p>
          <a:p>
            <a:pPr>
              <a:buFont typeface="Courier New" panose="02070309020205020404" pitchFamily="49" charset="0"/>
              <a:buNone/>
            </a:pPr>
            <a:r>
              <a:rPr lang="en-US" altLang="ja-JP" dirty="0"/>
              <a:t>2018</a:t>
            </a:r>
            <a:r>
              <a:rPr lang="ja-JP" altLang="en-US" dirty="0"/>
              <a:t>年</a:t>
            </a:r>
            <a:r>
              <a:rPr lang="en-US" altLang="ja-JP" dirty="0"/>
              <a:t>6</a:t>
            </a:r>
            <a:r>
              <a:rPr lang="ja-JP" altLang="en-US" dirty="0"/>
              <a:t>月　</a:t>
            </a:r>
            <a:r>
              <a:rPr lang="en-US" altLang="ja-JP" dirty="0"/>
              <a:t>E-commerce</a:t>
            </a:r>
            <a:r>
              <a:rPr lang="ja-JP" altLang="en-US" dirty="0"/>
              <a:t> </a:t>
            </a:r>
            <a:r>
              <a:rPr lang="en-US" altLang="ja-JP" dirty="0" err="1"/>
              <a:t>FoS</a:t>
            </a:r>
            <a:r>
              <a:rPr lang="ja-JP" altLang="en-US" dirty="0"/>
              <a:t> （基準の枠組み）の新規策定、及び</a:t>
            </a:r>
            <a:r>
              <a:rPr lang="en-US" altLang="ja-JP" dirty="0"/>
              <a:t>Immediate Release Guidelines (</a:t>
            </a:r>
            <a:r>
              <a:rPr lang="ja-JP" altLang="en-US" dirty="0"/>
              <a:t>即時通関ガイドライン）の改正及び両者の政策委員会での採択</a:t>
            </a:r>
            <a:endParaRPr lang="en-US" altLang="ja-JP" dirty="0"/>
          </a:p>
          <a:p>
            <a:pPr>
              <a:buFont typeface="Courier New" panose="02070309020205020404" pitchFamily="49" charset="0"/>
              <a:buNone/>
            </a:pPr>
            <a:r>
              <a:rPr lang="en-US" altLang="ja-JP" dirty="0"/>
              <a:t>2019</a:t>
            </a:r>
            <a:r>
              <a:rPr lang="ja-JP" altLang="en-US" dirty="0"/>
              <a:t>年</a:t>
            </a:r>
            <a:r>
              <a:rPr lang="en-US" altLang="ja-JP" dirty="0"/>
              <a:t>6</a:t>
            </a:r>
            <a:r>
              <a:rPr lang="ja-JP" altLang="en-US" dirty="0"/>
              <a:t>月　</a:t>
            </a:r>
            <a:r>
              <a:rPr lang="en-US" altLang="ja-JP" dirty="0"/>
              <a:t>FOS</a:t>
            </a:r>
            <a:r>
              <a:rPr lang="ja-JP" altLang="en-US" dirty="0"/>
              <a:t>に関連するサポートツールの合意及び採択</a:t>
            </a:r>
            <a:endParaRPr lang="en-US" altLang="ja-JP" dirty="0"/>
          </a:p>
          <a:p>
            <a:pPr>
              <a:buFont typeface="Courier New" panose="02070309020205020404" pitchFamily="49" charset="0"/>
              <a:buNone/>
            </a:pPr>
            <a:r>
              <a:rPr lang="en-US" altLang="ja-JP" dirty="0"/>
              <a:t>2020</a:t>
            </a:r>
            <a:r>
              <a:rPr lang="ja-JP" altLang="en-US" dirty="0"/>
              <a:t>年</a:t>
            </a:r>
            <a:r>
              <a:rPr lang="en-US" altLang="ja-JP" dirty="0"/>
              <a:t>12</a:t>
            </a:r>
            <a:r>
              <a:rPr lang="ja-JP" altLang="en-US" dirty="0"/>
              <a:t>月　残りの３つの附属書などの合意及び採択予定（</a:t>
            </a:r>
            <a:r>
              <a:rPr lang="en-US" altLang="ja-JP" dirty="0"/>
              <a:t>2020</a:t>
            </a:r>
            <a:r>
              <a:rPr lang="ja-JP" altLang="en-US" dirty="0"/>
              <a:t>年６月常設技術委員会で採択済、今後政策委員会で最終採択予定）</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a:t>
            </a:r>
            <a:r>
              <a:rPr lang="en-US" altLang="ja-JP" dirty="0"/>
              <a:t>2020</a:t>
            </a:r>
            <a:r>
              <a:rPr lang="ja-JP" altLang="en-US" dirty="0"/>
              <a:t>年６月常設技術委員会で採択された文書＞</a:t>
            </a:r>
            <a:endParaRPr lang="en-US" altLang="ja-JP" dirty="0"/>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ja-JP" altLang="en-US" dirty="0"/>
              <a:t>電子商取引に関するデータセットにかかる附属書</a:t>
            </a:r>
            <a:endParaRPr lang="en-US" altLang="ja-JP" dirty="0"/>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ja-JP" altLang="en-US" dirty="0"/>
              <a:t>歳入確保アプロ</a:t>
            </a:r>
            <a:r>
              <a:rPr lang="en-US" altLang="ja-JP" dirty="0"/>
              <a:t>―</a:t>
            </a:r>
            <a:r>
              <a:rPr lang="ja-JP" altLang="en-US" dirty="0"/>
              <a:t>チにかかる附属書</a:t>
            </a:r>
            <a:endParaRPr lang="en-US" altLang="ja-JP" dirty="0"/>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altLang="ja-JP" dirty="0"/>
              <a:t>E-commerce</a:t>
            </a:r>
            <a:r>
              <a:rPr lang="ja-JP" altLang="en-US" dirty="0"/>
              <a:t>に関連する者にかかる役割と責任にかかる附属書</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altLang="ja-JP" dirty="0"/>
              <a:t>FOS</a:t>
            </a:r>
            <a:r>
              <a:rPr lang="ja-JP" altLang="en-US" dirty="0"/>
              <a:t>の履行及びキャパビルプラン</a:t>
            </a:r>
            <a:endParaRPr lang="en-US" altLang="ja-JP" dirty="0"/>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Key performance Indicator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FOS</a:t>
            </a:r>
            <a:r>
              <a:rPr lang="ja-JP" altLang="en-US" dirty="0"/>
              <a:t>の見直しメカニズムにかかる文書（年次レビュー（２つの附属書）及び４年ごとの定期レビュー）</a:t>
            </a:r>
            <a:endParaRPr lang="en-US" altLang="ja-JP" dirty="0"/>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altLang="ja-JP" dirty="0"/>
              <a:t>E-Commerce</a:t>
            </a:r>
            <a:r>
              <a:rPr lang="ja-JP" altLang="en-US" dirty="0"/>
              <a:t>にかかるケーススタディコンペディウム</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454B50"/>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454B50"/>
              </a:solidFill>
              <a:effectLst/>
              <a:uLnTx/>
              <a:uFillTx/>
              <a:latin typeface="Calibri"/>
              <a:ea typeface="+mn-ea"/>
              <a:cs typeface="+mn-cs"/>
            </a:endParaRPr>
          </a:p>
          <a:p>
            <a:endParaRPr kumimoji="0" lang="en-US" sz="1200" b="1" i="0" u="none" strike="noStrike" kern="1200" cap="none" spc="0" normalizeH="0" baseline="0" noProof="0" dirty="0">
              <a:ln>
                <a:noFill/>
              </a:ln>
              <a:solidFill>
                <a:srgbClr val="454B50"/>
              </a:solidFill>
              <a:effectLst/>
              <a:uLnTx/>
              <a:uFillTx/>
              <a:latin typeface="Calibri"/>
              <a:ea typeface="+mn-ea"/>
              <a:cs typeface="+mn-cs"/>
            </a:endParaRPr>
          </a:p>
        </p:txBody>
      </p:sp>
      <p:sp>
        <p:nvSpPr>
          <p:cNvPr id="4" name="スライド番号プレースホルダー 3"/>
          <p:cNvSpPr>
            <a:spLocks noGrp="1"/>
          </p:cNvSpPr>
          <p:nvPr>
            <p:ph type="sldNum" sz="quarter" idx="5"/>
          </p:nvPr>
        </p:nvSpPr>
        <p:spPr/>
        <p:txBody>
          <a:bodyPr/>
          <a:lstStyle/>
          <a:p>
            <a:fld id="{2BA57CCD-FF01-4072-854B-DE01E21154AD}" type="slidenum">
              <a:rPr lang="en-US" smtClean="0"/>
              <a:t>4</a:t>
            </a:fld>
            <a:endParaRPr lang="en-US"/>
          </a:p>
        </p:txBody>
      </p:sp>
    </p:spTree>
    <p:extLst>
      <p:ext uri="{BB962C8B-B14F-4D97-AF65-F5344CB8AC3E}">
        <p14:creationId xmlns:p14="http://schemas.microsoft.com/office/powerpoint/2010/main" val="220968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l"/>
            <a:endParaRPr lang="en-US" sz="1000" dirty="0">
              <a:solidFill>
                <a:srgbClr val="454B50"/>
              </a:solidFill>
              <a:latin typeface="Arial" panose="020B0604020202020204" pitchFamily="34" charset="0"/>
            </a:endParaRPr>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73D575-02AF-4A20-8D4B-75583E127394}" type="slidenum">
              <a:rPr kumimoji="0" lang="en-US"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616033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buFont typeface="Courier New" panose="02070309020205020404" pitchFamily="49" charset="0"/>
              <a:buNone/>
            </a:pPr>
            <a:endParaRPr lang="en-GB" dirty="0"/>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BA57CCD-FF01-4072-854B-DE01E21154A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854610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buFont typeface="Courier New" panose="02070309020205020404" pitchFamily="49" charset="0"/>
              <a:buNone/>
            </a:pPr>
            <a:endParaRPr lang="en-GB" dirty="0"/>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BA57CCD-FF01-4072-854B-DE01E21154A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910476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buFont typeface="Courier New" panose="02070309020205020404" pitchFamily="49" charset="0"/>
              <a:buNone/>
            </a:pPr>
            <a:endParaRPr lang="en-GB" dirty="0"/>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BA57CCD-FF01-4072-854B-DE01E21154A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177338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buFont typeface="Courier New" panose="02070309020205020404" pitchFamily="49" charset="0"/>
              <a:buNone/>
            </a:pPr>
            <a:endParaRPr lang="en-GB" dirty="0"/>
          </a:p>
        </p:txBody>
      </p:sp>
      <p:sp>
        <p:nvSpPr>
          <p:cNvPr id="4" name="スライド番号プレースホルダー 3"/>
          <p:cNvSpPr>
            <a:spLocks noGrp="1"/>
          </p:cNvSpPr>
          <p:nvPr>
            <p:ph type="sldNum" sz="quarter" idx="5"/>
          </p:nvPr>
        </p:nvSpPr>
        <p:spPr/>
        <p:txBody>
          <a:bodyPr/>
          <a:lstStyle/>
          <a:p>
            <a:fld id="{2BA57CCD-FF01-4072-854B-DE01E21154AD}" type="slidenum">
              <a:rPr lang="en-US" smtClean="0"/>
              <a:t>9</a:t>
            </a:fld>
            <a:endParaRPr lang="en-US"/>
          </a:p>
        </p:txBody>
      </p:sp>
    </p:spTree>
    <p:extLst>
      <p:ext uri="{BB962C8B-B14F-4D97-AF65-F5344CB8AC3E}">
        <p14:creationId xmlns:p14="http://schemas.microsoft.com/office/powerpoint/2010/main" val="4448820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buFont typeface="Courier New" panose="02070309020205020404" pitchFamily="49" charset="0"/>
              <a:buNone/>
            </a:pPr>
            <a:endParaRPr lang="en-GB" dirty="0"/>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BA57CCD-FF01-4072-854B-DE01E21154A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352879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F2D815D-1957-4878-B711-ED7B093140CD}"/>
              </a:ext>
            </a:extLst>
          </p:cNvPr>
          <p:cNvSpPr>
            <a:spLocks noGrp="1"/>
          </p:cNvSpPr>
          <p:nvPr>
            <p:ph type="ctrTitle"/>
          </p:nvPr>
        </p:nvSpPr>
        <p:spPr>
          <a:xfrm>
            <a:off x="1524000" y="1122363"/>
            <a:ext cx="9144000" cy="2387600"/>
          </a:xfrm>
        </p:spPr>
        <p:txBody>
          <a:bodyPr anchor="b"/>
          <a:lstStyle>
            <a:lvl1pPr algn="ctr">
              <a:defRPr sz="6000"/>
            </a:lvl1pPr>
          </a:lstStyle>
          <a:p>
            <a:r>
              <a:rPr lang="ja-JP" altLang="en-US"/>
              <a:t>マスター タイトルの書式設定</a:t>
            </a:r>
            <a:endParaRPr lang="en-US"/>
          </a:p>
        </p:txBody>
      </p:sp>
      <p:sp>
        <p:nvSpPr>
          <p:cNvPr id="3" name="字幕 2">
            <a:extLst>
              <a:ext uri="{FF2B5EF4-FFF2-40B4-BE49-F238E27FC236}">
                <a16:creationId xmlns:a16="http://schemas.microsoft.com/office/drawing/2014/main" id="{D6B3B53A-58AF-4FCE-8902-1901DFD80A2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日付プレースホルダー 3">
            <a:extLst>
              <a:ext uri="{FF2B5EF4-FFF2-40B4-BE49-F238E27FC236}">
                <a16:creationId xmlns:a16="http://schemas.microsoft.com/office/drawing/2014/main" id="{FBCF9B39-EA9E-41A3-8BA4-799BC04D4245}"/>
              </a:ext>
            </a:extLst>
          </p:cNvPr>
          <p:cNvSpPr>
            <a:spLocks noGrp="1"/>
          </p:cNvSpPr>
          <p:nvPr>
            <p:ph type="dt" sz="half" idx="10"/>
          </p:nvPr>
        </p:nvSpPr>
        <p:spPr/>
        <p:txBody>
          <a:bodyPr/>
          <a:lstStyle/>
          <a:p>
            <a:fld id="{52952D4F-0379-4194-A51D-99035C74C7F2}" type="datetimeFigureOut">
              <a:rPr lang="en-US" smtClean="0"/>
              <a:t>11/6/2020</a:t>
            </a:fld>
            <a:endParaRPr lang="en-US"/>
          </a:p>
        </p:txBody>
      </p:sp>
      <p:sp>
        <p:nvSpPr>
          <p:cNvPr id="5" name="フッター プレースホルダー 4">
            <a:extLst>
              <a:ext uri="{FF2B5EF4-FFF2-40B4-BE49-F238E27FC236}">
                <a16:creationId xmlns:a16="http://schemas.microsoft.com/office/drawing/2014/main" id="{B1D932EC-9E95-4BB0-9336-E25137E583F2}"/>
              </a:ext>
            </a:extLst>
          </p:cNvPr>
          <p:cNvSpPr>
            <a:spLocks noGrp="1"/>
          </p:cNvSpPr>
          <p:nvPr>
            <p:ph type="ftr" sz="quarter" idx="11"/>
          </p:nvPr>
        </p:nvSpPr>
        <p:spPr/>
        <p:txBody>
          <a:bodyPr/>
          <a:lstStyle/>
          <a:p>
            <a:endParaRPr lang="en-US"/>
          </a:p>
        </p:txBody>
      </p:sp>
      <p:sp>
        <p:nvSpPr>
          <p:cNvPr id="6" name="スライド番号プレースホルダー 5">
            <a:extLst>
              <a:ext uri="{FF2B5EF4-FFF2-40B4-BE49-F238E27FC236}">
                <a16:creationId xmlns:a16="http://schemas.microsoft.com/office/drawing/2014/main" id="{DBEB0696-E662-459C-A448-226F2E4EE1BD}"/>
              </a:ext>
            </a:extLst>
          </p:cNvPr>
          <p:cNvSpPr>
            <a:spLocks noGrp="1"/>
          </p:cNvSpPr>
          <p:nvPr>
            <p:ph type="sldNum" sz="quarter" idx="12"/>
          </p:nvPr>
        </p:nvSpPr>
        <p:spPr/>
        <p:txBody>
          <a:bodyPr/>
          <a:lstStyle/>
          <a:p>
            <a:fld id="{100855BA-9773-4C4A-BACC-315882F77417}" type="slidenum">
              <a:rPr lang="en-US" smtClean="0"/>
              <a:t>‹#›</a:t>
            </a:fld>
            <a:endParaRPr lang="en-US"/>
          </a:p>
        </p:txBody>
      </p:sp>
    </p:spTree>
    <p:extLst>
      <p:ext uri="{BB962C8B-B14F-4D97-AF65-F5344CB8AC3E}">
        <p14:creationId xmlns:p14="http://schemas.microsoft.com/office/powerpoint/2010/main" val="3390043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EB64617-4DD3-47A4-A557-1B0F13E14BD6}"/>
              </a:ext>
            </a:extLst>
          </p:cNvPr>
          <p:cNvSpPr>
            <a:spLocks noGrp="1"/>
          </p:cNvSpPr>
          <p:nvPr>
            <p:ph type="title"/>
          </p:nvPr>
        </p:nvSpPr>
        <p:spPr/>
        <p:txBody>
          <a:bodyPr/>
          <a:lstStyle/>
          <a:p>
            <a:r>
              <a:rPr lang="ja-JP" altLang="en-US"/>
              <a:t>マスター タイトルの書式設定</a:t>
            </a:r>
            <a:endParaRPr lang="en-US"/>
          </a:p>
        </p:txBody>
      </p:sp>
      <p:sp>
        <p:nvSpPr>
          <p:cNvPr id="3" name="縦書きテキスト プレースホルダー 2">
            <a:extLst>
              <a:ext uri="{FF2B5EF4-FFF2-40B4-BE49-F238E27FC236}">
                <a16:creationId xmlns:a16="http://schemas.microsoft.com/office/drawing/2014/main" id="{B68DE690-4C35-430E-9AF8-EDE52FB47F64}"/>
              </a:ext>
            </a:extLst>
          </p:cNvPr>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日付プレースホルダー 3">
            <a:extLst>
              <a:ext uri="{FF2B5EF4-FFF2-40B4-BE49-F238E27FC236}">
                <a16:creationId xmlns:a16="http://schemas.microsoft.com/office/drawing/2014/main" id="{2F976F55-64BB-4FD8-B7B2-72063FD9BB35}"/>
              </a:ext>
            </a:extLst>
          </p:cNvPr>
          <p:cNvSpPr>
            <a:spLocks noGrp="1"/>
          </p:cNvSpPr>
          <p:nvPr>
            <p:ph type="dt" sz="half" idx="10"/>
          </p:nvPr>
        </p:nvSpPr>
        <p:spPr/>
        <p:txBody>
          <a:bodyPr/>
          <a:lstStyle/>
          <a:p>
            <a:fld id="{52952D4F-0379-4194-A51D-99035C74C7F2}" type="datetimeFigureOut">
              <a:rPr lang="en-US" smtClean="0"/>
              <a:t>11/6/2020</a:t>
            </a:fld>
            <a:endParaRPr lang="en-US"/>
          </a:p>
        </p:txBody>
      </p:sp>
      <p:sp>
        <p:nvSpPr>
          <p:cNvPr id="5" name="フッター プレースホルダー 4">
            <a:extLst>
              <a:ext uri="{FF2B5EF4-FFF2-40B4-BE49-F238E27FC236}">
                <a16:creationId xmlns:a16="http://schemas.microsoft.com/office/drawing/2014/main" id="{E53D6212-2EBD-4113-AB2F-385B63EBF1A9}"/>
              </a:ext>
            </a:extLst>
          </p:cNvPr>
          <p:cNvSpPr>
            <a:spLocks noGrp="1"/>
          </p:cNvSpPr>
          <p:nvPr>
            <p:ph type="ftr" sz="quarter" idx="11"/>
          </p:nvPr>
        </p:nvSpPr>
        <p:spPr/>
        <p:txBody>
          <a:bodyPr/>
          <a:lstStyle/>
          <a:p>
            <a:endParaRPr lang="en-US"/>
          </a:p>
        </p:txBody>
      </p:sp>
      <p:sp>
        <p:nvSpPr>
          <p:cNvPr id="6" name="スライド番号プレースホルダー 5">
            <a:extLst>
              <a:ext uri="{FF2B5EF4-FFF2-40B4-BE49-F238E27FC236}">
                <a16:creationId xmlns:a16="http://schemas.microsoft.com/office/drawing/2014/main" id="{BC3603F9-6D65-44D1-A67C-C78939B75B2A}"/>
              </a:ext>
            </a:extLst>
          </p:cNvPr>
          <p:cNvSpPr>
            <a:spLocks noGrp="1"/>
          </p:cNvSpPr>
          <p:nvPr>
            <p:ph type="sldNum" sz="quarter" idx="12"/>
          </p:nvPr>
        </p:nvSpPr>
        <p:spPr/>
        <p:txBody>
          <a:bodyPr/>
          <a:lstStyle/>
          <a:p>
            <a:fld id="{100855BA-9773-4C4A-BACC-315882F77417}" type="slidenum">
              <a:rPr lang="en-US" smtClean="0"/>
              <a:t>‹#›</a:t>
            </a:fld>
            <a:endParaRPr lang="en-US"/>
          </a:p>
        </p:txBody>
      </p:sp>
    </p:spTree>
    <p:extLst>
      <p:ext uri="{BB962C8B-B14F-4D97-AF65-F5344CB8AC3E}">
        <p14:creationId xmlns:p14="http://schemas.microsoft.com/office/powerpoint/2010/main" val="2617828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A220632F-DE07-4B8A-8BBF-CBDD81AE377C}"/>
              </a:ext>
            </a:extLst>
          </p:cNvPr>
          <p:cNvSpPr>
            <a:spLocks noGrp="1"/>
          </p:cNvSpPr>
          <p:nvPr>
            <p:ph type="title" orient="vert"/>
          </p:nvPr>
        </p:nvSpPr>
        <p:spPr>
          <a:xfrm>
            <a:off x="8724900" y="365125"/>
            <a:ext cx="2628900" cy="5811838"/>
          </a:xfrm>
        </p:spPr>
        <p:txBody>
          <a:bodyPr vert="eaVert"/>
          <a:lstStyle/>
          <a:p>
            <a:r>
              <a:rPr lang="ja-JP" altLang="en-US"/>
              <a:t>マスター タイトルの書式設定</a:t>
            </a:r>
            <a:endParaRPr lang="en-US"/>
          </a:p>
        </p:txBody>
      </p:sp>
      <p:sp>
        <p:nvSpPr>
          <p:cNvPr id="3" name="縦書きテキスト プレースホルダー 2">
            <a:extLst>
              <a:ext uri="{FF2B5EF4-FFF2-40B4-BE49-F238E27FC236}">
                <a16:creationId xmlns:a16="http://schemas.microsoft.com/office/drawing/2014/main" id="{8E30C4AC-1EBA-43DB-87FB-87DD1FF58757}"/>
              </a:ext>
            </a:extLst>
          </p:cNvPr>
          <p:cNvSpPr>
            <a:spLocks noGrp="1"/>
          </p:cNvSpPr>
          <p:nvPr>
            <p:ph type="body" orient="vert" idx="1"/>
          </p:nvPr>
        </p:nvSpPr>
        <p:spPr>
          <a:xfrm>
            <a:off x="838200" y="365125"/>
            <a:ext cx="7734300"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日付プレースホルダー 3">
            <a:extLst>
              <a:ext uri="{FF2B5EF4-FFF2-40B4-BE49-F238E27FC236}">
                <a16:creationId xmlns:a16="http://schemas.microsoft.com/office/drawing/2014/main" id="{EBB0217A-9D4C-4D1D-9CF9-0CD96291D3E7}"/>
              </a:ext>
            </a:extLst>
          </p:cNvPr>
          <p:cNvSpPr>
            <a:spLocks noGrp="1"/>
          </p:cNvSpPr>
          <p:nvPr>
            <p:ph type="dt" sz="half" idx="10"/>
          </p:nvPr>
        </p:nvSpPr>
        <p:spPr/>
        <p:txBody>
          <a:bodyPr/>
          <a:lstStyle/>
          <a:p>
            <a:fld id="{52952D4F-0379-4194-A51D-99035C74C7F2}" type="datetimeFigureOut">
              <a:rPr lang="en-US" smtClean="0"/>
              <a:t>11/6/2020</a:t>
            </a:fld>
            <a:endParaRPr lang="en-US"/>
          </a:p>
        </p:txBody>
      </p:sp>
      <p:sp>
        <p:nvSpPr>
          <p:cNvPr id="5" name="フッター プレースホルダー 4">
            <a:extLst>
              <a:ext uri="{FF2B5EF4-FFF2-40B4-BE49-F238E27FC236}">
                <a16:creationId xmlns:a16="http://schemas.microsoft.com/office/drawing/2014/main" id="{74F6E4C9-326A-4239-B4D9-52BD372868B5}"/>
              </a:ext>
            </a:extLst>
          </p:cNvPr>
          <p:cNvSpPr>
            <a:spLocks noGrp="1"/>
          </p:cNvSpPr>
          <p:nvPr>
            <p:ph type="ftr" sz="quarter" idx="11"/>
          </p:nvPr>
        </p:nvSpPr>
        <p:spPr/>
        <p:txBody>
          <a:bodyPr/>
          <a:lstStyle/>
          <a:p>
            <a:endParaRPr lang="en-US"/>
          </a:p>
        </p:txBody>
      </p:sp>
      <p:sp>
        <p:nvSpPr>
          <p:cNvPr id="6" name="スライド番号プレースホルダー 5">
            <a:extLst>
              <a:ext uri="{FF2B5EF4-FFF2-40B4-BE49-F238E27FC236}">
                <a16:creationId xmlns:a16="http://schemas.microsoft.com/office/drawing/2014/main" id="{787EFC56-7AD9-4B01-9077-E0E0C861903A}"/>
              </a:ext>
            </a:extLst>
          </p:cNvPr>
          <p:cNvSpPr>
            <a:spLocks noGrp="1"/>
          </p:cNvSpPr>
          <p:nvPr>
            <p:ph type="sldNum" sz="quarter" idx="12"/>
          </p:nvPr>
        </p:nvSpPr>
        <p:spPr/>
        <p:txBody>
          <a:bodyPr/>
          <a:lstStyle/>
          <a:p>
            <a:fld id="{100855BA-9773-4C4A-BACC-315882F77417}" type="slidenum">
              <a:rPr lang="en-US" smtClean="0"/>
              <a:t>‹#›</a:t>
            </a:fld>
            <a:endParaRPr lang="en-US"/>
          </a:p>
        </p:txBody>
      </p:sp>
    </p:spTree>
    <p:extLst>
      <p:ext uri="{BB962C8B-B14F-4D97-AF65-F5344CB8AC3E}">
        <p14:creationId xmlns:p14="http://schemas.microsoft.com/office/powerpoint/2010/main" val="2986773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2FD55F-7EE1-4883-9113-088685C05442}"/>
              </a:ext>
            </a:extLst>
          </p:cNvPr>
          <p:cNvSpPr>
            <a:spLocks noGrp="1"/>
          </p:cNvSpPr>
          <p:nvPr>
            <p:ph type="ctrTitle"/>
          </p:nvPr>
        </p:nvSpPr>
        <p:spPr>
          <a:xfrm>
            <a:off x="1524000" y="1122363"/>
            <a:ext cx="9144000" cy="2387600"/>
          </a:xfrm>
        </p:spPr>
        <p:txBody>
          <a:bodyPr anchor="b"/>
          <a:lstStyle>
            <a:lvl1pPr algn="ctr">
              <a:defRPr sz="6000"/>
            </a:lvl1pPr>
          </a:lstStyle>
          <a:p>
            <a:r>
              <a:rPr lang="ja-JP" altLang="en-US"/>
              <a:t>マスター タイトルの書式設定</a:t>
            </a:r>
            <a:endParaRPr lang="en-US"/>
          </a:p>
        </p:txBody>
      </p:sp>
      <p:sp>
        <p:nvSpPr>
          <p:cNvPr id="3" name="字幕 2">
            <a:extLst>
              <a:ext uri="{FF2B5EF4-FFF2-40B4-BE49-F238E27FC236}">
                <a16:creationId xmlns:a16="http://schemas.microsoft.com/office/drawing/2014/main" id="{8DF858DA-7E0C-4A3A-9397-254DE718D30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日付プレースホルダー 3">
            <a:extLst>
              <a:ext uri="{FF2B5EF4-FFF2-40B4-BE49-F238E27FC236}">
                <a16:creationId xmlns:a16="http://schemas.microsoft.com/office/drawing/2014/main" id="{627E53F6-7DC8-4250-998D-CF6492E32B24}"/>
              </a:ext>
            </a:extLst>
          </p:cNvPr>
          <p:cNvSpPr>
            <a:spLocks noGrp="1"/>
          </p:cNvSpPr>
          <p:nvPr>
            <p:ph type="dt" sz="half" idx="10"/>
          </p:nvPr>
        </p:nvSpPr>
        <p:spPr/>
        <p:txBody>
          <a:bodyPr/>
          <a:lstStyle/>
          <a:p>
            <a:fld id="{EBE966A8-AACE-4303-8406-D83BCA89C440}" type="datetimeFigureOut">
              <a:rPr lang="en-US" smtClean="0"/>
              <a:t>11/6/2020</a:t>
            </a:fld>
            <a:endParaRPr lang="en-US" dirty="0"/>
          </a:p>
        </p:txBody>
      </p:sp>
      <p:sp>
        <p:nvSpPr>
          <p:cNvPr id="5" name="フッター プレースホルダー 4">
            <a:extLst>
              <a:ext uri="{FF2B5EF4-FFF2-40B4-BE49-F238E27FC236}">
                <a16:creationId xmlns:a16="http://schemas.microsoft.com/office/drawing/2014/main" id="{082B7190-1DBD-450A-8B03-BB85E546DE85}"/>
              </a:ext>
            </a:extLst>
          </p:cNvPr>
          <p:cNvSpPr>
            <a:spLocks noGrp="1"/>
          </p:cNvSpPr>
          <p:nvPr>
            <p:ph type="ftr" sz="quarter" idx="11"/>
          </p:nvPr>
        </p:nvSpPr>
        <p:spPr/>
        <p:txBody>
          <a:bodyPr/>
          <a:lstStyle/>
          <a:p>
            <a:endParaRPr lang="en-US" dirty="0"/>
          </a:p>
        </p:txBody>
      </p:sp>
      <p:sp>
        <p:nvSpPr>
          <p:cNvPr id="6" name="スライド番号プレースホルダー 5">
            <a:extLst>
              <a:ext uri="{FF2B5EF4-FFF2-40B4-BE49-F238E27FC236}">
                <a16:creationId xmlns:a16="http://schemas.microsoft.com/office/drawing/2014/main" id="{3EE3451B-73FC-447C-81B5-1A0863CAEA7E}"/>
              </a:ext>
            </a:extLst>
          </p:cNvPr>
          <p:cNvSpPr>
            <a:spLocks noGrp="1"/>
          </p:cNvSpPr>
          <p:nvPr>
            <p:ph type="sldNum" sz="quarter" idx="12"/>
          </p:nvPr>
        </p:nvSpPr>
        <p:spPr/>
        <p:txBody>
          <a:bodyPr/>
          <a:lstStyle/>
          <a:p>
            <a:fld id="{FBAA5756-0E6B-4395-BA38-0E5A4D168968}" type="slidenum">
              <a:rPr lang="en-US" smtClean="0"/>
              <a:t>‹#›</a:t>
            </a:fld>
            <a:endParaRPr lang="en-US" dirty="0"/>
          </a:p>
        </p:txBody>
      </p:sp>
    </p:spTree>
    <p:extLst>
      <p:ext uri="{BB962C8B-B14F-4D97-AF65-F5344CB8AC3E}">
        <p14:creationId xmlns:p14="http://schemas.microsoft.com/office/powerpoint/2010/main" val="38484347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D8E7323-BD33-4CAD-A71C-0344CAEE3DE1}"/>
              </a:ext>
            </a:extLst>
          </p:cNvPr>
          <p:cNvSpPr>
            <a:spLocks noGrp="1"/>
          </p:cNvSpPr>
          <p:nvPr>
            <p:ph type="title"/>
          </p:nvPr>
        </p:nvSpPr>
        <p:spPr/>
        <p:txBody>
          <a:bodyPr/>
          <a:lstStyle/>
          <a:p>
            <a:r>
              <a:rPr lang="ja-JP" altLang="en-US"/>
              <a:t>マスター タイトルの書式設定</a:t>
            </a:r>
            <a:endParaRPr lang="en-US"/>
          </a:p>
        </p:txBody>
      </p:sp>
      <p:sp>
        <p:nvSpPr>
          <p:cNvPr id="3" name="コンテンツ プレースホルダー 2">
            <a:extLst>
              <a:ext uri="{FF2B5EF4-FFF2-40B4-BE49-F238E27FC236}">
                <a16:creationId xmlns:a16="http://schemas.microsoft.com/office/drawing/2014/main" id="{0EE3BF42-E4F2-4A76-9027-E291A1E1B4B3}"/>
              </a:ext>
            </a:extLst>
          </p:cNvPr>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日付プレースホルダー 3">
            <a:extLst>
              <a:ext uri="{FF2B5EF4-FFF2-40B4-BE49-F238E27FC236}">
                <a16:creationId xmlns:a16="http://schemas.microsoft.com/office/drawing/2014/main" id="{6995215A-4B5C-4EAF-8E12-2652427C6768}"/>
              </a:ext>
            </a:extLst>
          </p:cNvPr>
          <p:cNvSpPr>
            <a:spLocks noGrp="1"/>
          </p:cNvSpPr>
          <p:nvPr>
            <p:ph type="dt" sz="half" idx="10"/>
          </p:nvPr>
        </p:nvSpPr>
        <p:spPr/>
        <p:txBody>
          <a:bodyPr/>
          <a:lstStyle/>
          <a:p>
            <a:fld id="{EBE966A8-AACE-4303-8406-D83BCA89C440}" type="datetimeFigureOut">
              <a:rPr lang="en-US" smtClean="0"/>
              <a:t>11/6/2020</a:t>
            </a:fld>
            <a:endParaRPr lang="en-US" dirty="0"/>
          </a:p>
        </p:txBody>
      </p:sp>
      <p:sp>
        <p:nvSpPr>
          <p:cNvPr id="5" name="フッター プレースホルダー 4">
            <a:extLst>
              <a:ext uri="{FF2B5EF4-FFF2-40B4-BE49-F238E27FC236}">
                <a16:creationId xmlns:a16="http://schemas.microsoft.com/office/drawing/2014/main" id="{55B5FA9E-9E93-41AB-A5B0-8B38AC7596E2}"/>
              </a:ext>
            </a:extLst>
          </p:cNvPr>
          <p:cNvSpPr>
            <a:spLocks noGrp="1"/>
          </p:cNvSpPr>
          <p:nvPr>
            <p:ph type="ftr" sz="quarter" idx="11"/>
          </p:nvPr>
        </p:nvSpPr>
        <p:spPr/>
        <p:txBody>
          <a:bodyPr/>
          <a:lstStyle/>
          <a:p>
            <a:endParaRPr lang="en-US" dirty="0"/>
          </a:p>
        </p:txBody>
      </p:sp>
      <p:sp>
        <p:nvSpPr>
          <p:cNvPr id="6" name="スライド番号プレースホルダー 5">
            <a:extLst>
              <a:ext uri="{FF2B5EF4-FFF2-40B4-BE49-F238E27FC236}">
                <a16:creationId xmlns:a16="http://schemas.microsoft.com/office/drawing/2014/main" id="{90B9D34C-DD93-42C9-AF48-9F5B1CD6EAB0}"/>
              </a:ext>
            </a:extLst>
          </p:cNvPr>
          <p:cNvSpPr>
            <a:spLocks noGrp="1"/>
          </p:cNvSpPr>
          <p:nvPr>
            <p:ph type="sldNum" sz="quarter" idx="12"/>
          </p:nvPr>
        </p:nvSpPr>
        <p:spPr/>
        <p:txBody>
          <a:bodyPr/>
          <a:lstStyle/>
          <a:p>
            <a:fld id="{FBAA5756-0E6B-4395-BA38-0E5A4D168968}" type="slidenum">
              <a:rPr lang="en-US" smtClean="0"/>
              <a:t>‹#›</a:t>
            </a:fld>
            <a:endParaRPr lang="en-US" dirty="0"/>
          </a:p>
        </p:txBody>
      </p:sp>
    </p:spTree>
    <p:extLst>
      <p:ext uri="{BB962C8B-B14F-4D97-AF65-F5344CB8AC3E}">
        <p14:creationId xmlns:p14="http://schemas.microsoft.com/office/powerpoint/2010/main" val="19516916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C2C69EB-0B4E-4EA3-BE04-21CE0F71A862}"/>
              </a:ext>
            </a:extLst>
          </p:cNvPr>
          <p:cNvSpPr>
            <a:spLocks noGrp="1"/>
          </p:cNvSpPr>
          <p:nvPr>
            <p:ph type="title"/>
          </p:nvPr>
        </p:nvSpPr>
        <p:spPr>
          <a:xfrm>
            <a:off x="831850" y="1709738"/>
            <a:ext cx="10515600" cy="2852737"/>
          </a:xfrm>
        </p:spPr>
        <p:txBody>
          <a:bodyPr anchor="b"/>
          <a:lstStyle>
            <a:lvl1pPr>
              <a:defRPr sz="6000"/>
            </a:lvl1pPr>
          </a:lstStyle>
          <a:p>
            <a:r>
              <a:rPr lang="ja-JP" altLang="en-US"/>
              <a:t>マスター タイトルの書式設定</a:t>
            </a:r>
            <a:endParaRPr lang="en-US"/>
          </a:p>
        </p:txBody>
      </p:sp>
      <p:sp>
        <p:nvSpPr>
          <p:cNvPr id="3" name="テキスト プレースホルダー 2">
            <a:extLst>
              <a:ext uri="{FF2B5EF4-FFF2-40B4-BE49-F238E27FC236}">
                <a16:creationId xmlns:a16="http://schemas.microsoft.com/office/drawing/2014/main" id="{3529479A-50CD-4F37-8BCB-49825710F2C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日付プレースホルダー 3">
            <a:extLst>
              <a:ext uri="{FF2B5EF4-FFF2-40B4-BE49-F238E27FC236}">
                <a16:creationId xmlns:a16="http://schemas.microsoft.com/office/drawing/2014/main" id="{526812A5-FABD-4A8A-B63B-32EE843C7193}"/>
              </a:ext>
            </a:extLst>
          </p:cNvPr>
          <p:cNvSpPr>
            <a:spLocks noGrp="1"/>
          </p:cNvSpPr>
          <p:nvPr>
            <p:ph type="dt" sz="half" idx="10"/>
          </p:nvPr>
        </p:nvSpPr>
        <p:spPr/>
        <p:txBody>
          <a:bodyPr/>
          <a:lstStyle/>
          <a:p>
            <a:fld id="{EBE966A8-AACE-4303-8406-D83BCA89C440}" type="datetimeFigureOut">
              <a:rPr lang="en-US" smtClean="0"/>
              <a:t>11/6/2020</a:t>
            </a:fld>
            <a:endParaRPr lang="en-US" dirty="0"/>
          </a:p>
        </p:txBody>
      </p:sp>
      <p:sp>
        <p:nvSpPr>
          <p:cNvPr id="5" name="フッター プレースホルダー 4">
            <a:extLst>
              <a:ext uri="{FF2B5EF4-FFF2-40B4-BE49-F238E27FC236}">
                <a16:creationId xmlns:a16="http://schemas.microsoft.com/office/drawing/2014/main" id="{E62D1935-A6D2-4B36-BC73-86B45484E70D}"/>
              </a:ext>
            </a:extLst>
          </p:cNvPr>
          <p:cNvSpPr>
            <a:spLocks noGrp="1"/>
          </p:cNvSpPr>
          <p:nvPr>
            <p:ph type="ftr" sz="quarter" idx="11"/>
          </p:nvPr>
        </p:nvSpPr>
        <p:spPr/>
        <p:txBody>
          <a:bodyPr/>
          <a:lstStyle/>
          <a:p>
            <a:endParaRPr lang="en-US" dirty="0"/>
          </a:p>
        </p:txBody>
      </p:sp>
      <p:sp>
        <p:nvSpPr>
          <p:cNvPr id="6" name="スライド番号プレースホルダー 5">
            <a:extLst>
              <a:ext uri="{FF2B5EF4-FFF2-40B4-BE49-F238E27FC236}">
                <a16:creationId xmlns:a16="http://schemas.microsoft.com/office/drawing/2014/main" id="{BC8DDB33-E61B-499F-8AEE-EB39E24EB752}"/>
              </a:ext>
            </a:extLst>
          </p:cNvPr>
          <p:cNvSpPr>
            <a:spLocks noGrp="1"/>
          </p:cNvSpPr>
          <p:nvPr>
            <p:ph type="sldNum" sz="quarter" idx="12"/>
          </p:nvPr>
        </p:nvSpPr>
        <p:spPr/>
        <p:txBody>
          <a:bodyPr/>
          <a:lstStyle/>
          <a:p>
            <a:fld id="{FBAA5756-0E6B-4395-BA38-0E5A4D168968}" type="slidenum">
              <a:rPr lang="en-US" smtClean="0"/>
              <a:t>‹#›</a:t>
            </a:fld>
            <a:endParaRPr lang="en-US" dirty="0"/>
          </a:p>
        </p:txBody>
      </p:sp>
    </p:spTree>
    <p:extLst>
      <p:ext uri="{BB962C8B-B14F-4D97-AF65-F5344CB8AC3E}">
        <p14:creationId xmlns:p14="http://schemas.microsoft.com/office/powerpoint/2010/main" val="7424856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17CCF44-00D4-43FF-A48C-DB1008A6BAEC}"/>
              </a:ext>
            </a:extLst>
          </p:cNvPr>
          <p:cNvSpPr>
            <a:spLocks noGrp="1"/>
          </p:cNvSpPr>
          <p:nvPr>
            <p:ph type="title"/>
          </p:nvPr>
        </p:nvSpPr>
        <p:spPr/>
        <p:txBody>
          <a:bodyPr/>
          <a:lstStyle/>
          <a:p>
            <a:r>
              <a:rPr lang="ja-JP" altLang="en-US"/>
              <a:t>マスター タイトルの書式設定</a:t>
            </a:r>
            <a:endParaRPr lang="en-US"/>
          </a:p>
        </p:txBody>
      </p:sp>
      <p:sp>
        <p:nvSpPr>
          <p:cNvPr id="3" name="コンテンツ プレースホルダー 2">
            <a:extLst>
              <a:ext uri="{FF2B5EF4-FFF2-40B4-BE49-F238E27FC236}">
                <a16:creationId xmlns:a16="http://schemas.microsoft.com/office/drawing/2014/main" id="{BF4C44C0-60AE-42AE-8296-75E0BF4A2A92}"/>
              </a:ext>
            </a:extLst>
          </p:cNvPr>
          <p:cNvSpPr>
            <a:spLocks noGrp="1"/>
          </p:cNvSpPr>
          <p:nvPr>
            <p:ph sz="half" idx="1"/>
          </p:nvPr>
        </p:nvSpPr>
        <p:spPr>
          <a:xfrm>
            <a:off x="838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コンテンツ プレースホルダー 3">
            <a:extLst>
              <a:ext uri="{FF2B5EF4-FFF2-40B4-BE49-F238E27FC236}">
                <a16:creationId xmlns:a16="http://schemas.microsoft.com/office/drawing/2014/main" id="{AD65D92A-352A-47F0-AA8A-8E324C755365}"/>
              </a:ext>
            </a:extLst>
          </p:cNvPr>
          <p:cNvSpPr>
            <a:spLocks noGrp="1"/>
          </p:cNvSpPr>
          <p:nvPr>
            <p:ph sz="half" idx="2"/>
          </p:nvPr>
        </p:nvSpPr>
        <p:spPr>
          <a:xfrm>
            <a:off x="6172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日付プレースホルダー 4">
            <a:extLst>
              <a:ext uri="{FF2B5EF4-FFF2-40B4-BE49-F238E27FC236}">
                <a16:creationId xmlns:a16="http://schemas.microsoft.com/office/drawing/2014/main" id="{46C30D82-2A07-4DEA-80BC-36EAFC4AFED8}"/>
              </a:ext>
            </a:extLst>
          </p:cNvPr>
          <p:cNvSpPr>
            <a:spLocks noGrp="1"/>
          </p:cNvSpPr>
          <p:nvPr>
            <p:ph type="dt" sz="half" idx="10"/>
          </p:nvPr>
        </p:nvSpPr>
        <p:spPr/>
        <p:txBody>
          <a:bodyPr/>
          <a:lstStyle/>
          <a:p>
            <a:fld id="{EBE966A8-AACE-4303-8406-D83BCA89C440}" type="datetimeFigureOut">
              <a:rPr lang="en-US" smtClean="0"/>
              <a:t>11/6/2020</a:t>
            </a:fld>
            <a:endParaRPr lang="en-US" dirty="0"/>
          </a:p>
        </p:txBody>
      </p:sp>
      <p:sp>
        <p:nvSpPr>
          <p:cNvPr id="6" name="フッター プレースホルダー 5">
            <a:extLst>
              <a:ext uri="{FF2B5EF4-FFF2-40B4-BE49-F238E27FC236}">
                <a16:creationId xmlns:a16="http://schemas.microsoft.com/office/drawing/2014/main" id="{C8ABEFAD-F8A8-424E-8285-8F70BC3F47DA}"/>
              </a:ext>
            </a:extLst>
          </p:cNvPr>
          <p:cNvSpPr>
            <a:spLocks noGrp="1"/>
          </p:cNvSpPr>
          <p:nvPr>
            <p:ph type="ftr" sz="quarter" idx="11"/>
          </p:nvPr>
        </p:nvSpPr>
        <p:spPr/>
        <p:txBody>
          <a:bodyPr/>
          <a:lstStyle/>
          <a:p>
            <a:endParaRPr lang="en-US" dirty="0"/>
          </a:p>
        </p:txBody>
      </p:sp>
      <p:sp>
        <p:nvSpPr>
          <p:cNvPr id="7" name="スライド番号プレースホルダー 6">
            <a:extLst>
              <a:ext uri="{FF2B5EF4-FFF2-40B4-BE49-F238E27FC236}">
                <a16:creationId xmlns:a16="http://schemas.microsoft.com/office/drawing/2014/main" id="{D6A84ABD-8B6F-4237-BA6C-1EE44255C809}"/>
              </a:ext>
            </a:extLst>
          </p:cNvPr>
          <p:cNvSpPr>
            <a:spLocks noGrp="1"/>
          </p:cNvSpPr>
          <p:nvPr>
            <p:ph type="sldNum" sz="quarter" idx="12"/>
          </p:nvPr>
        </p:nvSpPr>
        <p:spPr/>
        <p:txBody>
          <a:bodyPr/>
          <a:lstStyle/>
          <a:p>
            <a:fld id="{FBAA5756-0E6B-4395-BA38-0E5A4D168968}" type="slidenum">
              <a:rPr lang="en-US" smtClean="0"/>
              <a:t>‹#›</a:t>
            </a:fld>
            <a:endParaRPr lang="en-US" dirty="0"/>
          </a:p>
        </p:txBody>
      </p:sp>
    </p:spTree>
    <p:extLst>
      <p:ext uri="{BB962C8B-B14F-4D97-AF65-F5344CB8AC3E}">
        <p14:creationId xmlns:p14="http://schemas.microsoft.com/office/powerpoint/2010/main" val="21795593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A4D7379-A376-481D-82F6-D3813FF14236}"/>
              </a:ext>
            </a:extLst>
          </p:cNvPr>
          <p:cNvSpPr>
            <a:spLocks noGrp="1"/>
          </p:cNvSpPr>
          <p:nvPr>
            <p:ph type="title"/>
          </p:nvPr>
        </p:nvSpPr>
        <p:spPr>
          <a:xfrm>
            <a:off x="839788" y="365125"/>
            <a:ext cx="10515600" cy="1325563"/>
          </a:xfrm>
        </p:spPr>
        <p:txBody>
          <a:bodyPr/>
          <a:lstStyle/>
          <a:p>
            <a:r>
              <a:rPr lang="ja-JP" altLang="en-US"/>
              <a:t>マスター タイトルの書式設定</a:t>
            </a:r>
            <a:endParaRPr lang="en-US"/>
          </a:p>
        </p:txBody>
      </p:sp>
      <p:sp>
        <p:nvSpPr>
          <p:cNvPr id="3" name="テキスト プレースホルダー 2">
            <a:extLst>
              <a:ext uri="{FF2B5EF4-FFF2-40B4-BE49-F238E27FC236}">
                <a16:creationId xmlns:a16="http://schemas.microsoft.com/office/drawing/2014/main" id="{D24C4471-4C05-4F2B-AAE8-F285C4E871E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a:extLst>
              <a:ext uri="{FF2B5EF4-FFF2-40B4-BE49-F238E27FC236}">
                <a16:creationId xmlns:a16="http://schemas.microsoft.com/office/drawing/2014/main" id="{24BBB252-D34B-43FF-8246-86F14C5F0CB8}"/>
              </a:ext>
            </a:extLst>
          </p:cNvPr>
          <p:cNvSpPr>
            <a:spLocks noGrp="1"/>
          </p:cNvSpPr>
          <p:nvPr>
            <p:ph sz="half" idx="2"/>
          </p:nvPr>
        </p:nvSpPr>
        <p:spPr>
          <a:xfrm>
            <a:off x="839788" y="2505075"/>
            <a:ext cx="515778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テキスト プレースホルダー 4">
            <a:extLst>
              <a:ext uri="{FF2B5EF4-FFF2-40B4-BE49-F238E27FC236}">
                <a16:creationId xmlns:a16="http://schemas.microsoft.com/office/drawing/2014/main" id="{62DE4633-DDBD-44B3-B907-940FC3365AA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a:extLst>
              <a:ext uri="{FF2B5EF4-FFF2-40B4-BE49-F238E27FC236}">
                <a16:creationId xmlns:a16="http://schemas.microsoft.com/office/drawing/2014/main" id="{026CD2CF-574A-4D3A-AF13-4BFA0563C299}"/>
              </a:ext>
            </a:extLst>
          </p:cNvPr>
          <p:cNvSpPr>
            <a:spLocks noGrp="1"/>
          </p:cNvSpPr>
          <p:nvPr>
            <p:ph sz="quarter" idx="4"/>
          </p:nvPr>
        </p:nvSpPr>
        <p:spPr>
          <a:xfrm>
            <a:off x="6172200" y="2505075"/>
            <a:ext cx="51831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日付プレースホルダー 6">
            <a:extLst>
              <a:ext uri="{FF2B5EF4-FFF2-40B4-BE49-F238E27FC236}">
                <a16:creationId xmlns:a16="http://schemas.microsoft.com/office/drawing/2014/main" id="{FA75A49A-8978-437C-8B01-0BF80D53F3AA}"/>
              </a:ext>
            </a:extLst>
          </p:cNvPr>
          <p:cNvSpPr>
            <a:spLocks noGrp="1"/>
          </p:cNvSpPr>
          <p:nvPr>
            <p:ph type="dt" sz="half" idx="10"/>
          </p:nvPr>
        </p:nvSpPr>
        <p:spPr/>
        <p:txBody>
          <a:bodyPr/>
          <a:lstStyle/>
          <a:p>
            <a:fld id="{EBE966A8-AACE-4303-8406-D83BCA89C440}" type="datetimeFigureOut">
              <a:rPr lang="en-US" smtClean="0"/>
              <a:t>11/6/2020</a:t>
            </a:fld>
            <a:endParaRPr lang="en-US" dirty="0"/>
          </a:p>
        </p:txBody>
      </p:sp>
      <p:sp>
        <p:nvSpPr>
          <p:cNvPr id="8" name="フッター プレースホルダー 7">
            <a:extLst>
              <a:ext uri="{FF2B5EF4-FFF2-40B4-BE49-F238E27FC236}">
                <a16:creationId xmlns:a16="http://schemas.microsoft.com/office/drawing/2014/main" id="{07D1EADF-91D1-44F0-A762-B25613932C44}"/>
              </a:ext>
            </a:extLst>
          </p:cNvPr>
          <p:cNvSpPr>
            <a:spLocks noGrp="1"/>
          </p:cNvSpPr>
          <p:nvPr>
            <p:ph type="ftr" sz="quarter" idx="11"/>
          </p:nvPr>
        </p:nvSpPr>
        <p:spPr/>
        <p:txBody>
          <a:bodyPr/>
          <a:lstStyle/>
          <a:p>
            <a:endParaRPr lang="en-US" dirty="0"/>
          </a:p>
        </p:txBody>
      </p:sp>
      <p:sp>
        <p:nvSpPr>
          <p:cNvPr id="9" name="スライド番号プレースホルダー 8">
            <a:extLst>
              <a:ext uri="{FF2B5EF4-FFF2-40B4-BE49-F238E27FC236}">
                <a16:creationId xmlns:a16="http://schemas.microsoft.com/office/drawing/2014/main" id="{7D41308C-0B51-4F4D-85A1-9AC48EBDA37A}"/>
              </a:ext>
            </a:extLst>
          </p:cNvPr>
          <p:cNvSpPr>
            <a:spLocks noGrp="1"/>
          </p:cNvSpPr>
          <p:nvPr>
            <p:ph type="sldNum" sz="quarter" idx="12"/>
          </p:nvPr>
        </p:nvSpPr>
        <p:spPr/>
        <p:txBody>
          <a:bodyPr/>
          <a:lstStyle/>
          <a:p>
            <a:fld id="{FBAA5756-0E6B-4395-BA38-0E5A4D168968}" type="slidenum">
              <a:rPr lang="en-US" smtClean="0"/>
              <a:t>‹#›</a:t>
            </a:fld>
            <a:endParaRPr lang="en-US" dirty="0"/>
          </a:p>
        </p:txBody>
      </p:sp>
    </p:spTree>
    <p:extLst>
      <p:ext uri="{BB962C8B-B14F-4D97-AF65-F5344CB8AC3E}">
        <p14:creationId xmlns:p14="http://schemas.microsoft.com/office/powerpoint/2010/main" val="33276413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8559904-CFD1-4E91-9EDD-3F802449E98D}"/>
              </a:ext>
            </a:extLst>
          </p:cNvPr>
          <p:cNvSpPr>
            <a:spLocks noGrp="1"/>
          </p:cNvSpPr>
          <p:nvPr>
            <p:ph type="title"/>
          </p:nvPr>
        </p:nvSpPr>
        <p:spPr/>
        <p:txBody>
          <a:bodyPr/>
          <a:lstStyle/>
          <a:p>
            <a:r>
              <a:rPr lang="ja-JP" altLang="en-US"/>
              <a:t>マスター タイトルの書式設定</a:t>
            </a:r>
            <a:endParaRPr lang="en-US"/>
          </a:p>
        </p:txBody>
      </p:sp>
      <p:sp>
        <p:nvSpPr>
          <p:cNvPr id="3" name="日付プレースホルダー 2">
            <a:extLst>
              <a:ext uri="{FF2B5EF4-FFF2-40B4-BE49-F238E27FC236}">
                <a16:creationId xmlns:a16="http://schemas.microsoft.com/office/drawing/2014/main" id="{40BF22CD-8E44-48E2-ADA0-F1843AB45CE7}"/>
              </a:ext>
            </a:extLst>
          </p:cNvPr>
          <p:cNvSpPr>
            <a:spLocks noGrp="1"/>
          </p:cNvSpPr>
          <p:nvPr>
            <p:ph type="dt" sz="half" idx="10"/>
          </p:nvPr>
        </p:nvSpPr>
        <p:spPr/>
        <p:txBody>
          <a:bodyPr/>
          <a:lstStyle/>
          <a:p>
            <a:fld id="{EBE966A8-AACE-4303-8406-D83BCA89C440}" type="datetimeFigureOut">
              <a:rPr lang="en-US" smtClean="0"/>
              <a:t>11/6/2020</a:t>
            </a:fld>
            <a:endParaRPr lang="en-US" dirty="0"/>
          </a:p>
        </p:txBody>
      </p:sp>
      <p:sp>
        <p:nvSpPr>
          <p:cNvPr id="4" name="フッター プレースホルダー 3">
            <a:extLst>
              <a:ext uri="{FF2B5EF4-FFF2-40B4-BE49-F238E27FC236}">
                <a16:creationId xmlns:a16="http://schemas.microsoft.com/office/drawing/2014/main" id="{86F8BC44-D4F7-4E4B-B6C2-3A77142F1243}"/>
              </a:ext>
            </a:extLst>
          </p:cNvPr>
          <p:cNvSpPr>
            <a:spLocks noGrp="1"/>
          </p:cNvSpPr>
          <p:nvPr>
            <p:ph type="ftr" sz="quarter" idx="11"/>
          </p:nvPr>
        </p:nvSpPr>
        <p:spPr/>
        <p:txBody>
          <a:bodyPr/>
          <a:lstStyle/>
          <a:p>
            <a:endParaRPr lang="en-US" dirty="0"/>
          </a:p>
        </p:txBody>
      </p:sp>
      <p:sp>
        <p:nvSpPr>
          <p:cNvPr id="5" name="スライド番号プレースホルダー 4">
            <a:extLst>
              <a:ext uri="{FF2B5EF4-FFF2-40B4-BE49-F238E27FC236}">
                <a16:creationId xmlns:a16="http://schemas.microsoft.com/office/drawing/2014/main" id="{EE6A05E2-6D21-4E71-AB26-6CDCD177720B}"/>
              </a:ext>
            </a:extLst>
          </p:cNvPr>
          <p:cNvSpPr>
            <a:spLocks noGrp="1"/>
          </p:cNvSpPr>
          <p:nvPr>
            <p:ph type="sldNum" sz="quarter" idx="12"/>
          </p:nvPr>
        </p:nvSpPr>
        <p:spPr/>
        <p:txBody>
          <a:bodyPr/>
          <a:lstStyle/>
          <a:p>
            <a:fld id="{FBAA5756-0E6B-4395-BA38-0E5A4D168968}" type="slidenum">
              <a:rPr lang="en-US" smtClean="0"/>
              <a:t>‹#›</a:t>
            </a:fld>
            <a:endParaRPr lang="en-US" dirty="0"/>
          </a:p>
        </p:txBody>
      </p:sp>
    </p:spTree>
    <p:extLst>
      <p:ext uri="{BB962C8B-B14F-4D97-AF65-F5344CB8AC3E}">
        <p14:creationId xmlns:p14="http://schemas.microsoft.com/office/powerpoint/2010/main" val="39074353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10DF815E-C638-44B9-9AF7-3CB9A2F6FDDC}"/>
              </a:ext>
            </a:extLst>
          </p:cNvPr>
          <p:cNvSpPr>
            <a:spLocks noGrp="1"/>
          </p:cNvSpPr>
          <p:nvPr>
            <p:ph type="dt" sz="half" idx="10"/>
          </p:nvPr>
        </p:nvSpPr>
        <p:spPr/>
        <p:txBody>
          <a:bodyPr/>
          <a:lstStyle/>
          <a:p>
            <a:fld id="{EBE966A8-AACE-4303-8406-D83BCA89C440}" type="datetimeFigureOut">
              <a:rPr lang="en-US" smtClean="0"/>
              <a:t>11/6/2020</a:t>
            </a:fld>
            <a:endParaRPr lang="en-US" dirty="0"/>
          </a:p>
        </p:txBody>
      </p:sp>
      <p:sp>
        <p:nvSpPr>
          <p:cNvPr id="3" name="フッター プレースホルダー 2">
            <a:extLst>
              <a:ext uri="{FF2B5EF4-FFF2-40B4-BE49-F238E27FC236}">
                <a16:creationId xmlns:a16="http://schemas.microsoft.com/office/drawing/2014/main" id="{02202E94-E30E-4EF2-9B22-242650B14FD2}"/>
              </a:ext>
            </a:extLst>
          </p:cNvPr>
          <p:cNvSpPr>
            <a:spLocks noGrp="1"/>
          </p:cNvSpPr>
          <p:nvPr>
            <p:ph type="ftr" sz="quarter" idx="11"/>
          </p:nvPr>
        </p:nvSpPr>
        <p:spPr/>
        <p:txBody>
          <a:bodyPr/>
          <a:lstStyle/>
          <a:p>
            <a:endParaRPr lang="en-US" dirty="0"/>
          </a:p>
        </p:txBody>
      </p:sp>
      <p:sp>
        <p:nvSpPr>
          <p:cNvPr id="4" name="スライド番号プレースホルダー 3">
            <a:extLst>
              <a:ext uri="{FF2B5EF4-FFF2-40B4-BE49-F238E27FC236}">
                <a16:creationId xmlns:a16="http://schemas.microsoft.com/office/drawing/2014/main" id="{140DB7F5-C676-4330-9BB2-811456169277}"/>
              </a:ext>
            </a:extLst>
          </p:cNvPr>
          <p:cNvSpPr>
            <a:spLocks noGrp="1"/>
          </p:cNvSpPr>
          <p:nvPr>
            <p:ph type="sldNum" sz="quarter" idx="12"/>
          </p:nvPr>
        </p:nvSpPr>
        <p:spPr/>
        <p:txBody>
          <a:bodyPr/>
          <a:lstStyle/>
          <a:p>
            <a:fld id="{FBAA5756-0E6B-4395-BA38-0E5A4D168968}" type="slidenum">
              <a:rPr lang="en-US" smtClean="0"/>
              <a:t>‹#›</a:t>
            </a:fld>
            <a:endParaRPr lang="en-US" dirty="0"/>
          </a:p>
        </p:txBody>
      </p:sp>
    </p:spTree>
    <p:extLst>
      <p:ext uri="{BB962C8B-B14F-4D97-AF65-F5344CB8AC3E}">
        <p14:creationId xmlns:p14="http://schemas.microsoft.com/office/powerpoint/2010/main" val="29147950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387AC5B-EBD9-437E-BB6D-65E601EAAB1B}"/>
              </a:ext>
            </a:extLst>
          </p:cNvPr>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a:p>
        </p:txBody>
      </p:sp>
      <p:sp>
        <p:nvSpPr>
          <p:cNvPr id="3" name="コンテンツ プレースホルダー 2">
            <a:extLst>
              <a:ext uri="{FF2B5EF4-FFF2-40B4-BE49-F238E27FC236}">
                <a16:creationId xmlns:a16="http://schemas.microsoft.com/office/drawing/2014/main" id="{1B796A28-0D63-40D9-BC1A-2D6E1ADEE62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テキスト プレースホルダー 3">
            <a:extLst>
              <a:ext uri="{FF2B5EF4-FFF2-40B4-BE49-F238E27FC236}">
                <a16:creationId xmlns:a16="http://schemas.microsoft.com/office/drawing/2014/main" id="{9AE02AC5-7C80-4947-B3B6-2CE8F4EC92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a:extLst>
              <a:ext uri="{FF2B5EF4-FFF2-40B4-BE49-F238E27FC236}">
                <a16:creationId xmlns:a16="http://schemas.microsoft.com/office/drawing/2014/main" id="{F51319CD-35D0-4E7F-9DD4-38B225579BEA}"/>
              </a:ext>
            </a:extLst>
          </p:cNvPr>
          <p:cNvSpPr>
            <a:spLocks noGrp="1"/>
          </p:cNvSpPr>
          <p:nvPr>
            <p:ph type="dt" sz="half" idx="10"/>
          </p:nvPr>
        </p:nvSpPr>
        <p:spPr/>
        <p:txBody>
          <a:bodyPr/>
          <a:lstStyle/>
          <a:p>
            <a:fld id="{EBE966A8-AACE-4303-8406-D83BCA89C440}" type="datetimeFigureOut">
              <a:rPr lang="en-US" smtClean="0"/>
              <a:t>11/6/2020</a:t>
            </a:fld>
            <a:endParaRPr lang="en-US" dirty="0"/>
          </a:p>
        </p:txBody>
      </p:sp>
      <p:sp>
        <p:nvSpPr>
          <p:cNvPr id="6" name="フッター プレースホルダー 5">
            <a:extLst>
              <a:ext uri="{FF2B5EF4-FFF2-40B4-BE49-F238E27FC236}">
                <a16:creationId xmlns:a16="http://schemas.microsoft.com/office/drawing/2014/main" id="{2B80918A-AF11-49E2-80EE-4571AC52E471}"/>
              </a:ext>
            </a:extLst>
          </p:cNvPr>
          <p:cNvSpPr>
            <a:spLocks noGrp="1"/>
          </p:cNvSpPr>
          <p:nvPr>
            <p:ph type="ftr" sz="quarter" idx="11"/>
          </p:nvPr>
        </p:nvSpPr>
        <p:spPr/>
        <p:txBody>
          <a:bodyPr/>
          <a:lstStyle/>
          <a:p>
            <a:endParaRPr lang="en-US" dirty="0"/>
          </a:p>
        </p:txBody>
      </p:sp>
      <p:sp>
        <p:nvSpPr>
          <p:cNvPr id="7" name="スライド番号プレースホルダー 6">
            <a:extLst>
              <a:ext uri="{FF2B5EF4-FFF2-40B4-BE49-F238E27FC236}">
                <a16:creationId xmlns:a16="http://schemas.microsoft.com/office/drawing/2014/main" id="{D156364C-5CA2-4DA0-A78B-0E162395CE20}"/>
              </a:ext>
            </a:extLst>
          </p:cNvPr>
          <p:cNvSpPr>
            <a:spLocks noGrp="1"/>
          </p:cNvSpPr>
          <p:nvPr>
            <p:ph type="sldNum" sz="quarter" idx="12"/>
          </p:nvPr>
        </p:nvSpPr>
        <p:spPr/>
        <p:txBody>
          <a:bodyPr/>
          <a:lstStyle/>
          <a:p>
            <a:fld id="{FBAA5756-0E6B-4395-BA38-0E5A4D168968}" type="slidenum">
              <a:rPr lang="en-US" smtClean="0"/>
              <a:t>‹#›</a:t>
            </a:fld>
            <a:endParaRPr lang="en-US" dirty="0"/>
          </a:p>
        </p:txBody>
      </p:sp>
    </p:spTree>
    <p:extLst>
      <p:ext uri="{BB962C8B-B14F-4D97-AF65-F5344CB8AC3E}">
        <p14:creationId xmlns:p14="http://schemas.microsoft.com/office/powerpoint/2010/main" val="3682609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759433C-4800-4A88-9120-5A56623D77AD}"/>
              </a:ext>
            </a:extLst>
          </p:cNvPr>
          <p:cNvSpPr>
            <a:spLocks noGrp="1"/>
          </p:cNvSpPr>
          <p:nvPr>
            <p:ph type="title"/>
          </p:nvPr>
        </p:nvSpPr>
        <p:spPr/>
        <p:txBody>
          <a:bodyPr/>
          <a:lstStyle/>
          <a:p>
            <a:r>
              <a:rPr lang="ja-JP" altLang="en-US"/>
              <a:t>マスター タイトルの書式設定</a:t>
            </a:r>
            <a:endParaRPr lang="en-US"/>
          </a:p>
        </p:txBody>
      </p:sp>
      <p:sp>
        <p:nvSpPr>
          <p:cNvPr id="3" name="コンテンツ プレースホルダー 2">
            <a:extLst>
              <a:ext uri="{FF2B5EF4-FFF2-40B4-BE49-F238E27FC236}">
                <a16:creationId xmlns:a16="http://schemas.microsoft.com/office/drawing/2014/main" id="{5D982A77-4D0D-4BA6-8FE0-8A14EE6809E8}"/>
              </a:ext>
            </a:extLst>
          </p:cNvPr>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日付プレースホルダー 3">
            <a:extLst>
              <a:ext uri="{FF2B5EF4-FFF2-40B4-BE49-F238E27FC236}">
                <a16:creationId xmlns:a16="http://schemas.microsoft.com/office/drawing/2014/main" id="{CBEC12AE-600F-4856-A9AD-3AB4722D8B30}"/>
              </a:ext>
            </a:extLst>
          </p:cNvPr>
          <p:cNvSpPr>
            <a:spLocks noGrp="1"/>
          </p:cNvSpPr>
          <p:nvPr>
            <p:ph type="dt" sz="half" idx="10"/>
          </p:nvPr>
        </p:nvSpPr>
        <p:spPr/>
        <p:txBody>
          <a:bodyPr/>
          <a:lstStyle/>
          <a:p>
            <a:fld id="{52952D4F-0379-4194-A51D-99035C74C7F2}" type="datetimeFigureOut">
              <a:rPr lang="en-US" smtClean="0"/>
              <a:t>11/6/2020</a:t>
            </a:fld>
            <a:endParaRPr lang="en-US"/>
          </a:p>
        </p:txBody>
      </p:sp>
      <p:sp>
        <p:nvSpPr>
          <p:cNvPr id="5" name="フッター プレースホルダー 4">
            <a:extLst>
              <a:ext uri="{FF2B5EF4-FFF2-40B4-BE49-F238E27FC236}">
                <a16:creationId xmlns:a16="http://schemas.microsoft.com/office/drawing/2014/main" id="{0725D76F-051F-46FA-856D-DA9D66651634}"/>
              </a:ext>
            </a:extLst>
          </p:cNvPr>
          <p:cNvSpPr>
            <a:spLocks noGrp="1"/>
          </p:cNvSpPr>
          <p:nvPr>
            <p:ph type="ftr" sz="quarter" idx="11"/>
          </p:nvPr>
        </p:nvSpPr>
        <p:spPr/>
        <p:txBody>
          <a:bodyPr/>
          <a:lstStyle/>
          <a:p>
            <a:endParaRPr lang="en-US"/>
          </a:p>
        </p:txBody>
      </p:sp>
      <p:sp>
        <p:nvSpPr>
          <p:cNvPr id="6" name="スライド番号プレースホルダー 5">
            <a:extLst>
              <a:ext uri="{FF2B5EF4-FFF2-40B4-BE49-F238E27FC236}">
                <a16:creationId xmlns:a16="http://schemas.microsoft.com/office/drawing/2014/main" id="{1D17C766-72BC-4E6B-91DF-F2005E505D8C}"/>
              </a:ext>
            </a:extLst>
          </p:cNvPr>
          <p:cNvSpPr>
            <a:spLocks noGrp="1"/>
          </p:cNvSpPr>
          <p:nvPr>
            <p:ph type="sldNum" sz="quarter" idx="12"/>
          </p:nvPr>
        </p:nvSpPr>
        <p:spPr/>
        <p:txBody>
          <a:bodyPr/>
          <a:lstStyle/>
          <a:p>
            <a:fld id="{100855BA-9773-4C4A-BACC-315882F77417}" type="slidenum">
              <a:rPr lang="en-US" smtClean="0"/>
              <a:t>‹#›</a:t>
            </a:fld>
            <a:endParaRPr lang="en-US"/>
          </a:p>
        </p:txBody>
      </p:sp>
    </p:spTree>
    <p:extLst>
      <p:ext uri="{BB962C8B-B14F-4D97-AF65-F5344CB8AC3E}">
        <p14:creationId xmlns:p14="http://schemas.microsoft.com/office/powerpoint/2010/main" val="25991363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370E0AD-7817-4C48-AB26-2F894ADB46B2}"/>
              </a:ext>
            </a:extLst>
          </p:cNvPr>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a:p>
        </p:txBody>
      </p:sp>
      <p:sp>
        <p:nvSpPr>
          <p:cNvPr id="3" name="図プレースホルダー 2">
            <a:extLst>
              <a:ext uri="{FF2B5EF4-FFF2-40B4-BE49-F238E27FC236}">
                <a16:creationId xmlns:a16="http://schemas.microsoft.com/office/drawing/2014/main" id="{196F1EB1-4C63-4B81-A2BD-EB28056E31D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テキスト プレースホルダー 3">
            <a:extLst>
              <a:ext uri="{FF2B5EF4-FFF2-40B4-BE49-F238E27FC236}">
                <a16:creationId xmlns:a16="http://schemas.microsoft.com/office/drawing/2014/main" id="{D85BB9CE-05DE-49A9-A51A-4B95C83741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a:extLst>
              <a:ext uri="{FF2B5EF4-FFF2-40B4-BE49-F238E27FC236}">
                <a16:creationId xmlns:a16="http://schemas.microsoft.com/office/drawing/2014/main" id="{2970DDE1-0FBD-4033-B136-3005A66302AF}"/>
              </a:ext>
            </a:extLst>
          </p:cNvPr>
          <p:cNvSpPr>
            <a:spLocks noGrp="1"/>
          </p:cNvSpPr>
          <p:nvPr>
            <p:ph type="dt" sz="half" idx="10"/>
          </p:nvPr>
        </p:nvSpPr>
        <p:spPr/>
        <p:txBody>
          <a:bodyPr/>
          <a:lstStyle/>
          <a:p>
            <a:fld id="{EBE966A8-AACE-4303-8406-D83BCA89C440}" type="datetimeFigureOut">
              <a:rPr lang="en-US" smtClean="0"/>
              <a:t>11/6/2020</a:t>
            </a:fld>
            <a:endParaRPr lang="en-US" dirty="0"/>
          </a:p>
        </p:txBody>
      </p:sp>
      <p:sp>
        <p:nvSpPr>
          <p:cNvPr id="6" name="フッター プレースホルダー 5">
            <a:extLst>
              <a:ext uri="{FF2B5EF4-FFF2-40B4-BE49-F238E27FC236}">
                <a16:creationId xmlns:a16="http://schemas.microsoft.com/office/drawing/2014/main" id="{C7F8E30B-0979-47FD-AC70-52F7CDD96D08}"/>
              </a:ext>
            </a:extLst>
          </p:cNvPr>
          <p:cNvSpPr>
            <a:spLocks noGrp="1"/>
          </p:cNvSpPr>
          <p:nvPr>
            <p:ph type="ftr" sz="quarter" idx="11"/>
          </p:nvPr>
        </p:nvSpPr>
        <p:spPr/>
        <p:txBody>
          <a:bodyPr/>
          <a:lstStyle/>
          <a:p>
            <a:endParaRPr lang="en-US" dirty="0"/>
          </a:p>
        </p:txBody>
      </p:sp>
      <p:sp>
        <p:nvSpPr>
          <p:cNvPr id="7" name="スライド番号プレースホルダー 6">
            <a:extLst>
              <a:ext uri="{FF2B5EF4-FFF2-40B4-BE49-F238E27FC236}">
                <a16:creationId xmlns:a16="http://schemas.microsoft.com/office/drawing/2014/main" id="{B971C964-7523-424E-A3F3-D74113DDB7EF}"/>
              </a:ext>
            </a:extLst>
          </p:cNvPr>
          <p:cNvSpPr>
            <a:spLocks noGrp="1"/>
          </p:cNvSpPr>
          <p:nvPr>
            <p:ph type="sldNum" sz="quarter" idx="12"/>
          </p:nvPr>
        </p:nvSpPr>
        <p:spPr/>
        <p:txBody>
          <a:bodyPr/>
          <a:lstStyle/>
          <a:p>
            <a:fld id="{FBAA5756-0E6B-4395-BA38-0E5A4D168968}" type="slidenum">
              <a:rPr lang="en-US" smtClean="0"/>
              <a:t>‹#›</a:t>
            </a:fld>
            <a:endParaRPr lang="en-US" dirty="0"/>
          </a:p>
        </p:txBody>
      </p:sp>
    </p:spTree>
    <p:extLst>
      <p:ext uri="{BB962C8B-B14F-4D97-AF65-F5344CB8AC3E}">
        <p14:creationId xmlns:p14="http://schemas.microsoft.com/office/powerpoint/2010/main" val="32035232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E6A3790-E5F0-4694-B06E-A31DAE684824}"/>
              </a:ext>
            </a:extLst>
          </p:cNvPr>
          <p:cNvSpPr>
            <a:spLocks noGrp="1"/>
          </p:cNvSpPr>
          <p:nvPr>
            <p:ph type="title"/>
          </p:nvPr>
        </p:nvSpPr>
        <p:spPr/>
        <p:txBody>
          <a:bodyPr/>
          <a:lstStyle/>
          <a:p>
            <a:r>
              <a:rPr lang="ja-JP" altLang="en-US"/>
              <a:t>マスター タイトルの書式設定</a:t>
            </a:r>
            <a:endParaRPr lang="en-US"/>
          </a:p>
        </p:txBody>
      </p:sp>
      <p:sp>
        <p:nvSpPr>
          <p:cNvPr id="3" name="縦書きテキスト プレースホルダー 2">
            <a:extLst>
              <a:ext uri="{FF2B5EF4-FFF2-40B4-BE49-F238E27FC236}">
                <a16:creationId xmlns:a16="http://schemas.microsoft.com/office/drawing/2014/main" id="{9FE36F77-D683-4EC1-93FF-55CE089D8C41}"/>
              </a:ext>
            </a:extLst>
          </p:cNvPr>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日付プレースホルダー 3">
            <a:extLst>
              <a:ext uri="{FF2B5EF4-FFF2-40B4-BE49-F238E27FC236}">
                <a16:creationId xmlns:a16="http://schemas.microsoft.com/office/drawing/2014/main" id="{EF5EFA5E-602B-4E64-BBF4-0DA0B0B38F6D}"/>
              </a:ext>
            </a:extLst>
          </p:cNvPr>
          <p:cNvSpPr>
            <a:spLocks noGrp="1"/>
          </p:cNvSpPr>
          <p:nvPr>
            <p:ph type="dt" sz="half" idx="10"/>
          </p:nvPr>
        </p:nvSpPr>
        <p:spPr/>
        <p:txBody>
          <a:bodyPr/>
          <a:lstStyle/>
          <a:p>
            <a:fld id="{EBE966A8-AACE-4303-8406-D83BCA89C440}" type="datetimeFigureOut">
              <a:rPr lang="en-US" smtClean="0"/>
              <a:t>11/6/2020</a:t>
            </a:fld>
            <a:endParaRPr lang="en-US" dirty="0"/>
          </a:p>
        </p:txBody>
      </p:sp>
      <p:sp>
        <p:nvSpPr>
          <p:cNvPr id="5" name="フッター プレースホルダー 4">
            <a:extLst>
              <a:ext uri="{FF2B5EF4-FFF2-40B4-BE49-F238E27FC236}">
                <a16:creationId xmlns:a16="http://schemas.microsoft.com/office/drawing/2014/main" id="{99792A3C-E0FC-4601-8369-DF5159C3978B}"/>
              </a:ext>
            </a:extLst>
          </p:cNvPr>
          <p:cNvSpPr>
            <a:spLocks noGrp="1"/>
          </p:cNvSpPr>
          <p:nvPr>
            <p:ph type="ftr" sz="quarter" idx="11"/>
          </p:nvPr>
        </p:nvSpPr>
        <p:spPr/>
        <p:txBody>
          <a:bodyPr/>
          <a:lstStyle/>
          <a:p>
            <a:endParaRPr lang="en-US" dirty="0"/>
          </a:p>
        </p:txBody>
      </p:sp>
      <p:sp>
        <p:nvSpPr>
          <p:cNvPr id="6" name="スライド番号プレースホルダー 5">
            <a:extLst>
              <a:ext uri="{FF2B5EF4-FFF2-40B4-BE49-F238E27FC236}">
                <a16:creationId xmlns:a16="http://schemas.microsoft.com/office/drawing/2014/main" id="{3CC542CB-83A2-4889-96E9-734EEA2A262A}"/>
              </a:ext>
            </a:extLst>
          </p:cNvPr>
          <p:cNvSpPr>
            <a:spLocks noGrp="1"/>
          </p:cNvSpPr>
          <p:nvPr>
            <p:ph type="sldNum" sz="quarter" idx="12"/>
          </p:nvPr>
        </p:nvSpPr>
        <p:spPr/>
        <p:txBody>
          <a:bodyPr/>
          <a:lstStyle/>
          <a:p>
            <a:fld id="{FBAA5756-0E6B-4395-BA38-0E5A4D168968}" type="slidenum">
              <a:rPr lang="en-US" smtClean="0"/>
              <a:t>‹#›</a:t>
            </a:fld>
            <a:endParaRPr lang="en-US" dirty="0"/>
          </a:p>
        </p:txBody>
      </p:sp>
    </p:spTree>
    <p:extLst>
      <p:ext uri="{BB962C8B-B14F-4D97-AF65-F5344CB8AC3E}">
        <p14:creationId xmlns:p14="http://schemas.microsoft.com/office/powerpoint/2010/main" val="1327575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3192BCAF-E55E-4ABB-8432-E3F8B7585B2C}"/>
              </a:ext>
            </a:extLst>
          </p:cNvPr>
          <p:cNvSpPr>
            <a:spLocks noGrp="1"/>
          </p:cNvSpPr>
          <p:nvPr>
            <p:ph type="title" orient="vert"/>
          </p:nvPr>
        </p:nvSpPr>
        <p:spPr>
          <a:xfrm>
            <a:off x="8724900" y="365125"/>
            <a:ext cx="2628900" cy="5811838"/>
          </a:xfrm>
        </p:spPr>
        <p:txBody>
          <a:bodyPr vert="eaVert"/>
          <a:lstStyle/>
          <a:p>
            <a:r>
              <a:rPr lang="ja-JP" altLang="en-US"/>
              <a:t>マスター タイトルの書式設定</a:t>
            </a:r>
            <a:endParaRPr lang="en-US"/>
          </a:p>
        </p:txBody>
      </p:sp>
      <p:sp>
        <p:nvSpPr>
          <p:cNvPr id="3" name="縦書きテキスト プレースホルダー 2">
            <a:extLst>
              <a:ext uri="{FF2B5EF4-FFF2-40B4-BE49-F238E27FC236}">
                <a16:creationId xmlns:a16="http://schemas.microsoft.com/office/drawing/2014/main" id="{FB55286E-8F29-4216-9302-65C1A0B65839}"/>
              </a:ext>
            </a:extLst>
          </p:cNvPr>
          <p:cNvSpPr>
            <a:spLocks noGrp="1"/>
          </p:cNvSpPr>
          <p:nvPr>
            <p:ph type="body" orient="vert" idx="1"/>
          </p:nvPr>
        </p:nvSpPr>
        <p:spPr>
          <a:xfrm>
            <a:off x="838200" y="365125"/>
            <a:ext cx="7734300"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日付プレースホルダー 3">
            <a:extLst>
              <a:ext uri="{FF2B5EF4-FFF2-40B4-BE49-F238E27FC236}">
                <a16:creationId xmlns:a16="http://schemas.microsoft.com/office/drawing/2014/main" id="{AE404DF9-F3C7-452A-9889-D55F650BEB97}"/>
              </a:ext>
            </a:extLst>
          </p:cNvPr>
          <p:cNvSpPr>
            <a:spLocks noGrp="1"/>
          </p:cNvSpPr>
          <p:nvPr>
            <p:ph type="dt" sz="half" idx="10"/>
          </p:nvPr>
        </p:nvSpPr>
        <p:spPr/>
        <p:txBody>
          <a:bodyPr/>
          <a:lstStyle/>
          <a:p>
            <a:fld id="{EBE966A8-AACE-4303-8406-D83BCA89C440}" type="datetimeFigureOut">
              <a:rPr lang="en-US" smtClean="0"/>
              <a:t>11/6/2020</a:t>
            </a:fld>
            <a:endParaRPr lang="en-US" dirty="0"/>
          </a:p>
        </p:txBody>
      </p:sp>
      <p:sp>
        <p:nvSpPr>
          <p:cNvPr id="5" name="フッター プレースホルダー 4">
            <a:extLst>
              <a:ext uri="{FF2B5EF4-FFF2-40B4-BE49-F238E27FC236}">
                <a16:creationId xmlns:a16="http://schemas.microsoft.com/office/drawing/2014/main" id="{A48641FE-4E66-4578-80E4-F2C6A4F54C4D}"/>
              </a:ext>
            </a:extLst>
          </p:cNvPr>
          <p:cNvSpPr>
            <a:spLocks noGrp="1"/>
          </p:cNvSpPr>
          <p:nvPr>
            <p:ph type="ftr" sz="quarter" idx="11"/>
          </p:nvPr>
        </p:nvSpPr>
        <p:spPr/>
        <p:txBody>
          <a:bodyPr/>
          <a:lstStyle/>
          <a:p>
            <a:endParaRPr lang="en-US" dirty="0"/>
          </a:p>
        </p:txBody>
      </p:sp>
      <p:sp>
        <p:nvSpPr>
          <p:cNvPr id="6" name="スライド番号プレースホルダー 5">
            <a:extLst>
              <a:ext uri="{FF2B5EF4-FFF2-40B4-BE49-F238E27FC236}">
                <a16:creationId xmlns:a16="http://schemas.microsoft.com/office/drawing/2014/main" id="{9FC607AB-B769-41C5-AD3D-79893D5D02FE}"/>
              </a:ext>
            </a:extLst>
          </p:cNvPr>
          <p:cNvSpPr>
            <a:spLocks noGrp="1"/>
          </p:cNvSpPr>
          <p:nvPr>
            <p:ph type="sldNum" sz="quarter" idx="12"/>
          </p:nvPr>
        </p:nvSpPr>
        <p:spPr/>
        <p:txBody>
          <a:bodyPr/>
          <a:lstStyle/>
          <a:p>
            <a:fld id="{FBAA5756-0E6B-4395-BA38-0E5A4D168968}" type="slidenum">
              <a:rPr lang="en-US" smtClean="0"/>
              <a:t>‹#›</a:t>
            </a:fld>
            <a:endParaRPr lang="en-US" dirty="0"/>
          </a:p>
        </p:txBody>
      </p:sp>
    </p:spTree>
    <p:extLst>
      <p:ext uri="{BB962C8B-B14F-4D97-AF65-F5344CB8AC3E}">
        <p14:creationId xmlns:p14="http://schemas.microsoft.com/office/powerpoint/2010/main" val="383126139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3602F8-B327-DC43-AF19-E6A6E921DB4F}"/>
              </a:ext>
            </a:extLst>
          </p:cNvPr>
          <p:cNvSpPr>
            <a:spLocks noGrp="1"/>
          </p:cNvSpPr>
          <p:nvPr>
            <p:ph type="title"/>
          </p:nvPr>
        </p:nvSpPr>
        <p:spPr>
          <a:xfrm>
            <a:off x="755652" y="466584"/>
            <a:ext cx="9594849" cy="1224104"/>
          </a:xfrm>
          <a:prstGeom prst="rect">
            <a:avLst/>
          </a:prstGeom>
        </p:spPr>
        <p:txBody>
          <a:bodyPr/>
          <a:lstStyle>
            <a:lvl1pPr>
              <a:defRPr>
                <a:solidFill>
                  <a:schemeClr val="bg1"/>
                </a:solidFill>
              </a:defRPr>
            </a:lvl1pPr>
          </a:lstStyle>
          <a:p>
            <a:r>
              <a:rPr lang="en-GB" dirty="0"/>
              <a:t>Click to edit Master title style</a:t>
            </a:r>
            <a:endParaRPr lang="en-US" dirty="0"/>
          </a:p>
        </p:txBody>
      </p:sp>
      <p:sp>
        <p:nvSpPr>
          <p:cNvPr id="6" name="Slide Number Placeholder 3">
            <a:extLst>
              <a:ext uri="{FF2B5EF4-FFF2-40B4-BE49-F238E27FC236}">
                <a16:creationId xmlns:a16="http://schemas.microsoft.com/office/drawing/2014/main" id="{EA600240-CB64-6244-8468-44DD2C4FBC55}"/>
              </a:ext>
            </a:extLst>
          </p:cNvPr>
          <p:cNvSpPr txBox="1">
            <a:spLocks/>
          </p:cNvSpPr>
          <p:nvPr userDrawn="1"/>
        </p:nvSpPr>
        <p:spPr>
          <a:xfrm>
            <a:off x="10578012" y="6356352"/>
            <a:ext cx="775787" cy="365125"/>
          </a:xfrm>
          <a:prstGeom prst="rect">
            <a:avLst/>
          </a:prstGeom>
        </p:spPr>
        <p:txBody>
          <a:bodyPr lIns="90000" rIns="0" anchor="ctr" anchorCtr="0"/>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9F9C9D7E-A62C-AB4F-805D-1B13780151A0}" type="slidenum">
              <a:rPr lang="en-US" sz="1200" smtClean="0">
                <a:solidFill>
                  <a:srgbClr val="FFFFFF"/>
                </a:solidFill>
                <a:latin typeface="Arial" panose="020B0604020202020204" pitchFamily="34" charset="0"/>
                <a:cs typeface="Arial" panose="020B0604020202020204" pitchFamily="34" charset="0"/>
              </a:rPr>
              <a:pPr algn="r"/>
              <a:t>‹#›</a:t>
            </a:fld>
            <a:endParaRPr lang="en-US" sz="1200" dirty="0">
              <a:solidFill>
                <a:srgbClr val="FFFFFF"/>
              </a:solidFill>
              <a:latin typeface="Arial" panose="020B0604020202020204" pitchFamily="34" charset="0"/>
              <a:cs typeface="Arial" panose="020B0604020202020204" pitchFamily="34" charset="0"/>
            </a:endParaRPr>
          </a:p>
        </p:txBody>
      </p:sp>
      <p:sp>
        <p:nvSpPr>
          <p:cNvPr id="8" name="Text Placeholder 2">
            <a:extLst>
              <a:ext uri="{FF2B5EF4-FFF2-40B4-BE49-F238E27FC236}">
                <a16:creationId xmlns:a16="http://schemas.microsoft.com/office/drawing/2014/main" id="{453D92CF-95B1-8B48-AAAE-84CA83FC5B92}"/>
              </a:ext>
            </a:extLst>
          </p:cNvPr>
          <p:cNvSpPr>
            <a:spLocks noGrp="1"/>
          </p:cNvSpPr>
          <p:nvPr>
            <p:ph type="body" sz="quarter" idx="18" hasCustomPrompt="1"/>
          </p:nvPr>
        </p:nvSpPr>
        <p:spPr>
          <a:xfrm>
            <a:off x="4133852" y="6356351"/>
            <a:ext cx="6216649" cy="365125"/>
          </a:xfrm>
          <a:prstGeom prst="rect">
            <a:avLst/>
          </a:prstGeom>
        </p:spPr>
        <p:txBody>
          <a:bodyPr rIns="0" anchor="ctr" anchorCtr="0"/>
          <a:lstStyle>
            <a:lvl1pPr marL="0" indent="0" algn="r">
              <a:buNone/>
              <a:defRPr lang="en-GB" sz="1200" b="1" kern="1200" dirty="0" smtClean="0">
                <a:solidFill>
                  <a:schemeClr val="bg1"/>
                </a:solidFill>
                <a:latin typeface="Arial" panose="020B0604020202020204" pitchFamily="34" charset="0"/>
                <a:ea typeface="+mn-ea"/>
                <a:cs typeface="Arial" panose="020B0604020202020204" pitchFamily="34" charset="0"/>
              </a:defRPr>
            </a:lvl1pPr>
          </a:lstStyle>
          <a:p>
            <a:pPr lvl="0"/>
            <a:r>
              <a:rPr lang="en-GB" dirty="0"/>
              <a:t>Insert title of presentation</a:t>
            </a:r>
            <a:endParaRPr lang="en-US" dirty="0"/>
          </a:p>
        </p:txBody>
      </p:sp>
      <p:sp>
        <p:nvSpPr>
          <p:cNvPr id="14" name="Picture Placeholder 13">
            <a:extLst>
              <a:ext uri="{FF2B5EF4-FFF2-40B4-BE49-F238E27FC236}">
                <a16:creationId xmlns:a16="http://schemas.microsoft.com/office/drawing/2014/main" id="{DED8FBE3-5277-574F-9787-F4861EC8F527}"/>
              </a:ext>
            </a:extLst>
          </p:cNvPr>
          <p:cNvSpPr>
            <a:spLocks noGrp="1"/>
          </p:cNvSpPr>
          <p:nvPr>
            <p:ph type="pic" sz="quarter" idx="19"/>
          </p:nvPr>
        </p:nvSpPr>
        <p:spPr>
          <a:xfrm flipH="1">
            <a:off x="755651" y="1690689"/>
            <a:ext cx="2948516" cy="2295525"/>
          </a:xfrm>
          <a:custGeom>
            <a:avLst/>
            <a:gdLst>
              <a:gd name="connsiteX0" fmla="*/ 1509230 w 2211387"/>
              <a:gd name="connsiteY0" fmla="*/ 0 h 2295525"/>
              <a:gd name="connsiteX1" fmla="*/ 0 w 2211387"/>
              <a:gd name="connsiteY1" fmla="*/ 0 h 2295525"/>
              <a:gd name="connsiteX2" fmla="*/ 0 w 2211387"/>
              <a:gd name="connsiteY2" fmla="*/ 2295525 h 2295525"/>
              <a:gd name="connsiteX3" fmla="*/ 2211387 w 2211387"/>
              <a:gd name="connsiteY3" fmla="*/ 2295525 h 2295525"/>
              <a:gd name="connsiteX4" fmla="*/ 2211387 w 2211387"/>
              <a:gd name="connsiteY4" fmla="*/ 712602 h 2295525"/>
              <a:gd name="connsiteX5" fmla="*/ 1641464 w 2211387"/>
              <a:gd name="connsiteY5" fmla="*/ 13330 h 2295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11387" h="2295525">
                <a:moveTo>
                  <a:pt x="1509230" y="0"/>
                </a:moveTo>
                <a:lnTo>
                  <a:pt x="0" y="0"/>
                </a:lnTo>
                <a:lnTo>
                  <a:pt x="0" y="2295525"/>
                </a:lnTo>
                <a:lnTo>
                  <a:pt x="2211387" y="2295525"/>
                </a:lnTo>
                <a:lnTo>
                  <a:pt x="2211387" y="712602"/>
                </a:lnTo>
                <a:cubicBezTo>
                  <a:pt x="2211387" y="367672"/>
                  <a:pt x="1966719" y="79887"/>
                  <a:pt x="1641464" y="13330"/>
                </a:cubicBezTo>
                <a:close/>
              </a:path>
            </a:pathLst>
          </a:custGeom>
          <a:blipFill dpi="0" rotWithShape="0">
            <a:blip r:embed="rId2"/>
            <a:srcRect/>
            <a:stretch>
              <a:fillRect l="-52606" t="-869" r="-10260" b="-4013"/>
            </a:stretch>
          </a:blipFill>
        </p:spPr>
        <p:txBody>
          <a:bodyPr wrap="square">
            <a:noAutofit/>
          </a:bodyPr>
          <a:lstStyle/>
          <a:p>
            <a:endParaRPr lang="en-US" dirty="0"/>
          </a:p>
        </p:txBody>
      </p:sp>
    </p:spTree>
    <p:extLst>
      <p:ext uri="{BB962C8B-B14F-4D97-AF65-F5344CB8AC3E}">
        <p14:creationId xmlns:p14="http://schemas.microsoft.com/office/powerpoint/2010/main" val="95409616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466584"/>
            <a:ext cx="9395085" cy="1224104"/>
          </a:xfrm>
          <a:prstGeom prst="rect">
            <a:avLst/>
          </a:prstGeom>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a:xfrm>
            <a:off x="609600" y="6356357"/>
            <a:ext cx="2844800" cy="365125"/>
          </a:xfrm>
          <a:prstGeom prst="rect">
            <a:avLst/>
          </a:prstGeom>
        </p:spPr>
        <p:txBody>
          <a:bodyPr/>
          <a:lstStyle/>
          <a:p>
            <a:fld id="{AD3FF4B6-8077-4DA5-8718-0CD47D35909D}" type="datetime1">
              <a:rPr lang="en-US" smtClean="0">
                <a:solidFill>
                  <a:srgbClr val="0082C3"/>
                </a:solidFill>
              </a:rPr>
              <a:pPr/>
              <a:t>11/6/2020</a:t>
            </a:fld>
            <a:endParaRPr lang="en-US" dirty="0">
              <a:solidFill>
                <a:srgbClr val="0082C3"/>
              </a:solidFill>
            </a:endParaRPr>
          </a:p>
        </p:txBody>
      </p:sp>
      <p:sp>
        <p:nvSpPr>
          <p:cNvPr id="5" name="フッター プレースホルダー 4"/>
          <p:cNvSpPr>
            <a:spLocks noGrp="1"/>
          </p:cNvSpPr>
          <p:nvPr>
            <p:ph type="ftr" sz="quarter" idx="11"/>
          </p:nvPr>
        </p:nvSpPr>
        <p:spPr/>
        <p:txBody>
          <a:bodyPr/>
          <a:lstStyle/>
          <a:p>
            <a:endParaRPr lang="en-US" dirty="0">
              <a:solidFill>
                <a:srgbClr val="FFFFFF"/>
              </a:solidFill>
            </a:endParaRPr>
          </a:p>
        </p:txBody>
      </p:sp>
      <p:sp>
        <p:nvSpPr>
          <p:cNvPr id="6" name="スライド番号プレースホルダー 5"/>
          <p:cNvSpPr>
            <a:spLocks noGrp="1"/>
          </p:cNvSpPr>
          <p:nvPr>
            <p:ph type="sldNum" sz="quarter" idx="12"/>
          </p:nvPr>
        </p:nvSpPr>
        <p:spPr>
          <a:xfrm>
            <a:off x="10578012" y="6356352"/>
            <a:ext cx="775787" cy="365125"/>
          </a:xfrm>
          <a:prstGeom prst="rect">
            <a:avLst/>
          </a:prstGeom>
        </p:spPr>
        <p:txBody>
          <a:bodyPr/>
          <a:lstStyle/>
          <a:p>
            <a:fld id="{96981301-F8C5-43D1-9368-7BF65D6EAE91}" type="slidenum">
              <a:rPr lang="en-US" smtClean="0">
                <a:solidFill>
                  <a:srgbClr val="0082C3"/>
                </a:solidFill>
              </a:rPr>
              <a:pPr/>
              <a:t>‹#›</a:t>
            </a:fld>
            <a:endParaRPr lang="en-US" dirty="0">
              <a:solidFill>
                <a:srgbClr val="0082C3"/>
              </a:solidFill>
            </a:endParaRPr>
          </a:p>
        </p:txBody>
      </p:sp>
    </p:spTree>
    <p:extLst>
      <p:ext uri="{BB962C8B-B14F-4D97-AF65-F5344CB8AC3E}">
        <p14:creationId xmlns:p14="http://schemas.microsoft.com/office/powerpoint/2010/main" val="136488941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61348E5-6582-48BE-82DF-E5E67D6FA8CB}" type="datetimeFigureOut">
              <a:rPr lang="en-US" smtClean="0"/>
              <a:pPr/>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BD1641-6838-4B47-904C-6DB8A24B8886}" type="slidenum">
              <a:rPr lang="en-US" smtClean="0"/>
              <a:pPr/>
              <a:t>‹#›</a:t>
            </a:fld>
            <a:endParaRPr lang="en-US" dirty="0"/>
          </a:p>
        </p:txBody>
      </p:sp>
    </p:spTree>
    <p:extLst>
      <p:ext uri="{BB962C8B-B14F-4D97-AF65-F5344CB8AC3E}">
        <p14:creationId xmlns:p14="http://schemas.microsoft.com/office/powerpoint/2010/main" val="387174589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1348E5-6582-48BE-82DF-E5E67D6FA8CB}" type="datetimeFigureOut">
              <a:rPr lang="en-US" smtClean="0"/>
              <a:pPr/>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BD1641-6838-4B47-904C-6DB8A24B8886}" type="slidenum">
              <a:rPr lang="en-US" smtClean="0"/>
              <a:pPr/>
              <a:t>‹#›</a:t>
            </a:fld>
            <a:endParaRPr lang="en-US" dirty="0"/>
          </a:p>
        </p:txBody>
      </p:sp>
    </p:spTree>
    <p:extLst>
      <p:ext uri="{BB962C8B-B14F-4D97-AF65-F5344CB8AC3E}">
        <p14:creationId xmlns:p14="http://schemas.microsoft.com/office/powerpoint/2010/main" val="384941872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61348E5-6582-48BE-82DF-E5E67D6FA8CB}" type="datetimeFigureOut">
              <a:rPr lang="en-US" smtClean="0"/>
              <a:pPr/>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BD1641-6838-4B47-904C-6DB8A24B8886}" type="slidenum">
              <a:rPr lang="en-US" smtClean="0"/>
              <a:pPr/>
              <a:t>‹#›</a:t>
            </a:fld>
            <a:endParaRPr lang="en-US" dirty="0"/>
          </a:p>
        </p:txBody>
      </p:sp>
    </p:spTree>
    <p:extLst>
      <p:ext uri="{BB962C8B-B14F-4D97-AF65-F5344CB8AC3E}">
        <p14:creationId xmlns:p14="http://schemas.microsoft.com/office/powerpoint/2010/main" val="61762359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61348E5-6582-48BE-82DF-E5E67D6FA8CB}" type="datetimeFigureOut">
              <a:rPr lang="en-US" smtClean="0"/>
              <a:pPr/>
              <a:t>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1BD1641-6838-4B47-904C-6DB8A24B8886}" type="slidenum">
              <a:rPr lang="en-US" smtClean="0"/>
              <a:pPr/>
              <a:t>‹#›</a:t>
            </a:fld>
            <a:endParaRPr lang="en-US" dirty="0"/>
          </a:p>
        </p:txBody>
      </p:sp>
    </p:spTree>
    <p:extLst>
      <p:ext uri="{BB962C8B-B14F-4D97-AF65-F5344CB8AC3E}">
        <p14:creationId xmlns:p14="http://schemas.microsoft.com/office/powerpoint/2010/main" val="305023038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61348E5-6582-48BE-82DF-E5E67D6FA8CB}" type="datetimeFigureOut">
              <a:rPr lang="en-US" smtClean="0"/>
              <a:pPr/>
              <a:t>11/6/2020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1BD1641-6838-4B47-904C-6DB8A24B8886}" type="slidenum">
              <a:rPr lang="en-US" smtClean="0"/>
              <a:pPr/>
              <a:t>‹#›</a:t>
            </a:fld>
            <a:endParaRPr lang="en-US" dirty="0"/>
          </a:p>
        </p:txBody>
      </p:sp>
    </p:spTree>
    <p:extLst>
      <p:ext uri="{BB962C8B-B14F-4D97-AF65-F5344CB8AC3E}">
        <p14:creationId xmlns:p14="http://schemas.microsoft.com/office/powerpoint/2010/main" val="951467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036F917-7BBA-4B63-9D2B-B7F6578F9745}"/>
              </a:ext>
            </a:extLst>
          </p:cNvPr>
          <p:cNvSpPr>
            <a:spLocks noGrp="1"/>
          </p:cNvSpPr>
          <p:nvPr>
            <p:ph type="title"/>
          </p:nvPr>
        </p:nvSpPr>
        <p:spPr>
          <a:xfrm>
            <a:off x="831850" y="1709738"/>
            <a:ext cx="10515600" cy="2852737"/>
          </a:xfrm>
        </p:spPr>
        <p:txBody>
          <a:bodyPr anchor="b"/>
          <a:lstStyle>
            <a:lvl1pPr>
              <a:defRPr sz="6000"/>
            </a:lvl1pPr>
          </a:lstStyle>
          <a:p>
            <a:r>
              <a:rPr lang="ja-JP" altLang="en-US"/>
              <a:t>マスター タイトルの書式設定</a:t>
            </a:r>
            <a:endParaRPr lang="en-US"/>
          </a:p>
        </p:txBody>
      </p:sp>
      <p:sp>
        <p:nvSpPr>
          <p:cNvPr id="3" name="テキスト プレースホルダー 2">
            <a:extLst>
              <a:ext uri="{FF2B5EF4-FFF2-40B4-BE49-F238E27FC236}">
                <a16:creationId xmlns:a16="http://schemas.microsoft.com/office/drawing/2014/main" id="{ECE04D63-240D-4CD6-9ED0-8E541B04D2E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日付プレースホルダー 3">
            <a:extLst>
              <a:ext uri="{FF2B5EF4-FFF2-40B4-BE49-F238E27FC236}">
                <a16:creationId xmlns:a16="http://schemas.microsoft.com/office/drawing/2014/main" id="{2FF23FE7-4334-47D0-9590-672F4A28F5C4}"/>
              </a:ext>
            </a:extLst>
          </p:cNvPr>
          <p:cNvSpPr>
            <a:spLocks noGrp="1"/>
          </p:cNvSpPr>
          <p:nvPr>
            <p:ph type="dt" sz="half" idx="10"/>
          </p:nvPr>
        </p:nvSpPr>
        <p:spPr/>
        <p:txBody>
          <a:bodyPr/>
          <a:lstStyle/>
          <a:p>
            <a:fld id="{52952D4F-0379-4194-A51D-99035C74C7F2}" type="datetimeFigureOut">
              <a:rPr lang="en-US" smtClean="0"/>
              <a:t>11/6/2020</a:t>
            </a:fld>
            <a:endParaRPr lang="en-US"/>
          </a:p>
        </p:txBody>
      </p:sp>
      <p:sp>
        <p:nvSpPr>
          <p:cNvPr id="5" name="フッター プレースホルダー 4">
            <a:extLst>
              <a:ext uri="{FF2B5EF4-FFF2-40B4-BE49-F238E27FC236}">
                <a16:creationId xmlns:a16="http://schemas.microsoft.com/office/drawing/2014/main" id="{1C7D0EBC-8ED9-4FF7-A1FD-0DA9A292814F}"/>
              </a:ext>
            </a:extLst>
          </p:cNvPr>
          <p:cNvSpPr>
            <a:spLocks noGrp="1"/>
          </p:cNvSpPr>
          <p:nvPr>
            <p:ph type="ftr" sz="quarter" idx="11"/>
          </p:nvPr>
        </p:nvSpPr>
        <p:spPr/>
        <p:txBody>
          <a:bodyPr/>
          <a:lstStyle/>
          <a:p>
            <a:endParaRPr lang="en-US"/>
          </a:p>
        </p:txBody>
      </p:sp>
      <p:sp>
        <p:nvSpPr>
          <p:cNvPr id="6" name="スライド番号プレースホルダー 5">
            <a:extLst>
              <a:ext uri="{FF2B5EF4-FFF2-40B4-BE49-F238E27FC236}">
                <a16:creationId xmlns:a16="http://schemas.microsoft.com/office/drawing/2014/main" id="{E5915948-667D-4436-8917-145586153EEF}"/>
              </a:ext>
            </a:extLst>
          </p:cNvPr>
          <p:cNvSpPr>
            <a:spLocks noGrp="1"/>
          </p:cNvSpPr>
          <p:nvPr>
            <p:ph type="sldNum" sz="quarter" idx="12"/>
          </p:nvPr>
        </p:nvSpPr>
        <p:spPr/>
        <p:txBody>
          <a:bodyPr/>
          <a:lstStyle/>
          <a:p>
            <a:fld id="{100855BA-9773-4C4A-BACC-315882F77417}" type="slidenum">
              <a:rPr lang="en-US" smtClean="0"/>
              <a:t>‹#›</a:t>
            </a:fld>
            <a:endParaRPr lang="en-US"/>
          </a:p>
        </p:txBody>
      </p:sp>
    </p:spTree>
    <p:extLst>
      <p:ext uri="{BB962C8B-B14F-4D97-AF65-F5344CB8AC3E}">
        <p14:creationId xmlns:p14="http://schemas.microsoft.com/office/powerpoint/2010/main" val="36211159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61348E5-6582-48BE-82DF-E5E67D6FA8CB}" type="datetimeFigureOut">
              <a:rPr lang="en-US" smtClean="0"/>
              <a:pPr/>
              <a:t>11/6/2020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1BD1641-6838-4B47-904C-6DB8A24B8886}" type="slidenum">
              <a:rPr lang="en-US" smtClean="0"/>
              <a:pPr/>
              <a:t>‹#›</a:t>
            </a:fld>
            <a:endParaRPr lang="en-US" dirty="0"/>
          </a:p>
        </p:txBody>
      </p:sp>
    </p:spTree>
    <p:extLst>
      <p:ext uri="{BB962C8B-B14F-4D97-AF65-F5344CB8AC3E}">
        <p14:creationId xmlns:p14="http://schemas.microsoft.com/office/powerpoint/2010/main" val="346876844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1348E5-6582-48BE-82DF-E5E67D6FA8CB}" type="datetimeFigureOut">
              <a:rPr lang="en-US" smtClean="0"/>
              <a:pPr/>
              <a:t>11/6/2020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1BD1641-6838-4B47-904C-6DB8A24B8886}" type="slidenum">
              <a:rPr lang="en-US" smtClean="0"/>
              <a:pPr/>
              <a:t>‹#›</a:t>
            </a:fld>
            <a:endParaRPr lang="en-US" dirty="0"/>
          </a:p>
        </p:txBody>
      </p:sp>
    </p:spTree>
    <p:extLst>
      <p:ext uri="{BB962C8B-B14F-4D97-AF65-F5344CB8AC3E}">
        <p14:creationId xmlns:p14="http://schemas.microsoft.com/office/powerpoint/2010/main" val="116936924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61348E5-6582-48BE-82DF-E5E67D6FA8CB}" type="datetimeFigureOut">
              <a:rPr lang="en-US" smtClean="0"/>
              <a:pPr/>
              <a:t>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1BD1641-6838-4B47-904C-6DB8A24B8886}" type="slidenum">
              <a:rPr lang="en-US" smtClean="0"/>
              <a:pPr/>
              <a:t>‹#›</a:t>
            </a:fld>
            <a:endParaRPr lang="en-US" dirty="0"/>
          </a:p>
        </p:txBody>
      </p:sp>
    </p:spTree>
    <p:extLst>
      <p:ext uri="{BB962C8B-B14F-4D97-AF65-F5344CB8AC3E}">
        <p14:creationId xmlns:p14="http://schemas.microsoft.com/office/powerpoint/2010/main" val="13535938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61348E5-6582-48BE-82DF-E5E67D6FA8CB}" type="datetimeFigureOut">
              <a:rPr lang="en-US" smtClean="0"/>
              <a:pPr/>
              <a:t>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1BD1641-6838-4B47-904C-6DB8A24B8886}" type="slidenum">
              <a:rPr lang="en-US" smtClean="0"/>
              <a:pPr/>
              <a:t>‹#›</a:t>
            </a:fld>
            <a:endParaRPr lang="en-US" dirty="0"/>
          </a:p>
        </p:txBody>
      </p:sp>
    </p:spTree>
    <p:extLst>
      <p:ext uri="{BB962C8B-B14F-4D97-AF65-F5344CB8AC3E}">
        <p14:creationId xmlns:p14="http://schemas.microsoft.com/office/powerpoint/2010/main" val="128086467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1348E5-6582-48BE-82DF-E5E67D6FA8CB}" type="datetimeFigureOut">
              <a:rPr lang="en-US" smtClean="0"/>
              <a:pPr/>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BD1641-6838-4B47-904C-6DB8A24B8886}" type="slidenum">
              <a:rPr lang="en-US" smtClean="0"/>
              <a:pPr/>
              <a:t>‹#›</a:t>
            </a:fld>
            <a:endParaRPr lang="en-US" dirty="0"/>
          </a:p>
        </p:txBody>
      </p:sp>
    </p:spTree>
    <p:extLst>
      <p:ext uri="{BB962C8B-B14F-4D97-AF65-F5344CB8AC3E}">
        <p14:creationId xmlns:p14="http://schemas.microsoft.com/office/powerpoint/2010/main" val="215221068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1348E5-6582-48BE-82DF-E5E67D6FA8CB}" type="datetimeFigureOut">
              <a:rPr lang="en-US" smtClean="0"/>
              <a:pPr/>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BD1641-6838-4B47-904C-6DB8A24B8886}" type="slidenum">
              <a:rPr lang="en-US" smtClean="0"/>
              <a:pPr/>
              <a:t>‹#›</a:t>
            </a:fld>
            <a:endParaRPr lang="en-US" dirty="0"/>
          </a:p>
        </p:txBody>
      </p:sp>
    </p:spTree>
    <p:extLst>
      <p:ext uri="{BB962C8B-B14F-4D97-AF65-F5344CB8AC3E}">
        <p14:creationId xmlns:p14="http://schemas.microsoft.com/office/powerpoint/2010/main" val="1270020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626C946-03BF-4924-B4FC-48C164932D9D}"/>
              </a:ext>
            </a:extLst>
          </p:cNvPr>
          <p:cNvSpPr>
            <a:spLocks noGrp="1"/>
          </p:cNvSpPr>
          <p:nvPr>
            <p:ph type="title"/>
          </p:nvPr>
        </p:nvSpPr>
        <p:spPr/>
        <p:txBody>
          <a:bodyPr/>
          <a:lstStyle/>
          <a:p>
            <a:r>
              <a:rPr lang="ja-JP" altLang="en-US"/>
              <a:t>マスター タイトルの書式設定</a:t>
            </a:r>
            <a:endParaRPr lang="en-US"/>
          </a:p>
        </p:txBody>
      </p:sp>
      <p:sp>
        <p:nvSpPr>
          <p:cNvPr id="3" name="コンテンツ プレースホルダー 2">
            <a:extLst>
              <a:ext uri="{FF2B5EF4-FFF2-40B4-BE49-F238E27FC236}">
                <a16:creationId xmlns:a16="http://schemas.microsoft.com/office/drawing/2014/main" id="{30BF1169-9834-4685-A93D-242933EE2924}"/>
              </a:ext>
            </a:extLst>
          </p:cNvPr>
          <p:cNvSpPr>
            <a:spLocks noGrp="1"/>
          </p:cNvSpPr>
          <p:nvPr>
            <p:ph sz="half" idx="1"/>
          </p:nvPr>
        </p:nvSpPr>
        <p:spPr>
          <a:xfrm>
            <a:off x="838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コンテンツ プレースホルダー 3">
            <a:extLst>
              <a:ext uri="{FF2B5EF4-FFF2-40B4-BE49-F238E27FC236}">
                <a16:creationId xmlns:a16="http://schemas.microsoft.com/office/drawing/2014/main" id="{F31F28FA-98D6-4069-AADE-E77F6F548165}"/>
              </a:ext>
            </a:extLst>
          </p:cNvPr>
          <p:cNvSpPr>
            <a:spLocks noGrp="1"/>
          </p:cNvSpPr>
          <p:nvPr>
            <p:ph sz="half" idx="2"/>
          </p:nvPr>
        </p:nvSpPr>
        <p:spPr>
          <a:xfrm>
            <a:off x="6172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日付プレースホルダー 4">
            <a:extLst>
              <a:ext uri="{FF2B5EF4-FFF2-40B4-BE49-F238E27FC236}">
                <a16:creationId xmlns:a16="http://schemas.microsoft.com/office/drawing/2014/main" id="{82BA1F90-A845-4896-BB22-C0DD6BE799E7}"/>
              </a:ext>
            </a:extLst>
          </p:cNvPr>
          <p:cNvSpPr>
            <a:spLocks noGrp="1"/>
          </p:cNvSpPr>
          <p:nvPr>
            <p:ph type="dt" sz="half" idx="10"/>
          </p:nvPr>
        </p:nvSpPr>
        <p:spPr/>
        <p:txBody>
          <a:bodyPr/>
          <a:lstStyle/>
          <a:p>
            <a:fld id="{52952D4F-0379-4194-A51D-99035C74C7F2}" type="datetimeFigureOut">
              <a:rPr lang="en-US" smtClean="0"/>
              <a:t>11/6/2020</a:t>
            </a:fld>
            <a:endParaRPr lang="en-US"/>
          </a:p>
        </p:txBody>
      </p:sp>
      <p:sp>
        <p:nvSpPr>
          <p:cNvPr id="6" name="フッター プレースホルダー 5">
            <a:extLst>
              <a:ext uri="{FF2B5EF4-FFF2-40B4-BE49-F238E27FC236}">
                <a16:creationId xmlns:a16="http://schemas.microsoft.com/office/drawing/2014/main" id="{390A755B-AFD2-4F2F-A28B-B828E04990B2}"/>
              </a:ext>
            </a:extLst>
          </p:cNvPr>
          <p:cNvSpPr>
            <a:spLocks noGrp="1"/>
          </p:cNvSpPr>
          <p:nvPr>
            <p:ph type="ftr" sz="quarter" idx="11"/>
          </p:nvPr>
        </p:nvSpPr>
        <p:spPr/>
        <p:txBody>
          <a:bodyPr/>
          <a:lstStyle/>
          <a:p>
            <a:endParaRPr lang="en-US"/>
          </a:p>
        </p:txBody>
      </p:sp>
      <p:sp>
        <p:nvSpPr>
          <p:cNvPr id="7" name="スライド番号プレースホルダー 6">
            <a:extLst>
              <a:ext uri="{FF2B5EF4-FFF2-40B4-BE49-F238E27FC236}">
                <a16:creationId xmlns:a16="http://schemas.microsoft.com/office/drawing/2014/main" id="{0737C41E-06F5-43DA-B10F-CA1842F603F9}"/>
              </a:ext>
            </a:extLst>
          </p:cNvPr>
          <p:cNvSpPr>
            <a:spLocks noGrp="1"/>
          </p:cNvSpPr>
          <p:nvPr>
            <p:ph type="sldNum" sz="quarter" idx="12"/>
          </p:nvPr>
        </p:nvSpPr>
        <p:spPr/>
        <p:txBody>
          <a:bodyPr/>
          <a:lstStyle/>
          <a:p>
            <a:fld id="{100855BA-9773-4C4A-BACC-315882F77417}" type="slidenum">
              <a:rPr lang="en-US" smtClean="0"/>
              <a:t>‹#›</a:t>
            </a:fld>
            <a:endParaRPr lang="en-US"/>
          </a:p>
        </p:txBody>
      </p:sp>
    </p:spTree>
    <p:extLst>
      <p:ext uri="{BB962C8B-B14F-4D97-AF65-F5344CB8AC3E}">
        <p14:creationId xmlns:p14="http://schemas.microsoft.com/office/powerpoint/2010/main" val="3067366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0925A63-D513-429A-A149-DF340012C248}"/>
              </a:ext>
            </a:extLst>
          </p:cNvPr>
          <p:cNvSpPr>
            <a:spLocks noGrp="1"/>
          </p:cNvSpPr>
          <p:nvPr>
            <p:ph type="title"/>
          </p:nvPr>
        </p:nvSpPr>
        <p:spPr>
          <a:xfrm>
            <a:off x="839788" y="365125"/>
            <a:ext cx="10515600" cy="1325563"/>
          </a:xfrm>
        </p:spPr>
        <p:txBody>
          <a:bodyPr/>
          <a:lstStyle/>
          <a:p>
            <a:r>
              <a:rPr lang="ja-JP" altLang="en-US"/>
              <a:t>マスター タイトルの書式設定</a:t>
            </a:r>
            <a:endParaRPr lang="en-US"/>
          </a:p>
        </p:txBody>
      </p:sp>
      <p:sp>
        <p:nvSpPr>
          <p:cNvPr id="3" name="テキスト プレースホルダー 2">
            <a:extLst>
              <a:ext uri="{FF2B5EF4-FFF2-40B4-BE49-F238E27FC236}">
                <a16:creationId xmlns:a16="http://schemas.microsoft.com/office/drawing/2014/main" id="{A576D879-7607-4B72-8A48-2295B159383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a:extLst>
              <a:ext uri="{FF2B5EF4-FFF2-40B4-BE49-F238E27FC236}">
                <a16:creationId xmlns:a16="http://schemas.microsoft.com/office/drawing/2014/main" id="{089A803A-C8C1-4A8D-A1B7-737A2BD7F78F}"/>
              </a:ext>
            </a:extLst>
          </p:cNvPr>
          <p:cNvSpPr>
            <a:spLocks noGrp="1"/>
          </p:cNvSpPr>
          <p:nvPr>
            <p:ph sz="half" idx="2"/>
          </p:nvPr>
        </p:nvSpPr>
        <p:spPr>
          <a:xfrm>
            <a:off x="839788" y="2505075"/>
            <a:ext cx="515778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テキスト プレースホルダー 4">
            <a:extLst>
              <a:ext uri="{FF2B5EF4-FFF2-40B4-BE49-F238E27FC236}">
                <a16:creationId xmlns:a16="http://schemas.microsoft.com/office/drawing/2014/main" id="{037E1BD6-6637-4884-AEBA-F22BE590829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a:extLst>
              <a:ext uri="{FF2B5EF4-FFF2-40B4-BE49-F238E27FC236}">
                <a16:creationId xmlns:a16="http://schemas.microsoft.com/office/drawing/2014/main" id="{0D136C55-89CA-4186-A33B-404F425B4658}"/>
              </a:ext>
            </a:extLst>
          </p:cNvPr>
          <p:cNvSpPr>
            <a:spLocks noGrp="1"/>
          </p:cNvSpPr>
          <p:nvPr>
            <p:ph sz="quarter" idx="4"/>
          </p:nvPr>
        </p:nvSpPr>
        <p:spPr>
          <a:xfrm>
            <a:off x="6172200" y="2505075"/>
            <a:ext cx="51831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日付プレースホルダー 6">
            <a:extLst>
              <a:ext uri="{FF2B5EF4-FFF2-40B4-BE49-F238E27FC236}">
                <a16:creationId xmlns:a16="http://schemas.microsoft.com/office/drawing/2014/main" id="{8D51BB97-0FF7-48FE-9E44-1EE4BF9ECA1B}"/>
              </a:ext>
            </a:extLst>
          </p:cNvPr>
          <p:cNvSpPr>
            <a:spLocks noGrp="1"/>
          </p:cNvSpPr>
          <p:nvPr>
            <p:ph type="dt" sz="half" idx="10"/>
          </p:nvPr>
        </p:nvSpPr>
        <p:spPr/>
        <p:txBody>
          <a:bodyPr/>
          <a:lstStyle/>
          <a:p>
            <a:fld id="{52952D4F-0379-4194-A51D-99035C74C7F2}" type="datetimeFigureOut">
              <a:rPr lang="en-US" smtClean="0"/>
              <a:t>11/6/2020</a:t>
            </a:fld>
            <a:endParaRPr lang="en-US"/>
          </a:p>
        </p:txBody>
      </p:sp>
      <p:sp>
        <p:nvSpPr>
          <p:cNvPr id="8" name="フッター プレースホルダー 7">
            <a:extLst>
              <a:ext uri="{FF2B5EF4-FFF2-40B4-BE49-F238E27FC236}">
                <a16:creationId xmlns:a16="http://schemas.microsoft.com/office/drawing/2014/main" id="{A3AE0C86-E0D4-49F8-B08D-BA07C27B95FC}"/>
              </a:ext>
            </a:extLst>
          </p:cNvPr>
          <p:cNvSpPr>
            <a:spLocks noGrp="1"/>
          </p:cNvSpPr>
          <p:nvPr>
            <p:ph type="ftr" sz="quarter" idx="11"/>
          </p:nvPr>
        </p:nvSpPr>
        <p:spPr/>
        <p:txBody>
          <a:bodyPr/>
          <a:lstStyle/>
          <a:p>
            <a:endParaRPr lang="en-US"/>
          </a:p>
        </p:txBody>
      </p:sp>
      <p:sp>
        <p:nvSpPr>
          <p:cNvPr id="9" name="スライド番号プレースホルダー 8">
            <a:extLst>
              <a:ext uri="{FF2B5EF4-FFF2-40B4-BE49-F238E27FC236}">
                <a16:creationId xmlns:a16="http://schemas.microsoft.com/office/drawing/2014/main" id="{CD7CD794-018F-4172-A382-F2EF9FD54DCE}"/>
              </a:ext>
            </a:extLst>
          </p:cNvPr>
          <p:cNvSpPr>
            <a:spLocks noGrp="1"/>
          </p:cNvSpPr>
          <p:nvPr>
            <p:ph type="sldNum" sz="quarter" idx="12"/>
          </p:nvPr>
        </p:nvSpPr>
        <p:spPr/>
        <p:txBody>
          <a:bodyPr/>
          <a:lstStyle/>
          <a:p>
            <a:fld id="{100855BA-9773-4C4A-BACC-315882F77417}" type="slidenum">
              <a:rPr lang="en-US" smtClean="0"/>
              <a:t>‹#›</a:t>
            </a:fld>
            <a:endParaRPr lang="en-US"/>
          </a:p>
        </p:txBody>
      </p:sp>
    </p:spTree>
    <p:extLst>
      <p:ext uri="{BB962C8B-B14F-4D97-AF65-F5344CB8AC3E}">
        <p14:creationId xmlns:p14="http://schemas.microsoft.com/office/powerpoint/2010/main" val="9889436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D0BD4B8-CBCC-44D4-98F0-3EEA7BCCA5CC}"/>
              </a:ext>
            </a:extLst>
          </p:cNvPr>
          <p:cNvSpPr>
            <a:spLocks noGrp="1"/>
          </p:cNvSpPr>
          <p:nvPr>
            <p:ph type="title"/>
          </p:nvPr>
        </p:nvSpPr>
        <p:spPr/>
        <p:txBody>
          <a:bodyPr/>
          <a:lstStyle/>
          <a:p>
            <a:r>
              <a:rPr lang="ja-JP" altLang="en-US"/>
              <a:t>マスター タイトルの書式設定</a:t>
            </a:r>
            <a:endParaRPr lang="en-US"/>
          </a:p>
        </p:txBody>
      </p:sp>
      <p:sp>
        <p:nvSpPr>
          <p:cNvPr id="3" name="日付プレースホルダー 2">
            <a:extLst>
              <a:ext uri="{FF2B5EF4-FFF2-40B4-BE49-F238E27FC236}">
                <a16:creationId xmlns:a16="http://schemas.microsoft.com/office/drawing/2014/main" id="{2F0B3854-6297-4837-840D-BF05D02351A9}"/>
              </a:ext>
            </a:extLst>
          </p:cNvPr>
          <p:cNvSpPr>
            <a:spLocks noGrp="1"/>
          </p:cNvSpPr>
          <p:nvPr>
            <p:ph type="dt" sz="half" idx="10"/>
          </p:nvPr>
        </p:nvSpPr>
        <p:spPr/>
        <p:txBody>
          <a:bodyPr/>
          <a:lstStyle/>
          <a:p>
            <a:fld id="{52952D4F-0379-4194-A51D-99035C74C7F2}" type="datetimeFigureOut">
              <a:rPr lang="en-US" smtClean="0"/>
              <a:t>11/6/2020</a:t>
            </a:fld>
            <a:endParaRPr lang="en-US"/>
          </a:p>
        </p:txBody>
      </p:sp>
      <p:sp>
        <p:nvSpPr>
          <p:cNvPr id="4" name="フッター プレースホルダー 3">
            <a:extLst>
              <a:ext uri="{FF2B5EF4-FFF2-40B4-BE49-F238E27FC236}">
                <a16:creationId xmlns:a16="http://schemas.microsoft.com/office/drawing/2014/main" id="{23E063B0-4FAE-4C86-B8E6-41057B2D91CE}"/>
              </a:ext>
            </a:extLst>
          </p:cNvPr>
          <p:cNvSpPr>
            <a:spLocks noGrp="1"/>
          </p:cNvSpPr>
          <p:nvPr>
            <p:ph type="ftr" sz="quarter" idx="11"/>
          </p:nvPr>
        </p:nvSpPr>
        <p:spPr/>
        <p:txBody>
          <a:bodyPr/>
          <a:lstStyle/>
          <a:p>
            <a:endParaRPr lang="en-US"/>
          </a:p>
        </p:txBody>
      </p:sp>
      <p:sp>
        <p:nvSpPr>
          <p:cNvPr id="5" name="スライド番号プレースホルダー 4">
            <a:extLst>
              <a:ext uri="{FF2B5EF4-FFF2-40B4-BE49-F238E27FC236}">
                <a16:creationId xmlns:a16="http://schemas.microsoft.com/office/drawing/2014/main" id="{0D9AADD3-5AC7-45BD-81AB-80D9C375DB24}"/>
              </a:ext>
            </a:extLst>
          </p:cNvPr>
          <p:cNvSpPr>
            <a:spLocks noGrp="1"/>
          </p:cNvSpPr>
          <p:nvPr>
            <p:ph type="sldNum" sz="quarter" idx="12"/>
          </p:nvPr>
        </p:nvSpPr>
        <p:spPr/>
        <p:txBody>
          <a:bodyPr/>
          <a:lstStyle/>
          <a:p>
            <a:fld id="{100855BA-9773-4C4A-BACC-315882F77417}" type="slidenum">
              <a:rPr lang="en-US" smtClean="0"/>
              <a:t>‹#›</a:t>
            </a:fld>
            <a:endParaRPr lang="en-US"/>
          </a:p>
        </p:txBody>
      </p:sp>
    </p:spTree>
    <p:extLst>
      <p:ext uri="{BB962C8B-B14F-4D97-AF65-F5344CB8AC3E}">
        <p14:creationId xmlns:p14="http://schemas.microsoft.com/office/powerpoint/2010/main" val="1397282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31F26857-200F-42CF-835D-F55D690DE3FA}"/>
              </a:ext>
            </a:extLst>
          </p:cNvPr>
          <p:cNvSpPr>
            <a:spLocks noGrp="1"/>
          </p:cNvSpPr>
          <p:nvPr>
            <p:ph type="dt" sz="half" idx="10"/>
          </p:nvPr>
        </p:nvSpPr>
        <p:spPr/>
        <p:txBody>
          <a:bodyPr/>
          <a:lstStyle/>
          <a:p>
            <a:fld id="{52952D4F-0379-4194-A51D-99035C74C7F2}" type="datetimeFigureOut">
              <a:rPr lang="en-US" smtClean="0"/>
              <a:t>11/6/2020</a:t>
            </a:fld>
            <a:endParaRPr lang="en-US"/>
          </a:p>
        </p:txBody>
      </p:sp>
      <p:sp>
        <p:nvSpPr>
          <p:cNvPr id="3" name="フッター プレースホルダー 2">
            <a:extLst>
              <a:ext uri="{FF2B5EF4-FFF2-40B4-BE49-F238E27FC236}">
                <a16:creationId xmlns:a16="http://schemas.microsoft.com/office/drawing/2014/main" id="{7B15BBA2-01B9-4E1F-95B8-471B3844F15F}"/>
              </a:ext>
            </a:extLst>
          </p:cNvPr>
          <p:cNvSpPr>
            <a:spLocks noGrp="1"/>
          </p:cNvSpPr>
          <p:nvPr>
            <p:ph type="ftr" sz="quarter" idx="11"/>
          </p:nvPr>
        </p:nvSpPr>
        <p:spPr/>
        <p:txBody>
          <a:bodyPr/>
          <a:lstStyle/>
          <a:p>
            <a:endParaRPr lang="en-US"/>
          </a:p>
        </p:txBody>
      </p:sp>
      <p:sp>
        <p:nvSpPr>
          <p:cNvPr id="4" name="スライド番号プレースホルダー 3">
            <a:extLst>
              <a:ext uri="{FF2B5EF4-FFF2-40B4-BE49-F238E27FC236}">
                <a16:creationId xmlns:a16="http://schemas.microsoft.com/office/drawing/2014/main" id="{28D08C8E-440C-46E3-9168-5A2708CB35AF}"/>
              </a:ext>
            </a:extLst>
          </p:cNvPr>
          <p:cNvSpPr>
            <a:spLocks noGrp="1"/>
          </p:cNvSpPr>
          <p:nvPr>
            <p:ph type="sldNum" sz="quarter" idx="12"/>
          </p:nvPr>
        </p:nvSpPr>
        <p:spPr/>
        <p:txBody>
          <a:bodyPr/>
          <a:lstStyle/>
          <a:p>
            <a:fld id="{100855BA-9773-4C4A-BACC-315882F77417}" type="slidenum">
              <a:rPr lang="en-US" smtClean="0"/>
              <a:t>‹#›</a:t>
            </a:fld>
            <a:endParaRPr lang="en-US"/>
          </a:p>
        </p:txBody>
      </p:sp>
    </p:spTree>
    <p:extLst>
      <p:ext uri="{BB962C8B-B14F-4D97-AF65-F5344CB8AC3E}">
        <p14:creationId xmlns:p14="http://schemas.microsoft.com/office/powerpoint/2010/main" val="1193226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81F4130-4D17-401D-AA24-75119E3AFAF5}"/>
              </a:ext>
            </a:extLst>
          </p:cNvPr>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a:p>
        </p:txBody>
      </p:sp>
      <p:sp>
        <p:nvSpPr>
          <p:cNvPr id="3" name="コンテンツ プレースホルダー 2">
            <a:extLst>
              <a:ext uri="{FF2B5EF4-FFF2-40B4-BE49-F238E27FC236}">
                <a16:creationId xmlns:a16="http://schemas.microsoft.com/office/drawing/2014/main" id="{E627E55E-0BF4-4822-84CE-4E3CC3B898A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テキスト プレースホルダー 3">
            <a:extLst>
              <a:ext uri="{FF2B5EF4-FFF2-40B4-BE49-F238E27FC236}">
                <a16:creationId xmlns:a16="http://schemas.microsoft.com/office/drawing/2014/main" id="{0261B0FF-FBFE-4B47-8731-F76C03DA9E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a:extLst>
              <a:ext uri="{FF2B5EF4-FFF2-40B4-BE49-F238E27FC236}">
                <a16:creationId xmlns:a16="http://schemas.microsoft.com/office/drawing/2014/main" id="{6779D617-7EAA-4DDC-912F-64914B521940}"/>
              </a:ext>
            </a:extLst>
          </p:cNvPr>
          <p:cNvSpPr>
            <a:spLocks noGrp="1"/>
          </p:cNvSpPr>
          <p:nvPr>
            <p:ph type="dt" sz="half" idx="10"/>
          </p:nvPr>
        </p:nvSpPr>
        <p:spPr/>
        <p:txBody>
          <a:bodyPr/>
          <a:lstStyle/>
          <a:p>
            <a:fld id="{52952D4F-0379-4194-A51D-99035C74C7F2}" type="datetimeFigureOut">
              <a:rPr lang="en-US" smtClean="0"/>
              <a:t>11/6/2020</a:t>
            </a:fld>
            <a:endParaRPr lang="en-US"/>
          </a:p>
        </p:txBody>
      </p:sp>
      <p:sp>
        <p:nvSpPr>
          <p:cNvPr id="6" name="フッター プレースホルダー 5">
            <a:extLst>
              <a:ext uri="{FF2B5EF4-FFF2-40B4-BE49-F238E27FC236}">
                <a16:creationId xmlns:a16="http://schemas.microsoft.com/office/drawing/2014/main" id="{01FC70B8-CDF5-4479-B2A4-1B37C18A8718}"/>
              </a:ext>
            </a:extLst>
          </p:cNvPr>
          <p:cNvSpPr>
            <a:spLocks noGrp="1"/>
          </p:cNvSpPr>
          <p:nvPr>
            <p:ph type="ftr" sz="quarter" idx="11"/>
          </p:nvPr>
        </p:nvSpPr>
        <p:spPr/>
        <p:txBody>
          <a:bodyPr/>
          <a:lstStyle/>
          <a:p>
            <a:endParaRPr lang="en-US"/>
          </a:p>
        </p:txBody>
      </p:sp>
      <p:sp>
        <p:nvSpPr>
          <p:cNvPr id="7" name="スライド番号プレースホルダー 6">
            <a:extLst>
              <a:ext uri="{FF2B5EF4-FFF2-40B4-BE49-F238E27FC236}">
                <a16:creationId xmlns:a16="http://schemas.microsoft.com/office/drawing/2014/main" id="{1F750C59-58E7-4AA8-9508-5F06290248C6}"/>
              </a:ext>
            </a:extLst>
          </p:cNvPr>
          <p:cNvSpPr>
            <a:spLocks noGrp="1"/>
          </p:cNvSpPr>
          <p:nvPr>
            <p:ph type="sldNum" sz="quarter" idx="12"/>
          </p:nvPr>
        </p:nvSpPr>
        <p:spPr/>
        <p:txBody>
          <a:bodyPr/>
          <a:lstStyle/>
          <a:p>
            <a:fld id="{100855BA-9773-4C4A-BACC-315882F77417}" type="slidenum">
              <a:rPr lang="en-US" smtClean="0"/>
              <a:t>‹#›</a:t>
            </a:fld>
            <a:endParaRPr lang="en-US"/>
          </a:p>
        </p:txBody>
      </p:sp>
    </p:spTree>
    <p:extLst>
      <p:ext uri="{BB962C8B-B14F-4D97-AF65-F5344CB8AC3E}">
        <p14:creationId xmlns:p14="http://schemas.microsoft.com/office/powerpoint/2010/main" val="3957756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79EDC00-D934-45D9-ABA8-38EFC3832283}"/>
              </a:ext>
            </a:extLst>
          </p:cNvPr>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a:p>
        </p:txBody>
      </p:sp>
      <p:sp>
        <p:nvSpPr>
          <p:cNvPr id="3" name="図プレースホルダー 2">
            <a:extLst>
              <a:ext uri="{FF2B5EF4-FFF2-40B4-BE49-F238E27FC236}">
                <a16:creationId xmlns:a16="http://schemas.microsoft.com/office/drawing/2014/main" id="{9FDEBC18-E336-4677-9B04-F54A2583DB7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テキスト プレースホルダー 3">
            <a:extLst>
              <a:ext uri="{FF2B5EF4-FFF2-40B4-BE49-F238E27FC236}">
                <a16:creationId xmlns:a16="http://schemas.microsoft.com/office/drawing/2014/main" id="{374B50F9-8543-4E22-855B-34CCFF6853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a:extLst>
              <a:ext uri="{FF2B5EF4-FFF2-40B4-BE49-F238E27FC236}">
                <a16:creationId xmlns:a16="http://schemas.microsoft.com/office/drawing/2014/main" id="{A5C69961-E43D-4082-9F0F-CC49BEBB6D29}"/>
              </a:ext>
            </a:extLst>
          </p:cNvPr>
          <p:cNvSpPr>
            <a:spLocks noGrp="1"/>
          </p:cNvSpPr>
          <p:nvPr>
            <p:ph type="dt" sz="half" idx="10"/>
          </p:nvPr>
        </p:nvSpPr>
        <p:spPr/>
        <p:txBody>
          <a:bodyPr/>
          <a:lstStyle/>
          <a:p>
            <a:fld id="{52952D4F-0379-4194-A51D-99035C74C7F2}" type="datetimeFigureOut">
              <a:rPr lang="en-US" smtClean="0"/>
              <a:t>11/6/2020</a:t>
            </a:fld>
            <a:endParaRPr lang="en-US"/>
          </a:p>
        </p:txBody>
      </p:sp>
      <p:sp>
        <p:nvSpPr>
          <p:cNvPr id="6" name="フッター プレースホルダー 5">
            <a:extLst>
              <a:ext uri="{FF2B5EF4-FFF2-40B4-BE49-F238E27FC236}">
                <a16:creationId xmlns:a16="http://schemas.microsoft.com/office/drawing/2014/main" id="{16589D7E-16EA-43F7-B4AE-A39654E28224}"/>
              </a:ext>
            </a:extLst>
          </p:cNvPr>
          <p:cNvSpPr>
            <a:spLocks noGrp="1"/>
          </p:cNvSpPr>
          <p:nvPr>
            <p:ph type="ftr" sz="quarter" idx="11"/>
          </p:nvPr>
        </p:nvSpPr>
        <p:spPr/>
        <p:txBody>
          <a:bodyPr/>
          <a:lstStyle/>
          <a:p>
            <a:endParaRPr lang="en-US"/>
          </a:p>
        </p:txBody>
      </p:sp>
      <p:sp>
        <p:nvSpPr>
          <p:cNvPr id="7" name="スライド番号プレースホルダー 6">
            <a:extLst>
              <a:ext uri="{FF2B5EF4-FFF2-40B4-BE49-F238E27FC236}">
                <a16:creationId xmlns:a16="http://schemas.microsoft.com/office/drawing/2014/main" id="{947DBC45-D921-4098-B6BB-2BF83BDD96C8}"/>
              </a:ext>
            </a:extLst>
          </p:cNvPr>
          <p:cNvSpPr>
            <a:spLocks noGrp="1"/>
          </p:cNvSpPr>
          <p:nvPr>
            <p:ph type="sldNum" sz="quarter" idx="12"/>
          </p:nvPr>
        </p:nvSpPr>
        <p:spPr/>
        <p:txBody>
          <a:bodyPr/>
          <a:lstStyle/>
          <a:p>
            <a:fld id="{100855BA-9773-4C4A-BACC-315882F77417}" type="slidenum">
              <a:rPr lang="en-US" smtClean="0"/>
              <a:t>‹#›</a:t>
            </a:fld>
            <a:endParaRPr lang="en-US"/>
          </a:p>
        </p:txBody>
      </p:sp>
    </p:spTree>
    <p:extLst>
      <p:ext uri="{BB962C8B-B14F-4D97-AF65-F5344CB8AC3E}">
        <p14:creationId xmlns:p14="http://schemas.microsoft.com/office/powerpoint/2010/main" val="1775931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4.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D21D6787-C9E9-4B08-8430-588BAF528C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テキスト プレースホルダー 2">
            <a:extLst>
              <a:ext uri="{FF2B5EF4-FFF2-40B4-BE49-F238E27FC236}">
                <a16:creationId xmlns:a16="http://schemas.microsoft.com/office/drawing/2014/main" id="{F0977A01-4547-4D57-95CA-9D871A31F21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日付プレースホルダー 3">
            <a:extLst>
              <a:ext uri="{FF2B5EF4-FFF2-40B4-BE49-F238E27FC236}">
                <a16:creationId xmlns:a16="http://schemas.microsoft.com/office/drawing/2014/main" id="{517169E1-4635-4ECE-A5F1-B37C90EB0BF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952D4F-0379-4194-A51D-99035C74C7F2}" type="datetimeFigureOut">
              <a:rPr lang="en-US" smtClean="0"/>
              <a:t>11/6/2020</a:t>
            </a:fld>
            <a:endParaRPr lang="en-US"/>
          </a:p>
        </p:txBody>
      </p:sp>
      <p:sp>
        <p:nvSpPr>
          <p:cNvPr id="5" name="フッター プレースホルダー 4">
            <a:extLst>
              <a:ext uri="{FF2B5EF4-FFF2-40B4-BE49-F238E27FC236}">
                <a16:creationId xmlns:a16="http://schemas.microsoft.com/office/drawing/2014/main" id="{A587B43B-97C7-470C-8BEC-E34BB116E4D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スライド番号プレースホルダー 5">
            <a:extLst>
              <a:ext uri="{FF2B5EF4-FFF2-40B4-BE49-F238E27FC236}">
                <a16:creationId xmlns:a16="http://schemas.microsoft.com/office/drawing/2014/main" id="{76BB56BC-D044-46A8-ACCF-3434A508E15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0855BA-9773-4C4A-BACC-315882F77417}" type="slidenum">
              <a:rPr lang="en-US" smtClean="0"/>
              <a:t>‹#›</a:t>
            </a:fld>
            <a:endParaRPr lang="en-US"/>
          </a:p>
        </p:txBody>
      </p:sp>
    </p:spTree>
    <p:extLst>
      <p:ext uri="{BB962C8B-B14F-4D97-AF65-F5344CB8AC3E}">
        <p14:creationId xmlns:p14="http://schemas.microsoft.com/office/powerpoint/2010/main" val="12774661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5063C728-8F26-4F7C-A0A0-8609970CACD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テキスト プレースホルダー 2">
            <a:extLst>
              <a:ext uri="{FF2B5EF4-FFF2-40B4-BE49-F238E27FC236}">
                <a16:creationId xmlns:a16="http://schemas.microsoft.com/office/drawing/2014/main" id="{40CC7983-0E90-4916-9B6D-5BCAB5741CB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日付プレースホルダー 3">
            <a:extLst>
              <a:ext uri="{FF2B5EF4-FFF2-40B4-BE49-F238E27FC236}">
                <a16:creationId xmlns:a16="http://schemas.microsoft.com/office/drawing/2014/main" id="{C818F5EE-1B48-4A93-A81A-2052B5789DC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E966A8-AACE-4303-8406-D83BCA89C440}" type="datetimeFigureOut">
              <a:rPr lang="en-US" smtClean="0"/>
              <a:t>11/6/2020</a:t>
            </a:fld>
            <a:endParaRPr lang="en-US" dirty="0"/>
          </a:p>
        </p:txBody>
      </p:sp>
      <p:sp>
        <p:nvSpPr>
          <p:cNvPr id="5" name="フッター プレースホルダー 4">
            <a:extLst>
              <a:ext uri="{FF2B5EF4-FFF2-40B4-BE49-F238E27FC236}">
                <a16:creationId xmlns:a16="http://schemas.microsoft.com/office/drawing/2014/main" id="{7D0B3B3F-2D89-4C92-9FF5-5AC641799DC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スライド番号プレースホルダー 5">
            <a:extLst>
              <a:ext uri="{FF2B5EF4-FFF2-40B4-BE49-F238E27FC236}">
                <a16:creationId xmlns:a16="http://schemas.microsoft.com/office/drawing/2014/main" id="{30717503-6161-435F-BF97-67FECDAFFB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AA5756-0E6B-4395-BA38-0E5A4D168968}" type="slidenum">
              <a:rPr lang="en-US" smtClean="0"/>
              <a:t>‹#›</a:t>
            </a:fld>
            <a:endParaRPr lang="en-US" dirty="0"/>
          </a:p>
        </p:txBody>
      </p:sp>
    </p:spTree>
    <p:extLst>
      <p:ext uri="{BB962C8B-B14F-4D97-AF65-F5344CB8AC3E}">
        <p14:creationId xmlns:p14="http://schemas.microsoft.com/office/powerpoint/2010/main" val="15599003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a:gsLst>
            <a:gs pos="0">
              <a:schemeClr val="tx1">
                <a:lumMod val="100000"/>
              </a:schemeClr>
            </a:gs>
            <a:gs pos="100000">
              <a:schemeClr val="accent1"/>
            </a:gs>
          </a:gsLst>
          <a:lin ang="0" scaled="0"/>
        </a:gradFill>
        <a:effectLst/>
      </p:bgPr>
    </p:bg>
    <p:spTree>
      <p:nvGrpSpPr>
        <p:cNvPr id="1" name=""/>
        <p:cNvGrpSpPr/>
        <p:nvPr/>
      </p:nvGrpSpPr>
      <p:grpSpPr>
        <a:xfrm>
          <a:off x="0" y="0"/>
          <a:ext cx="0" cy="0"/>
          <a:chOff x="0" y="0"/>
          <a:chExt cx="0" cy="0"/>
        </a:xfrm>
      </p:grpSpPr>
      <p:pic>
        <p:nvPicPr>
          <p:cNvPr id="19" name="Picture 18">
            <a:extLst>
              <a:ext uri="{FF2B5EF4-FFF2-40B4-BE49-F238E27FC236}">
                <a16:creationId xmlns:a16="http://schemas.microsoft.com/office/drawing/2014/main" id="{95315EA9-758C-9646-BE9F-9B305094FE8F}"/>
              </a:ext>
            </a:extLst>
          </p:cNvPr>
          <p:cNvPicPr>
            <a:picLocks noChangeAspect="1"/>
          </p:cNvPicPr>
          <p:nvPr userDrawn="1"/>
        </p:nvPicPr>
        <p:blipFill rotWithShape="1">
          <a:blip r:embed="rId4">
            <a:alphaModFix amt="30000"/>
          </a:blip>
          <a:srcRect l="50751" t="22399" r="36162" b="41204"/>
          <a:stretch/>
        </p:blipFill>
        <p:spPr>
          <a:xfrm>
            <a:off x="0" y="2401474"/>
            <a:ext cx="2928000" cy="4320000"/>
          </a:xfrm>
          <a:prstGeom prst="rect">
            <a:avLst/>
          </a:prstGeom>
        </p:spPr>
      </p:pic>
      <p:cxnSp>
        <p:nvCxnSpPr>
          <p:cNvPr id="9" name="Straight Connector 8">
            <a:extLst>
              <a:ext uri="{FF2B5EF4-FFF2-40B4-BE49-F238E27FC236}">
                <a16:creationId xmlns:a16="http://schemas.microsoft.com/office/drawing/2014/main" id="{FAFBE829-688A-484C-843E-26823220BC8B}"/>
              </a:ext>
            </a:extLst>
          </p:cNvPr>
          <p:cNvCxnSpPr/>
          <p:nvPr userDrawn="1"/>
        </p:nvCxnSpPr>
        <p:spPr>
          <a:xfrm>
            <a:off x="838200" y="6391415"/>
            <a:ext cx="105156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Text Placeholder 9">
            <a:extLst>
              <a:ext uri="{FF2B5EF4-FFF2-40B4-BE49-F238E27FC236}">
                <a16:creationId xmlns:a16="http://schemas.microsoft.com/office/drawing/2014/main" id="{65F29B89-EC9F-3547-9667-271DF85C05B0}"/>
              </a:ext>
            </a:extLst>
          </p:cNvPr>
          <p:cNvSpPr>
            <a:spLocks noGrp="1"/>
          </p:cNvSpPr>
          <p:nvPr>
            <p:ph type="body" idx="1"/>
          </p:nvPr>
        </p:nvSpPr>
        <p:spPr>
          <a:xfrm>
            <a:off x="4041912" y="1696838"/>
            <a:ext cx="7311888" cy="4351338"/>
          </a:xfrm>
          <a:prstGeom prst="rect">
            <a:avLst/>
          </a:prstGeom>
        </p:spPr>
        <p:txBody>
          <a:bodyPr vert="horz" lIns="91440" tIns="45720" rIns="91440" bIns="45720" rtlCol="0">
            <a:normAutofit/>
          </a:bodyPr>
          <a:lstStyle/>
          <a:p>
            <a:pPr lvl="0"/>
            <a:r>
              <a:rPr lang="en-GB" dirty="0"/>
              <a:t>Click to edit Master text styles</a:t>
            </a:r>
            <a:endParaRPr lang="en-US" dirty="0"/>
          </a:p>
        </p:txBody>
      </p:sp>
      <p:sp>
        <p:nvSpPr>
          <p:cNvPr id="16" name="Slide Number Placeholder 3">
            <a:extLst>
              <a:ext uri="{FF2B5EF4-FFF2-40B4-BE49-F238E27FC236}">
                <a16:creationId xmlns:a16="http://schemas.microsoft.com/office/drawing/2014/main" id="{161DA685-5035-4040-BFA8-0C4CDC128493}"/>
              </a:ext>
            </a:extLst>
          </p:cNvPr>
          <p:cNvSpPr txBox="1">
            <a:spLocks/>
          </p:cNvSpPr>
          <p:nvPr userDrawn="1"/>
        </p:nvSpPr>
        <p:spPr>
          <a:xfrm>
            <a:off x="10578012" y="6356352"/>
            <a:ext cx="775787" cy="365125"/>
          </a:xfrm>
          <a:prstGeom prst="rect">
            <a:avLst/>
          </a:prstGeom>
        </p:spPr>
        <p:txBody>
          <a:bodyPr rIns="0" anchor="ctr" anchorCtr="0"/>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9F9C9D7E-A62C-AB4F-805D-1B13780151A0}" type="slidenum">
              <a:rPr lang="en-US" sz="1200" smtClean="0">
                <a:solidFill>
                  <a:srgbClr val="FFFFFF"/>
                </a:solidFill>
                <a:latin typeface="Arial" panose="020B0604020202020204" pitchFamily="34" charset="0"/>
                <a:cs typeface="Arial" panose="020B0604020202020204" pitchFamily="34" charset="0"/>
              </a:rPr>
              <a:pPr algn="r"/>
              <a:t>‹#›</a:t>
            </a:fld>
            <a:endParaRPr lang="en-US" sz="1200" dirty="0">
              <a:solidFill>
                <a:srgbClr val="FFFFFF"/>
              </a:solidFill>
              <a:latin typeface="Arial" panose="020B0604020202020204" pitchFamily="34" charset="0"/>
              <a:cs typeface="Arial" panose="020B0604020202020204" pitchFamily="34" charset="0"/>
            </a:endParaRPr>
          </a:p>
        </p:txBody>
      </p:sp>
      <p:sp>
        <p:nvSpPr>
          <p:cNvPr id="11" name="Footer Placeholder 2">
            <a:extLst>
              <a:ext uri="{FF2B5EF4-FFF2-40B4-BE49-F238E27FC236}">
                <a16:creationId xmlns:a16="http://schemas.microsoft.com/office/drawing/2014/main" id="{B0E964BD-F15A-C640-9425-D702FC951A3B}"/>
              </a:ext>
            </a:extLst>
          </p:cNvPr>
          <p:cNvSpPr>
            <a:spLocks noGrp="1"/>
          </p:cNvSpPr>
          <p:nvPr>
            <p:ph type="ftr" sz="quarter" idx="3"/>
          </p:nvPr>
        </p:nvSpPr>
        <p:spPr>
          <a:xfrm>
            <a:off x="2756453" y="6356351"/>
            <a:ext cx="7619999" cy="365125"/>
          </a:xfrm>
          <a:prstGeom prst="rect">
            <a:avLst/>
          </a:prstGeom>
        </p:spPr>
        <p:txBody>
          <a:bodyPr vert="horz" lIns="0" tIns="45720" rIns="0" bIns="45720" rtlCol="0" anchor="ctr"/>
          <a:lstStyle>
            <a:lvl1pPr algn="r">
              <a:defRPr sz="1200" b="1">
                <a:solidFill>
                  <a:schemeClr val="bg1"/>
                </a:solidFill>
                <a:latin typeface="Arial" panose="020B0604020202020204" pitchFamily="34" charset="0"/>
                <a:cs typeface="Arial" panose="020B0604020202020204" pitchFamily="34" charset="0"/>
              </a:defRPr>
            </a:lvl1pPr>
          </a:lstStyle>
          <a:p>
            <a:r>
              <a:rPr lang="en-US" dirty="0">
                <a:solidFill>
                  <a:srgbClr val="FFFFFF"/>
                </a:solidFill>
              </a:rPr>
              <a:t>Insert title of presentation</a:t>
            </a:r>
          </a:p>
        </p:txBody>
      </p:sp>
      <p:sp>
        <p:nvSpPr>
          <p:cNvPr id="12" name="Text Placeholder 2">
            <a:extLst>
              <a:ext uri="{FF2B5EF4-FFF2-40B4-BE49-F238E27FC236}">
                <a16:creationId xmlns:a16="http://schemas.microsoft.com/office/drawing/2014/main" id="{812A65EF-02E3-0E48-BFE9-72C135AFC5EC}"/>
              </a:ext>
            </a:extLst>
          </p:cNvPr>
          <p:cNvSpPr txBox="1">
            <a:spLocks/>
          </p:cNvSpPr>
          <p:nvPr userDrawn="1"/>
        </p:nvSpPr>
        <p:spPr>
          <a:xfrm>
            <a:off x="838199" y="6356351"/>
            <a:ext cx="1785732" cy="365125"/>
          </a:xfrm>
          <a:prstGeom prst="rect">
            <a:avLst/>
          </a:prstGeom>
        </p:spPr>
        <p:txBody>
          <a:bodyPr lIns="0" tIns="46800" rIns="0" anchor="ctr" anchorCtr="0"/>
          <a:lstStyle>
            <a:lvl1pPr marL="0" indent="0" algn="r" defTabSz="914377" rtl="0" eaLnBrk="1" latinLnBrk="0" hangingPunct="1">
              <a:lnSpc>
                <a:spcPct val="90000"/>
              </a:lnSpc>
              <a:spcBef>
                <a:spcPts val="1000"/>
              </a:spcBef>
              <a:buFont typeface="Arial" panose="020B0604020202020204" pitchFamily="34" charset="0"/>
              <a:buNone/>
              <a:defRPr lang="en-GB" sz="1200" b="1" kern="1200" dirty="0" smtClean="0">
                <a:solidFill>
                  <a:schemeClr val="tx1"/>
                </a:solidFill>
                <a:latin typeface="Arial" panose="020B0604020202020204" pitchFamily="34" charset="0"/>
                <a:ea typeface="+mn-ea"/>
                <a:cs typeface="Arial" panose="020B0604020202020204" pitchFamily="34" charset="0"/>
              </a:defRPr>
            </a:lvl1pPr>
            <a:lvl2pPr marL="457189" indent="0" algn="l" defTabSz="914377" rtl="0" eaLnBrk="1" latinLnBrk="0" hangingPunct="1">
              <a:lnSpc>
                <a:spcPct val="90000"/>
              </a:lnSpc>
              <a:spcBef>
                <a:spcPts val="500"/>
              </a:spcBef>
              <a:buFont typeface="Arial" panose="020B0604020202020204" pitchFamily="34" charset="0"/>
              <a:buNone/>
              <a:defRPr sz="2000" kern="1200">
                <a:solidFill>
                  <a:schemeClr val="tx2"/>
                </a:solidFill>
                <a:latin typeface="Arial" panose="020B0604020202020204" pitchFamily="34" charset="0"/>
                <a:ea typeface="+mn-ea"/>
                <a:cs typeface="Arial" panose="020B0604020202020204" pitchFamily="34" charset="0"/>
              </a:defRPr>
            </a:lvl2pPr>
            <a:lvl3pPr marL="914377" indent="0" algn="l" defTabSz="914377" rtl="0" eaLnBrk="1" latinLnBrk="0" hangingPunct="1">
              <a:lnSpc>
                <a:spcPct val="90000"/>
              </a:lnSpc>
              <a:spcBef>
                <a:spcPts val="500"/>
              </a:spcBef>
              <a:buFont typeface="Arial" panose="020B0604020202020204" pitchFamily="34" charset="0"/>
              <a:buNone/>
              <a:defRPr sz="1800" kern="1200">
                <a:solidFill>
                  <a:schemeClr val="tx2"/>
                </a:solidFill>
                <a:latin typeface="Arial" panose="020B0604020202020204" pitchFamily="34" charset="0"/>
                <a:ea typeface="+mn-ea"/>
                <a:cs typeface="Arial" panose="020B0604020202020204" pitchFamily="34" charset="0"/>
              </a:defRPr>
            </a:lvl3pPr>
            <a:lvl4pPr marL="1371566" indent="0" algn="l" defTabSz="914377" rtl="0" eaLnBrk="1" latinLnBrk="0" hangingPunct="1">
              <a:lnSpc>
                <a:spcPct val="90000"/>
              </a:lnSpc>
              <a:spcBef>
                <a:spcPts val="500"/>
              </a:spcBef>
              <a:buFont typeface="Arial" panose="020B0604020202020204" pitchFamily="34" charset="0"/>
              <a:buNone/>
              <a:defRPr sz="1600" kern="1200">
                <a:solidFill>
                  <a:schemeClr val="tx2"/>
                </a:solidFill>
                <a:latin typeface="Arial" panose="020B0604020202020204" pitchFamily="34" charset="0"/>
                <a:ea typeface="+mn-ea"/>
                <a:cs typeface="Arial" panose="020B0604020202020204" pitchFamily="34" charset="0"/>
              </a:defRPr>
            </a:lvl4pPr>
            <a:lvl5pPr marL="1828755" indent="0" algn="l" defTabSz="914377" rtl="0" eaLnBrk="1" latinLnBrk="0" hangingPunct="1">
              <a:lnSpc>
                <a:spcPct val="90000"/>
              </a:lnSpc>
              <a:spcBef>
                <a:spcPts val="500"/>
              </a:spcBef>
              <a:buFont typeface="Arial" panose="020B0604020202020204" pitchFamily="34" charset="0"/>
              <a:buNone/>
              <a:defRPr sz="1400" kern="1200">
                <a:solidFill>
                  <a:schemeClr val="tx2"/>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r>
              <a:rPr lang="en-US" sz="1200" dirty="0">
                <a:solidFill>
                  <a:srgbClr val="FFFFFF"/>
                </a:solidFill>
              </a:rPr>
              <a:t>www.wcoomd.org</a:t>
            </a:r>
          </a:p>
        </p:txBody>
      </p:sp>
      <p:pic>
        <p:nvPicPr>
          <p:cNvPr id="30" name="Picture 29">
            <a:extLst>
              <a:ext uri="{FF2B5EF4-FFF2-40B4-BE49-F238E27FC236}">
                <a16:creationId xmlns:a16="http://schemas.microsoft.com/office/drawing/2014/main" id="{3C3F6FCE-70BA-5941-BD72-6B0384B8C8B8}"/>
              </a:ext>
            </a:extLst>
          </p:cNvPr>
          <p:cNvPicPr>
            <a:picLocks noChangeAspect="1"/>
          </p:cNvPicPr>
          <p:nvPr userDrawn="1"/>
        </p:nvPicPr>
        <p:blipFill rotWithShape="1">
          <a:blip r:embed="rId4"/>
          <a:srcRect l="17311" t="3005" r="21592" b="612"/>
          <a:stretch/>
        </p:blipFill>
        <p:spPr>
          <a:xfrm>
            <a:off x="10233285" y="10126"/>
            <a:ext cx="1958715" cy="1599397"/>
          </a:xfrm>
          <a:prstGeom prst="rect">
            <a:avLst/>
          </a:prstGeom>
        </p:spPr>
      </p:pic>
    </p:spTree>
    <p:extLst>
      <p:ext uri="{BB962C8B-B14F-4D97-AF65-F5344CB8AC3E}">
        <p14:creationId xmlns:p14="http://schemas.microsoft.com/office/powerpoint/2010/main" val="2887097538"/>
      </p:ext>
    </p:extLst>
  </p:cSld>
  <p:clrMap bg1="lt1" tx1="dk1" bg2="lt2" tx2="dk2" accent1="accent1" accent2="accent2" accent3="accent3" accent4="accent4" accent5="accent5" accent6="accent6" hlink="hlink" folHlink="folHlink"/>
  <p:sldLayoutIdLst>
    <p:sldLayoutId id="2147483686" r:id="rId1"/>
    <p:sldLayoutId id="2147483687" r:id="rId2"/>
  </p:sldLayoutIdLst>
  <p:hf hdr="0" dt="0"/>
  <p:txStyles>
    <p:titleStyle>
      <a:lvl1pPr algn="l" defTabSz="914377" rtl="0" eaLnBrk="1" latinLnBrk="0" hangingPunct="1">
        <a:lnSpc>
          <a:spcPct val="90000"/>
        </a:lnSpc>
        <a:spcBef>
          <a:spcPct val="0"/>
        </a:spcBef>
        <a:buNone/>
        <a:defRPr sz="2800" b="1" i="0" kern="1200">
          <a:solidFill>
            <a:schemeClr val="tx1"/>
          </a:solidFill>
          <a:latin typeface="Arial" panose="020B0604020202020204" pitchFamily="34" charset="0"/>
          <a:ea typeface="+mj-ea"/>
          <a:cs typeface="Arial" panose="020B0604020202020204" pitchFamily="34" charset="0"/>
        </a:defRPr>
      </a:lvl1pPr>
    </p:titleStyle>
    <p:bodyStyle>
      <a:lvl1pPr marL="0" indent="0" algn="l" defTabSz="914377" rtl="0" eaLnBrk="1" latinLnBrk="0" hangingPunct="1">
        <a:lnSpc>
          <a:spcPct val="90000"/>
        </a:lnSpc>
        <a:spcBef>
          <a:spcPts val="1000"/>
        </a:spcBef>
        <a:buFont typeface="Arial" panose="020B0604020202020204" pitchFamily="34" charset="0"/>
        <a:buNone/>
        <a:defRPr sz="2400" kern="1200">
          <a:solidFill>
            <a:schemeClr val="bg1"/>
          </a:solidFill>
          <a:latin typeface="Arial" panose="020B0604020202020204" pitchFamily="34" charset="0"/>
          <a:ea typeface="+mn-ea"/>
          <a:cs typeface="Arial" panose="020B0604020202020204" pitchFamily="34" charset="0"/>
        </a:defRPr>
      </a:lvl1pPr>
      <a:lvl2pPr marL="457189" indent="0" algn="l" defTabSz="914377" rtl="0" eaLnBrk="1" latinLnBrk="0" hangingPunct="1">
        <a:lnSpc>
          <a:spcPct val="90000"/>
        </a:lnSpc>
        <a:spcBef>
          <a:spcPts val="500"/>
        </a:spcBef>
        <a:buFont typeface="Arial" panose="020B0604020202020204" pitchFamily="34" charset="0"/>
        <a:buNone/>
        <a:defRPr sz="2000" kern="1200">
          <a:solidFill>
            <a:schemeClr val="bg1"/>
          </a:solidFill>
          <a:latin typeface="Arial" panose="020B0604020202020204" pitchFamily="34" charset="0"/>
          <a:ea typeface="+mn-ea"/>
          <a:cs typeface="Arial" panose="020B0604020202020204" pitchFamily="34" charset="0"/>
        </a:defRPr>
      </a:lvl2pPr>
      <a:lvl3pPr marL="914377" indent="0" algn="l" defTabSz="914377" rtl="0" eaLnBrk="1" latinLnBrk="0" hangingPunct="1">
        <a:lnSpc>
          <a:spcPct val="90000"/>
        </a:lnSpc>
        <a:spcBef>
          <a:spcPts val="500"/>
        </a:spcBef>
        <a:buFont typeface="Arial" panose="020B0604020202020204" pitchFamily="34" charset="0"/>
        <a:buNone/>
        <a:defRPr sz="1800" kern="1200">
          <a:solidFill>
            <a:schemeClr val="bg1"/>
          </a:solidFill>
          <a:latin typeface="Arial" panose="020B0604020202020204" pitchFamily="34" charset="0"/>
          <a:ea typeface="+mn-ea"/>
          <a:cs typeface="Arial" panose="020B0604020202020204" pitchFamily="34" charset="0"/>
        </a:defRPr>
      </a:lvl3pPr>
      <a:lvl4pPr marL="1371566" indent="0" algn="l" defTabSz="914377" rtl="0" eaLnBrk="1" latinLnBrk="0" hangingPunct="1">
        <a:lnSpc>
          <a:spcPct val="90000"/>
        </a:lnSpc>
        <a:spcBef>
          <a:spcPts val="500"/>
        </a:spcBef>
        <a:buFont typeface="Arial" panose="020B0604020202020204" pitchFamily="34" charset="0"/>
        <a:buNone/>
        <a:defRPr sz="1600" kern="1200">
          <a:solidFill>
            <a:schemeClr val="bg1"/>
          </a:solidFill>
          <a:latin typeface="Arial" panose="020B0604020202020204" pitchFamily="34" charset="0"/>
          <a:ea typeface="+mn-ea"/>
          <a:cs typeface="Arial" panose="020B0604020202020204" pitchFamily="34" charset="0"/>
        </a:defRPr>
      </a:lvl4pPr>
      <a:lvl5pPr marL="1828755" indent="0" algn="l" defTabSz="914377" rtl="0" eaLnBrk="1" latinLnBrk="0" hangingPunct="1">
        <a:lnSpc>
          <a:spcPct val="90000"/>
        </a:lnSpc>
        <a:spcBef>
          <a:spcPts val="500"/>
        </a:spcBef>
        <a:buFont typeface="Arial" panose="020B0604020202020204" pitchFamily="34" charset="0"/>
        <a:buNone/>
        <a:defRPr sz="1400" kern="1200">
          <a:solidFill>
            <a:schemeClr val="bg1"/>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1348E5-6582-48BE-82DF-E5E67D6FA8CB}" type="datetimeFigureOut">
              <a:rPr lang="en-US" smtClean="0"/>
              <a:pPr/>
              <a:t>11/6/2020</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BD1641-6838-4B47-904C-6DB8A24B8886}" type="slidenum">
              <a:rPr lang="en-US" smtClean="0"/>
              <a:pPr/>
              <a:t>‹#›</a:t>
            </a:fld>
            <a:endParaRPr lang="en-US" dirty="0"/>
          </a:p>
        </p:txBody>
      </p:sp>
    </p:spTree>
    <p:extLst>
      <p:ext uri="{BB962C8B-B14F-4D97-AF65-F5344CB8AC3E}">
        <p14:creationId xmlns:p14="http://schemas.microsoft.com/office/powerpoint/2010/main" val="3464055606"/>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6.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31.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png"/><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 Id="rId9"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www.wcoomd.org/en/topics/facilitation/instrument-and-tools/frameworks-of-standards/ecommerce.aspx" TargetMode="Externa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6.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6.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6.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6.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a:extLst>
              <a:ext uri="{FF2B5EF4-FFF2-40B4-BE49-F238E27FC236}">
                <a16:creationId xmlns:a16="http://schemas.microsoft.com/office/drawing/2014/main" id="{EE6B1575-2F15-4730-BC2B-5D5AA2093BCC}"/>
              </a:ext>
            </a:extLst>
          </p:cNvPr>
          <p:cNvSpPr>
            <a:spLocks noGrp="1"/>
          </p:cNvSpPr>
          <p:nvPr>
            <p:ph type="title"/>
          </p:nvPr>
        </p:nvSpPr>
        <p:spPr>
          <a:xfrm>
            <a:off x="603734" y="1724424"/>
            <a:ext cx="10767483" cy="529256"/>
          </a:xfrm>
        </p:spPr>
        <p:txBody>
          <a:bodyPr>
            <a:noAutofit/>
          </a:bodyPr>
          <a:lstStyle/>
          <a:p>
            <a:r>
              <a:rPr lang="en-US" altLang="ja-JP" sz="3600" dirty="0">
                <a:solidFill>
                  <a:schemeClr val="bg1"/>
                </a:solidFill>
              </a:rPr>
              <a:t>WCO</a:t>
            </a:r>
            <a:r>
              <a:rPr lang="ja-JP" altLang="en-US" sz="3600" dirty="0">
                <a:solidFill>
                  <a:schemeClr val="bg1"/>
                </a:solidFill>
              </a:rPr>
              <a:t> </a:t>
            </a:r>
            <a:r>
              <a:rPr lang="en-US" altLang="ja-JP" sz="3600" dirty="0">
                <a:solidFill>
                  <a:schemeClr val="bg1"/>
                </a:solidFill>
              </a:rPr>
              <a:t>Framework of Standards on Cross Border E-Commerce</a:t>
            </a:r>
            <a:endParaRPr lang="en-US" sz="3600" dirty="0">
              <a:solidFill>
                <a:schemeClr val="bg1"/>
              </a:solidFill>
              <a:latin typeface="+mn-lt"/>
            </a:endParaRPr>
          </a:p>
        </p:txBody>
      </p:sp>
      <p:sp>
        <p:nvSpPr>
          <p:cNvPr id="5" name="Text Placeholder 6">
            <a:extLst>
              <a:ext uri="{FF2B5EF4-FFF2-40B4-BE49-F238E27FC236}">
                <a16:creationId xmlns:a16="http://schemas.microsoft.com/office/drawing/2014/main" id="{B86BA93E-184D-43B5-85D6-307DA9333406}"/>
              </a:ext>
            </a:extLst>
          </p:cNvPr>
          <p:cNvSpPr txBox="1">
            <a:spLocks/>
          </p:cNvSpPr>
          <p:nvPr/>
        </p:nvSpPr>
        <p:spPr>
          <a:xfrm>
            <a:off x="4221241" y="3523275"/>
            <a:ext cx="7306731" cy="1333928"/>
          </a:xfrm>
          <a:prstGeom prst="rect">
            <a:avLst/>
          </a:prstGeom>
        </p:spPr>
        <p:txBody>
          <a:bodyPr>
            <a:normAutofit fontScale="92500" lnSpcReduction="10000"/>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endParaRPr lang="en-US" sz="2400" b="1" dirty="0">
              <a:solidFill>
                <a:schemeClr val="bg1"/>
              </a:solidFill>
              <a:cs typeface="Arial" panose="020B0604020202020204" pitchFamily="34" charset="0"/>
            </a:endParaRPr>
          </a:p>
          <a:p>
            <a:pPr algn="r"/>
            <a:r>
              <a:rPr lang="en-US" sz="2400" b="1" dirty="0">
                <a:solidFill>
                  <a:schemeClr val="accent3"/>
                </a:solidFill>
                <a:cs typeface="Arial" panose="020B0604020202020204" pitchFamily="34" charset="0"/>
              </a:rPr>
              <a:t>UNSD Regional Workshop on the Future of International Merchandise Trade Statistics</a:t>
            </a:r>
          </a:p>
          <a:p>
            <a:pPr algn="r"/>
            <a:r>
              <a:rPr lang="en-US" sz="2400" b="1" dirty="0">
                <a:solidFill>
                  <a:schemeClr val="accent3"/>
                </a:solidFill>
                <a:cs typeface="Arial" panose="020B0604020202020204" pitchFamily="34" charset="0"/>
              </a:rPr>
              <a:t>9 November, 2020</a:t>
            </a:r>
          </a:p>
        </p:txBody>
      </p:sp>
      <p:sp>
        <p:nvSpPr>
          <p:cNvPr id="9" name="Text Placeholder 7">
            <a:extLst>
              <a:ext uri="{FF2B5EF4-FFF2-40B4-BE49-F238E27FC236}">
                <a16:creationId xmlns:a16="http://schemas.microsoft.com/office/drawing/2014/main" id="{B381ACD8-9A50-4A45-B735-D52B03587EE1}"/>
              </a:ext>
            </a:extLst>
          </p:cNvPr>
          <p:cNvSpPr txBox="1">
            <a:spLocks/>
          </p:cNvSpPr>
          <p:nvPr/>
        </p:nvSpPr>
        <p:spPr>
          <a:xfrm>
            <a:off x="4994731" y="6391428"/>
            <a:ext cx="6216649" cy="365125"/>
          </a:xfrm>
          <a:prstGeom prst="rect">
            <a:avLst/>
          </a:prstGeom>
        </p:spPr>
        <p:txBody>
          <a:bodyPr/>
          <a:lstStyle>
            <a:lvl1pPr marL="0" indent="0" algn="l" defTabSz="914377" rtl="0" eaLnBrk="1" latinLnBrk="0" hangingPunct="1">
              <a:lnSpc>
                <a:spcPct val="90000"/>
              </a:lnSpc>
              <a:spcBef>
                <a:spcPts val="1000"/>
              </a:spcBef>
              <a:buFont typeface="Arial" panose="020B0604020202020204" pitchFamily="34" charset="0"/>
              <a:buNone/>
              <a:defRPr sz="2400" kern="1200">
                <a:solidFill>
                  <a:schemeClr val="bg1"/>
                </a:solidFill>
                <a:latin typeface="Arial" panose="020B0604020202020204" pitchFamily="34" charset="0"/>
                <a:ea typeface="+mn-ea"/>
                <a:cs typeface="Arial" panose="020B0604020202020204" pitchFamily="34" charset="0"/>
              </a:defRPr>
            </a:lvl1pPr>
            <a:lvl2pPr marL="457189" indent="0" algn="l" defTabSz="914377" rtl="0" eaLnBrk="1" latinLnBrk="0" hangingPunct="1">
              <a:lnSpc>
                <a:spcPct val="90000"/>
              </a:lnSpc>
              <a:spcBef>
                <a:spcPts val="500"/>
              </a:spcBef>
              <a:buFont typeface="Arial" panose="020B0604020202020204" pitchFamily="34" charset="0"/>
              <a:buNone/>
              <a:defRPr sz="2000" kern="1200">
                <a:solidFill>
                  <a:schemeClr val="bg1"/>
                </a:solidFill>
                <a:latin typeface="Arial" panose="020B0604020202020204" pitchFamily="34" charset="0"/>
                <a:ea typeface="+mn-ea"/>
                <a:cs typeface="Arial" panose="020B0604020202020204" pitchFamily="34" charset="0"/>
              </a:defRPr>
            </a:lvl2pPr>
            <a:lvl3pPr marL="914377" indent="0" algn="l" defTabSz="914377" rtl="0" eaLnBrk="1" latinLnBrk="0" hangingPunct="1">
              <a:lnSpc>
                <a:spcPct val="90000"/>
              </a:lnSpc>
              <a:spcBef>
                <a:spcPts val="500"/>
              </a:spcBef>
              <a:buFont typeface="Arial" panose="020B0604020202020204" pitchFamily="34" charset="0"/>
              <a:buNone/>
              <a:defRPr sz="1800" kern="1200">
                <a:solidFill>
                  <a:schemeClr val="bg1"/>
                </a:solidFill>
                <a:latin typeface="Arial" panose="020B0604020202020204" pitchFamily="34" charset="0"/>
                <a:ea typeface="+mn-ea"/>
                <a:cs typeface="Arial" panose="020B0604020202020204" pitchFamily="34" charset="0"/>
              </a:defRPr>
            </a:lvl3pPr>
            <a:lvl4pPr marL="1371566" indent="0" algn="l" defTabSz="914377" rtl="0" eaLnBrk="1" latinLnBrk="0" hangingPunct="1">
              <a:lnSpc>
                <a:spcPct val="90000"/>
              </a:lnSpc>
              <a:spcBef>
                <a:spcPts val="500"/>
              </a:spcBef>
              <a:buFont typeface="Arial" panose="020B0604020202020204" pitchFamily="34" charset="0"/>
              <a:buNone/>
              <a:defRPr sz="1600" kern="1200">
                <a:solidFill>
                  <a:schemeClr val="bg1"/>
                </a:solidFill>
                <a:latin typeface="Arial" panose="020B0604020202020204" pitchFamily="34" charset="0"/>
                <a:ea typeface="+mn-ea"/>
                <a:cs typeface="Arial" panose="020B0604020202020204" pitchFamily="34" charset="0"/>
              </a:defRPr>
            </a:lvl4pPr>
            <a:lvl5pPr marL="1828755" indent="0" algn="l" defTabSz="914377" rtl="0" eaLnBrk="1" latinLnBrk="0" hangingPunct="1">
              <a:lnSpc>
                <a:spcPct val="90000"/>
              </a:lnSpc>
              <a:spcBef>
                <a:spcPts val="500"/>
              </a:spcBef>
              <a:buFont typeface="Arial" panose="020B0604020202020204" pitchFamily="34" charset="0"/>
              <a:buNone/>
              <a:defRPr sz="1400" kern="1200">
                <a:solidFill>
                  <a:schemeClr val="bg1"/>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a:r>
              <a:rPr lang="en-US" sz="1600"/>
              <a:t>@ 2020 World Customs Organization (WCO)</a:t>
            </a:r>
            <a:endParaRPr lang="en-US" sz="1600" dirty="0"/>
          </a:p>
        </p:txBody>
      </p:sp>
      <p:sp>
        <p:nvSpPr>
          <p:cNvPr id="6" name="テキスト ボックス 5">
            <a:extLst>
              <a:ext uri="{FF2B5EF4-FFF2-40B4-BE49-F238E27FC236}">
                <a16:creationId xmlns:a16="http://schemas.microsoft.com/office/drawing/2014/main" id="{540D81D0-D6F9-4E79-B9C9-276BC35EE177}"/>
              </a:ext>
            </a:extLst>
          </p:cNvPr>
          <p:cNvSpPr txBox="1"/>
          <p:nvPr/>
        </p:nvSpPr>
        <p:spPr>
          <a:xfrm>
            <a:off x="5431972" y="4962596"/>
            <a:ext cx="6096000" cy="1323439"/>
          </a:xfrm>
          <a:prstGeom prst="rect">
            <a:avLst/>
          </a:prstGeom>
          <a:noFill/>
        </p:spPr>
        <p:txBody>
          <a:bodyPr wrap="square">
            <a:spAutoFit/>
          </a:bodyPr>
          <a:lstStyle/>
          <a:p>
            <a:pPr marL="0" marR="0" algn="r">
              <a:spcBef>
                <a:spcPts val="0"/>
              </a:spcBef>
              <a:spcAft>
                <a:spcPts val="0"/>
              </a:spcAft>
            </a:pPr>
            <a:r>
              <a:rPr lang="fr-FR" sz="2000" b="1" i="0" dirty="0">
                <a:solidFill>
                  <a:schemeClr val="accent3">
                    <a:lumMod val="75000"/>
                  </a:schemeClr>
                </a:solidFill>
                <a:effectLst/>
              </a:rPr>
              <a:t>(Ms.)Satoko KAGAWA</a:t>
            </a:r>
            <a:endParaRPr lang="fr-FR" sz="2000" b="0" i="0" dirty="0">
              <a:solidFill>
                <a:schemeClr val="accent3">
                  <a:lumMod val="75000"/>
                </a:schemeClr>
              </a:solidFill>
              <a:effectLst/>
              <a:latin typeface="Calibri" panose="020F0502020204030204" pitchFamily="34" charset="0"/>
            </a:endParaRPr>
          </a:p>
          <a:p>
            <a:pPr marL="0" marR="0" algn="r">
              <a:spcBef>
                <a:spcPts val="0"/>
              </a:spcBef>
              <a:spcAft>
                <a:spcPts val="0"/>
              </a:spcAft>
            </a:pPr>
            <a:r>
              <a:rPr lang="fr-FR" sz="2000" b="0" i="0" dirty="0">
                <a:solidFill>
                  <a:srgbClr val="595959"/>
                </a:solidFill>
                <a:effectLst/>
                <a:latin typeface="Arial" panose="020B0604020202020204" pitchFamily="34" charset="0"/>
              </a:rPr>
              <a:t>Technical Officer • Administrateur Technique</a:t>
            </a:r>
            <a:endParaRPr lang="fr-FR" sz="2000" b="0" i="0" dirty="0">
              <a:solidFill>
                <a:srgbClr val="212121"/>
              </a:solidFill>
              <a:effectLst/>
              <a:latin typeface="Calibri" panose="020F0502020204030204" pitchFamily="34" charset="0"/>
            </a:endParaRPr>
          </a:p>
          <a:p>
            <a:pPr marL="0" marR="0" algn="r">
              <a:spcBef>
                <a:spcPts val="0"/>
              </a:spcBef>
              <a:spcAft>
                <a:spcPts val="0"/>
              </a:spcAft>
            </a:pPr>
            <a:r>
              <a:rPr lang="fr-FR" sz="2000" i="0" dirty="0">
                <a:solidFill>
                  <a:srgbClr val="595959"/>
                </a:solidFill>
                <a:effectLst/>
                <a:latin typeface="Arial" panose="020B0604020202020204" pitchFamily="34" charset="0"/>
              </a:rPr>
              <a:t>Procedures/Facilitation • Procédures/Facilitation</a:t>
            </a:r>
          </a:p>
          <a:p>
            <a:pPr marL="0" marR="0" algn="r">
              <a:spcBef>
                <a:spcPts val="0"/>
              </a:spcBef>
              <a:spcAft>
                <a:spcPts val="0"/>
              </a:spcAft>
            </a:pPr>
            <a:r>
              <a:rPr lang="fr-FR" sz="2000" b="1" i="0" dirty="0">
                <a:solidFill>
                  <a:schemeClr val="bg1"/>
                </a:solidFill>
                <a:effectLst/>
              </a:rPr>
              <a:t>World Customs Organization</a:t>
            </a:r>
            <a:endParaRPr lang="fr-FR" sz="2000" b="0" i="0" dirty="0">
              <a:solidFill>
                <a:schemeClr val="bg1"/>
              </a:solidFill>
              <a:effectLst/>
              <a:latin typeface="Calibri" panose="020F0502020204030204" pitchFamily="34" charset="0"/>
            </a:endParaRPr>
          </a:p>
        </p:txBody>
      </p:sp>
    </p:spTree>
    <p:extLst>
      <p:ext uri="{BB962C8B-B14F-4D97-AF65-F5344CB8AC3E}">
        <p14:creationId xmlns:p14="http://schemas.microsoft.com/office/powerpoint/2010/main" val="236798227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32">
            <a:extLst>
              <a:ext uri="{FF2B5EF4-FFF2-40B4-BE49-F238E27FC236}">
                <a16:creationId xmlns:a16="http://schemas.microsoft.com/office/drawing/2014/main" id="{9EBF8E35-6112-4C20-B0B9-1929B62F8E3E}"/>
              </a:ext>
            </a:extLst>
          </p:cNvPr>
          <p:cNvGrpSpPr>
            <a:grpSpLocks/>
          </p:cNvGrpSpPr>
          <p:nvPr/>
        </p:nvGrpSpPr>
        <p:grpSpPr bwMode="auto">
          <a:xfrm>
            <a:off x="1329670" y="128901"/>
            <a:ext cx="9829800" cy="753208"/>
            <a:chOff x="0" y="0"/>
            <a:chExt cx="4843" cy="514"/>
          </a:xfrm>
        </p:grpSpPr>
        <p:pic>
          <p:nvPicPr>
            <p:cNvPr id="7" name="Rounded Rectangle 99">
              <a:extLst>
                <a:ext uri="{FF2B5EF4-FFF2-40B4-BE49-F238E27FC236}">
                  <a16:creationId xmlns:a16="http://schemas.microsoft.com/office/drawing/2014/main" id="{C8230D70-66F5-4AA7-A7CC-74C973EE28D5}"/>
                </a:ext>
              </a:extLst>
            </p:cNvPr>
            <p:cNvPicPr>
              <a:picLocks noChangeArrowheads="1"/>
            </p:cNvPicPr>
            <p:nvPr/>
          </p:nvPicPr>
          <p:blipFill>
            <a:blip r:embed="rId3" cstate="print"/>
            <a:srcRect/>
            <a:stretch>
              <a:fillRect/>
            </a:stretch>
          </p:blipFill>
          <p:spPr bwMode="auto">
            <a:xfrm>
              <a:off x="0" y="0"/>
              <a:ext cx="4843" cy="514"/>
            </a:xfrm>
            <a:prstGeom prst="rect">
              <a:avLst/>
            </a:prstGeom>
            <a:noFill/>
            <a:ln w="9525">
              <a:noFill/>
              <a:miter lim="800000"/>
              <a:headEnd/>
              <a:tailEnd/>
            </a:ln>
          </p:spPr>
        </p:pic>
        <p:sp>
          <p:nvSpPr>
            <p:cNvPr id="8" name="Text Box 34">
              <a:extLst>
                <a:ext uri="{FF2B5EF4-FFF2-40B4-BE49-F238E27FC236}">
                  <a16:creationId xmlns:a16="http://schemas.microsoft.com/office/drawing/2014/main" id="{C2142789-5550-490A-8AF2-B0FC842A0979}"/>
                </a:ext>
              </a:extLst>
            </p:cNvPr>
            <p:cNvSpPr txBox="1">
              <a:spLocks noChangeArrowheads="1"/>
            </p:cNvSpPr>
            <p:nvPr/>
          </p:nvSpPr>
          <p:spPr bwMode="auto">
            <a:xfrm>
              <a:off x="59" y="65"/>
              <a:ext cx="4729" cy="375"/>
            </a:xfrm>
            <a:prstGeom prst="rect">
              <a:avLst/>
            </a:prstGeom>
            <a:noFill/>
            <a:ln w="9525">
              <a:noFill/>
              <a:miter lim="800000"/>
              <a:headEnd/>
              <a:tailEnd/>
            </a:ln>
          </p:spPr>
          <p:txBody>
            <a:bodyPr anchor="ctr"/>
            <a:lstStyle/>
            <a:p>
              <a:pPr algn="ctr"/>
              <a:r>
                <a:rPr lang="en-US" altLang="ja-JP" sz="2800" b="1" dirty="0">
                  <a:solidFill>
                    <a:schemeClr val="bg1"/>
                  </a:solidFill>
                  <a:latin typeface="Calibri"/>
                  <a:ea typeface="ＭＳ Ｐゴシック" pitchFamily="34" charset="-128"/>
                </a:rPr>
                <a:t>Partnership, Measurement and Analysis</a:t>
              </a:r>
              <a:endParaRPr lang="en-US" altLang="ja-JP" sz="2954" b="1" dirty="0">
                <a:solidFill>
                  <a:schemeClr val="bg1"/>
                </a:solidFill>
                <a:latin typeface="Calibri"/>
                <a:ea typeface="ＭＳ Ｐゴシック" pitchFamily="34" charset="-128"/>
              </a:endParaRPr>
            </a:p>
          </p:txBody>
        </p:sp>
      </p:grpSp>
      <p:pic>
        <p:nvPicPr>
          <p:cNvPr id="9" name="図 8">
            <a:extLst>
              <a:ext uri="{FF2B5EF4-FFF2-40B4-BE49-F238E27FC236}">
                <a16:creationId xmlns:a16="http://schemas.microsoft.com/office/drawing/2014/main" id="{571855CB-8BD4-450E-80FD-E8CC07B7CB43}"/>
              </a:ext>
            </a:extLst>
          </p:cNvPr>
          <p:cNvPicPr>
            <a:picLocks noChangeAspect="1"/>
          </p:cNvPicPr>
          <p:nvPr/>
        </p:nvPicPr>
        <p:blipFill>
          <a:blip r:embed="rId4"/>
          <a:stretch>
            <a:fillRect/>
          </a:stretch>
        </p:blipFill>
        <p:spPr>
          <a:xfrm>
            <a:off x="11209463" y="67599"/>
            <a:ext cx="802868" cy="831542"/>
          </a:xfrm>
          <a:prstGeom prst="rect">
            <a:avLst/>
          </a:prstGeom>
        </p:spPr>
      </p:pic>
      <p:sp>
        <p:nvSpPr>
          <p:cNvPr id="10" name="슬라이드 번호 개체 틀 41">
            <a:extLst>
              <a:ext uri="{FF2B5EF4-FFF2-40B4-BE49-F238E27FC236}">
                <a16:creationId xmlns:a16="http://schemas.microsoft.com/office/drawing/2014/main" id="{BE4EDDB1-B1B7-498E-BA7B-EC4EC3117987}"/>
              </a:ext>
            </a:extLst>
          </p:cNvPr>
          <p:cNvSpPr txBox="1">
            <a:spLocks/>
          </p:cNvSpPr>
          <p:nvPr/>
        </p:nvSpPr>
        <p:spPr bwMode="auto">
          <a:xfrm>
            <a:off x="10236200" y="6457951"/>
            <a:ext cx="1219200" cy="365125"/>
          </a:xfrm>
          <a:prstGeom prst="rect">
            <a:avLst/>
          </a:prstGeom>
          <a:noFill/>
          <a:ln>
            <a:miter lim="800000"/>
            <a:headEnd/>
            <a:tailEnd/>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4D3DA887-F7FE-4704-A74B-CF8527EAA476}" type="slidenum">
              <a:rPr kumimoji="0" lang="ko-KR" altLang="en-US" sz="1100" b="0" i="0" u="none" strike="noStrike" kern="1200" cap="none" spc="0" normalizeH="0" baseline="0" noProof="0" smtClean="0">
                <a:ln>
                  <a:noFill/>
                </a:ln>
                <a:solidFill>
                  <a:srgbClr val="0070C0"/>
                </a:solidFill>
                <a:effectLst/>
                <a:uLnTx/>
                <a:uFillTx/>
                <a:latin typeface="Arial" panose="020B0604020202020204" pitchFamily="34" charset="0"/>
                <a:ea typeface="맑은 고딕" panose="020B0503020000020004" pitchFamily="34" charset="-127"/>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ko-KR" altLang="en-US" sz="1200" b="0" i="0" u="none" strike="noStrike" kern="1200" cap="none" spc="0" normalizeH="0" baseline="0" noProof="0" dirty="0">
              <a:ln>
                <a:noFill/>
              </a:ln>
              <a:solidFill>
                <a:srgbClr val="0070C0"/>
              </a:solidFill>
              <a:effectLst/>
              <a:uLnTx/>
              <a:uFillTx/>
              <a:latin typeface="Arial" panose="020B0604020202020204" pitchFamily="34" charset="0"/>
              <a:ea typeface="맑은 고딕" panose="020B0503020000020004" pitchFamily="34" charset="-127"/>
              <a:cs typeface="Arial" panose="020B0604020202020204" pitchFamily="34" charset="0"/>
            </a:endParaRPr>
          </a:p>
        </p:txBody>
      </p:sp>
      <p:cxnSp>
        <p:nvCxnSpPr>
          <p:cNvPr id="11" name="直線コネクタ 10">
            <a:extLst>
              <a:ext uri="{FF2B5EF4-FFF2-40B4-BE49-F238E27FC236}">
                <a16:creationId xmlns:a16="http://schemas.microsoft.com/office/drawing/2014/main" id="{BF76B67F-F0F5-483B-B344-03AA118349DE}"/>
              </a:ext>
            </a:extLst>
          </p:cNvPr>
          <p:cNvCxnSpPr>
            <a:cxnSpLocks/>
          </p:cNvCxnSpPr>
          <p:nvPr/>
        </p:nvCxnSpPr>
        <p:spPr>
          <a:xfrm>
            <a:off x="872455" y="6502400"/>
            <a:ext cx="10494045" cy="0"/>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sp>
        <p:nvSpPr>
          <p:cNvPr id="12" name="テキスト ボックス 11">
            <a:extLst>
              <a:ext uri="{FF2B5EF4-FFF2-40B4-BE49-F238E27FC236}">
                <a16:creationId xmlns:a16="http://schemas.microsoft.com/office/drawing/2014/main" id="{8A4B450D-8AC5-43D9-9455-CB6549000364}"/>
              </a:ext>
            </a:extLst>
          </p:cNvPr>
          <p:cNvSpPr txBox="1"/>
          <p:nvPr/>
        </p:nvSpPr>
        <p:spPr>
          <a:xfrm>
            <a:off x="783492" y="6487298"/>
            <a:ext cx="1585058"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www.wcoomd.org</a:t>
            </a:r>
          </a:p>
        </p:txBody>
      </p:sp>
      <p:sp>
        <p:nvSpPr>
          <p:cNvPr id="17" name="テキスト ボックス 16">
            <a:extLst>
              <a:ext uri="{FF2B5EF4-FFF2-40B4-BE49-F238E27FC236}">
                <a16:creationId xmlns:a16="http://schemas.microsoft.com/office/drawing/2014/main" id="{B7C9198B-9094-45CB-9111-CFAE97D59C53}"/>
              </a:ext>
            </a:extLst>
          </p:cNvPr>
          <p:cNvSpPr txBox="1"/>
          <p:nvPr/>
        </p:nvSpPr>
        <p:spPr>
          <a:xfrm>
            <a:off x="642175" y="981045"/>
            <a:ext cx="10968722" cy="1261884"/>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r>
              <a:rPr lang="en-US" dirty="0"/>
              <a:t>Standard 11: Public-Private Partnerships </a:t>
            </a:r>
          </a:p>
          <a:p>
            <a:r>
              <a:rPr lang="en-US" dirty="0"/>
              <a:t>Customs administrations should </a:t>
            </a:r>
            <a:r>
              <a:rPr lang="en-US" sz="2000" b="1" dirty="0">
                <a:solidFill>
                  <a:schemeClr val="accent5"/>
                </a:solidFill>
              </a:rPr>
              <a:t>establish and strengthen cooperation partnerships with E-Commerce stakeholders </a:t>
            </a:r>
            <a:r>
              <a:rPr lang="en-US" dirty="0"/>
              <a:t>to develop and enhance communication, coordination and collaboration, with an aim to optimize compliance and facilitation.</a:t>
            </a:r>
            <a:endParaRPr lang="en-GB" dirty="0"/>
          </a:p>
        </p:txBody>
      </p:sp>
      <p:sp>
        <p:nvSpPr>
          <p:cNvPr id="2" name="大かっこ 1">
            <a:extLst>
              <a:ext uri="{FF2B5EF4-FFF2-40B4-BE49-F238E27FC236}">
                <a16:creationId xmlns:a16="http://schemas.microsoft.com/office/drawing/2014/main" id="{2A98E091-0B97-4EF3-8F82-800100D321C0}"/>
              </a:ext>
            </a:extLst>
          </p:cNvPr>
          <p:cNvSpPr/>
          <p:nvPr/>
        </p:nvSpPr>
        <p:spPr>
          <a:xfrm>
            <a:off x="999641" y="3585833"/>
            <a:ext cx="4947790" cy="1499192"/>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 name="テキスト ボックス 3">
            <a:extLst>
              <a:ext uri="{FF2B5EF4-FFF2-40B4-BE49-F238E27FC236}">
                <a16:creationId xmlns:a16="http://schemas.microsoft.com/office/drawing/2014/main" id="{F309F99A-F269-4203-BF89-A5165D2919DF}"/>
              </a:ext>
            </a:extLst>
          </p:cNvPr>
          <p:cNvSpPr txBox="1"/>
          <p:nvPr/>
        </p:nvSpPr>
        <p:spPr>
          <a:xfrm>
            <a:off x="999641" y="3607697"/>
            <a:ext cx="4869591" cy="1477328"/>
          </a:xfrm>
          <a:prstGeom prst="rect">
            <a:avLst/>
          </a:prstGeom>
          <a:noFill/>
        </p:spPr>
        <p:txBody>
          <a:bodyPr wrap="square" rtlCol="0">
            <a:spAutoFit/>
          </a:bodyPr>
          <a:lstStyle/>
          <a:p>
            <a:r>
              <a:rPr lang="en-US" altLang="ja-JP" dirty="0"/>
              <a:t>Partnership</a:t>
            </a:r>
          </a:p>
          <a:p>
            <a:pPr marL="285750" indent="-285750">
              <a:buFont typeface="Arial" panose="020B0604020202020204" pitchFamily="34" charset="0"/>
              <a:buChar char="•"/>
            </a:pPr>
            <a:r>
              <a:rPr lang="en-US" altLang="ja-JP" dirty="0"/>
              <a:t>Applying AEO concept</a:t>
            </a:r>
          </a:p>
          <a:p>
            <a:pPr marL="285750" indent="-285750">
              <a:buFont typeface="Arial" panose="020B0604020202020204" pitchFamily="34" charset="0"/>
              <a:buChar char="•"/>
            </a:pPr>
            <a:r>
              <a:rPr lang="en-US" altLang="ja-JP" dirty="0"/>
              <a:t>Information from the private sector on illegal activities </a:t>
            </a:r>
            <a:r>
              <a:rPr lang="ja-JP" altLang="en-US" dirty="0"/>
              <a:t>（</a:t>
            </a:r>
            <a:r>
              <a:rPr lang="en-US" altLang="ja-JP" dirty="0"/>
              <a:t>IPR</a:t>
            </a:r>
            <a:r>
              <a:rPr lang="ja-JP" altLang="en-US" dirty="0"/>
              <a:t> </a:t>
            </a:r>
            <a:r>
              <a:rPr lang="en-US" altLang="ja-JP" dirty="0"/>
              <a:t>etc.</a:t>
            </a:r>
            <a:r>
              <a:rPr lang="ja-JP" altLang="en-US" dirty="0"/>
              <a:t>）</a:t>
            </a:r>
            <a:endParaRPr lang="en-US" altLang="ja-JP" dirty="0"/>
          </a:p>
          <a:p>
            <a:endParaRPr lang="en-GB" dirty="0"/>
          </a:p>
        </p:txBody>
      </p:sp>
      <p:sp>
        <p:nvSpPr>
          <p:cNvPr id="15" name="テキスト ボックス 14">
            <a:extLst>
              <a:ext uri="{FF2B5EF4-FFF2-40B4-BE49-F238E27FC236}">
                <a16:creationId xmlns:a16="http://schemas.microsoft.com/office/drawing/2014/main" id="{FDC710A8-C11D-46AF-A818-AD0F0BFDDC5F}"/>
              </a:ext>
            </a:extLst>
          </p:cNvPr>
          <p:cNvSpPr txBox="1"/>
          <p:nvPr/>
        </p:nvSpPr>
        <p:spPr>
          <a:xfrm>
            <a:off x="642175" y="2163803"/>
            <a:ext cx="10968722" cy="1200329"/>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r>
              <a:rPr lang="en-US" dirty="0"/>
              <a:t>Standard 14: Mechanism of Measurement </a:t>
            </a:r>
          </a:p>
          <a:p>
            <a:r>
              <a:rPr lang="en-US" dirty="0"/>
              <a:t>Customs administrations should work with relevant government agencies in close cooperation with E-Commerce stakeholders to accurately capture, measure, </a:t>
            </a:r>
            <a:r>
              <a:rPr lang="en-US" dirty="0" err="1"/>
              <a:t>analyse</a:t>
            </a:r>
            <a:r>
              <a:rPr lang="en-US" dirty="0"/>
              <a:t> and publish cross-border E-Commerce statistics in accordance with international statistical standards and national policy, for informed decision making. </a:t>
            </a:r>
            <a:endParaRPr lang="en-GB" dirty="0"/>
          </a:p>
        </p:txBody>
      </p:sp>
      <p:sp>
        <p:nvSpPr>
          <p:cNvPr id="21" name="正方形/長方形 20">
            <a:extLst>
              <a:ext uri="{FF2B5EF4-FFF2-40B4-BE49-F238E27FC236}">
                <a16:creationId xmlns:a16="http://schemas.microsoft.com/office/drawing/2014/main" id="{23216AAE-17CF-422A-B9F5-CF0F0233925A}"/>
              </a:ext>
            </a:extLst>
          </p:cNvPr>
          <p:cNvSpPr/>
          <p:nvPr/>
        </p:nvSpPr>
        <p:spPr>
          <a:xfrm>
            <a:off x="6244570" y="3574153"/>
            <a:ext cx="5366327" cy="2292994"/>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Calibri"/>
                <a:ea typeface="+mn-ea"/>
                <a:cs typeface="+mn-cs"/>
              </a:rPr>
              <a:t>• </a:t>
            </a:r>
            <a:r>
              <a:rPr kumimoji="0" lang="en-US" altLang="ja-JP" sz="1800" b="1"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Partnership</a:t>
            </a:r>
            <a:endParaRPr kumimoji="0" lang="en-US" sz="1800" b="1" i="0" u="none" strike="noStrike" kern="1200" cap="none" spc="0" normalizeH="0" baseline="0" noProof="0" dirty="0">
              <a:ln>
                <a:noFill/>
              </a:ln>
              <a:solidFill>
                <a:prstClr val="white"/>
              </a:solidFill>
              <a:effectLst/>
              <a:uLnTx/>
              <a:uFillTx/>
              <a:latin typeface="Calibri"/>
              <a:ea typeface="+mn-ea"/>
              <a:cs typeface="+mn-cs"/>
            </a:endParaRPr>
          </a:p>
          <a:p>
            <a:pPr marL="457200" lvl="1" indent="0">
              <a:buNone/>
            </a:pPr>
            <a:r>
              <a:rPr lang="en-US" sz="1800" dirty="0"/>
              <a:t>Standard 6: : Authorized Economic Operator (AEO) Standard 11: Public-Private Partnerships</a:t>
            </a:r>
          </a:p>
          <a:p>
            <a:pPr marL="457200" lvl="1" indent="0">
              <a:buNone/>
            </a:pPr>
            <a:r>
              <a:rPr lang="en-US" sz="1800" dirty="0"/>
              <a:t>Standard 12: International Cooperation</a:t>
            </a:r>
          </a:p>
          <a:p>
            <a:pPr marL="457200" lvl="1" indent="0">
              <a:buNone/>
            </a:pPr>
            <a:r>
              <a:rPr lang="en-US" sz="1800" dirty="0"/>
              <a:t>Standard 13: Communication, Public Awareness and Outreach </a:t>
            </a:r>
            <a:endParaRPr lang="en-US" dirty="0"/>
          </a:p>
          <a:p>
            <a:r>
              <a:rPr kumimoji="0" lang="en-US" sz="1800" b="1" i="0" u="none" strike="noStrike" kern="1200" cap="none" spc="0" normalizeH="0" baseline="0" noProof="0" dirty="0">
                <a:ln>
                  <a:noFill/>
                </a:ln>
                <a:solidFill>
                  <a:prstClr val="white"/>
                </a:solidFill>
                <a:effectLst/>
                <a:uLnTx/>
                <a:uFillTx/>
                <a:latin typeface="Calibri"/>
                <a:ea typeface="+mn-ea"/>
                <a:cs typeface="+mn-cs"/>
              </a:rPr>
              <a:t>• </a:t>
            </a:r>
            <a:r>
              <a:rPr kumimoji="0" lang="en-US" altLang="ja-JP" sz="1800" b="1"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Measurement and analysis</a:t>
            </a:r>
            <a:endParaRPr lang="en-US" dirty="0"/>
          </a:p>
          <a:p>
            <a:pPr marL="457200" lvl="1" indent="0">
              <a:buNone/>
            </a:pPr>
            <a:r>
              <a:rPr lang="en-US" sz="1800" dirty="0"/>
              <a:t>Standard 14: Mechanism of Measurement</a:t>
            </a:r>
          </a:p>
        </p:txBody>
      </p:sp>
    </p:spTree>
    <p:extLst>
      <p:ext uri="{BB962C8B-B14F-4D97-AF65-F5344CB8AC3E}">
        <p14:creationId xmlns:p14="http://schemas.microsoft.com/office/powerpoint/2010/main" val="26419210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Straight Connector 14"/>
          <p:cNvCxnSpPr>
            <a:cxnSpLocks/>
          </p:cNvCxnSpPr>
          <p:nvPr/>
        </p:nvCxnSpPr>
        <p:spPr>
          <a:xfrm>
            <a:off x="2464189" y="1241693"/>
            <a:ext cx="0" cy="5027489"/>
          </a:xfrm>
          <a:prstGeom prst="line">
            <a:avLst/>
          </a:prstGeom>
          <a:ln w="28575">
            <a:solidFill>
              <a:schemeClr val="tx2">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sp>
        <p:nvSpPr>
          <p:cNvPr id="3" name="テキスト ボックス 2">
            <a:extLst>
              <a:ext uri="{FF2B5EF4-FFF2-40B4-BE49-F238E27FC236}">
                <a16:creationId xmlns:a16="http://schemas.microsoft.com/office/drawing/2014/main" id="{88186034-F804-4C25-9AF7-825F9A2269AE}"/>
              </a:ext>
            </a:extLst>
          </p:cNvPr>
          <p:cNvSpPr txBox="1"/>
          <p:nvPr/>
        </p:nvSpPr>
        <p:spPr>
          <a:xfrm>
            <a:off x="633044" y="1598312"/>
            <a:ext cx="952222" cy="5078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prstClr val="black"/>
                </a:solidFill>
                <a:effectLst/>
                <a:uLnTx/>
                <a:uFillTx/>
                <a:latin typeface="Calibri" panose="020F0502020204030204"/>
                <a:ea typeface="+mn-ea"/>
                <a:cs typeface="+mn-cs"/>
              </a:rPr>
              <a:t>February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prstClr val="black"/>
                </a:solidFill>
                <a:effectLst/>
                <a:uLnTx/>
                <a:uFillTx/>
                <a:latin typeface="Calibri" panose="020F0502020204030204"/>
                <a:ea typeface="+mn-ea"/>
                <a:cs typeface="+mn-cs"/>
              </a:rPr>
              <a:t>2020</a:t>
            </a:r>
          </a:p>
        </p:txBody>
      </p:sp>
      <p:sp>
        <p:nvSpPr>
          <p:cNvPr id="4" name="テキスト ボックス 3">
            <a:extLst>
              <a:ext uri="{FF2B5EF4-FFF2-40B4-BE49-F238E27FC236}">
                <a16:creationId xmlns:a16="http://schemas.microsoft.com/office/drawing/2014/main" id="{376109A7-B203-45DD-A8B1-868616176CB9}"/>
              </a:ext>
            </a:extLst>
          </p:cNvPr>
          <p:cNvSpPr txBox="1"/>
          <p:nvPr/>
        </p:nvSpPr>
        <p:spPr>
          <a:xfrm>
            <a:off x="1575375" y="1604066"/>
            <a:ext cx="1138889" cy="5078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prstClr val="black"/>
                </a:solidFill>
                <a:effectLst/>
                <a:uLnTx/>
                <a:uFillTx/>
                <a:latin typeface="Calibri" panose="020F0502020204030204"/>
                <a:ea typeface="+mn-ea"/>
                <a:cs typeface="+mn-cs"/>
              </a:rPr>
              <a:t>June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prstClr val="black"/>
                </a:solidFill>
                <a:effectLst/>
                <a:uLnTx/>
                <a:uFillTx/>
                <a:latin typeface="Calibri" panose="020F0502020204030204"/>
                <a:ea typeface="+mn-ea"/>
                <a:cs typeface="+mn-cs"/>
              </a:rPr>
              <a:t>2020</a:t>
            </a:r>
          </a:p>
        </p:txBody>
      </p:sp>
      <p:sp>
        <p:nvSpPr>
          <p:cNvPr id="5" name="テキスト ボックス 4">
            <a:extLst>
              <a:ext uri="{FF2B5EF4-FFF2-40B4-BE49-F238E27FC236}">
                <a16:creationId xmlns:a16="http://schemas.microsoft.com/office/drawing/2014/main" id="{24FB34AC-ED45-48AD-91DC-288E6B871ABC}"/>
              </a:ext>
            </a:extLst>
          </p:cNvPr>
          <p:cNvSpPr txBox="1"/>
          <p:nvPr/>
        </p:nvSpPr>
        <p:spPr>
          <a:xfrm>
            <a:off x="2445183" y="1614760"/>
            <a:ext cx="864227" cy="5078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prstClr val="black"/>
                </a:solidFill>
                <a:effectLst/>
                <a:uLnTx/>
                <a:uFillTx/>
                <a:latin typeface="Calibri" panose="020F0502020204030204"/>
                <a:ea typeface="+mn-ea"/>
                <a:cs typeface="+mn-cs"/>
              </a:rPr>
              <a:t>(August)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prstClr val="black"/>
                </a:solidFill>
                <a:effectLst/>
                <a:uLnTx/>
                <a:uFillTx/>
                <a:latin typeface="Calibri" panose="020F0502020204030204"/>
                <a:ea typeface="+mn-ea"/>
                <a:cs typeface="+mn-cs"/>
              </a:rPr>
              <a:t>2020</a:t>
            </a:r>
          </a:p>
        </p:txBody>
      </p:sp>
      <p:sp>
        <p:nvSpPr>
          <p:cNvPr id="6" name="テキスト ボックス 5">
            <a:extLst>
              <a:ext uri="{FF2B5EF4-FFF2-40B4-BE49-F238E27FC236}">
                <a16:creationId xmlns:a16="http://schemas.microsoft.com/office/drawing/2014/main" id="{01B8E8B5-1258-4529-9837-9B530D59C833}"/>
              </a:ext>
            </a:extLst>
          </p:cNvPr>
          <p:cNvSpPr txBox="1"/>
          <p:nvPr/>
        </p:nvSpPr>
        <p:spPr>
          <a:xfrm>
            <a:off x="3995425" y="1605712"/>
            <a:ext cx="1138889" cy="5078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prstClr val="black"/>
                </a:solidFill>
                <a:effectLst/>
                <a:uLnTx/>
                <a:uFillTx/>
                <a:latin typeface="Calibri" panose="020F0502020204030204"/>
                <a:ea typeface="+mn-ea"/>
                <a:cs typeface="+mn-cs"/>
              </a:rPr>
              <a:t>(Spring)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prstClr val="black"/>
                </a:solidFill>
                <a:effectLst/>
                <a:uLnTx/>
                <a:uFillTx/>
                <a:latin typeface="Calibri" panose="020F0502020204030204"/>
                <a:ea typeface="+mn-ea"/>
                <a:cs typeface="+mn-cs"/>
              </a:rPr>
              <a:t>2021</a:t>
            </a:r>
          </a:p>
        </p:txBody>
      </p:sp>
      <p:sp>
        <p:nvSpPr>
          <p:cNvPr id="8" name="テキスト ボックス 7">
            <a:extLst>
              <a:ext uri="{FF2B5EF4-FFF2-40B4-BE49-F238E27FC236}">
                <a16:creationId xmlns:a16="http://schemas.microsoft.com/office/drawing/2014/main" id="{8C255FBE-B8BF-4805-8F4F-502D9B6C6FF9}"/>
              </a:ext>
            </a:extLst>
          </p:cNvPr>
          <p:cNvSpPr txBox="1"/>
          <p:nvPr/>
        </p:nvSpPr>
        <p:spPr>
          <a:xfrm>
            <a:off x="516684" y="2051202"/>
            <a:ext cx="1138889" cy="30008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prstClr val="black"/>
                </a:solidFill>
                <a:effectLst/>
                <a:uLnTx/>
                <a:uFillTx/>
                <a:latin typeface="Calibri" panose="020F0502020204030204"/>
                <a:ea typeface="+mn-ea"/>
                <a:cs typeface="+mn-cs"/>
              </a:rPr>
              <a:t>ECWG</a:t>
            </a:r>
          </a:p>
        </p:txBody>
      </p:sp>
      <p:sp>
        <p:nvSpPr>
          <p:cNvPr id="9" name="テキスト ボックス 8">
            <a:extLst>
              <a:ext uri="{FF2B5EF4-FFF2-40B4-BE49-F238E27FC236}">
                <a16:creationId xmlns:a16="http://schemas.microsoft.com/office/drawing/2014/main" id="{9B12886C-BA28-4281-BCAD-9473F8A64176}"/>
              </a:ext>
            </a:extLst>
          </p:cNvPr>
          <p:cNvSpPr txBox="1"/>
          <p:nvPr/>
        </p:nvSpPr>
        <p:spPr>
          <a:xfrm>
            <a:off x="1718396" y="2037833"/>
            <a:ext cx="842057" cy="5078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prstClr val="black"/>
                </a:solidFill>
                <a:effectLst/>
                <a:uLnTx/>
                <a:uFillTx/>
                <a:latin typeface="Calibri" panose="020F0502020204030204"/>
                <a:ea typeface="+mn-ea"/>
                <a:cs typeface="+mn-cs"/>
              </a:rPr>
              <a:t>PC</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prstClr val="black"/>
                </a:solidFill>
                <a:effectLst/>
                <a:uLnTx/>
                <a:uFillTx/>
                <a:latin typeface="Calibri" panose="020F0502020204030204"/>
                <a:ea typeface="+mn-ea"/>
                <a:cs typeface="+mn-cs"/>
              </a:rPr>
              <a:t>/Council</a:t>
            </a:r>
          </a:p>
        </p:txBody>
      </p:sp>
      <p:sp>
        <p:nvSpPr>
          <p:cNvPr id="11" name="テキスト ボックス 10">
            <a:extLst>
              <a:ext uri="{FF2B5EF4-FFF2-40B4-BE49-F238E27FC236}">
                <a16:creationId xmlns:a16="http://schemas.microsoft.com/office/drawing/2014/main" id="{D2D0C6CB-9872-4444-87FF-BE3EB1A6213C}"/>
              </a:ext>
            </a:extLst>
          </p:cNvPr>
          <p:cNvSpPr txBox="1"/>
          <p:nvPr/>
        </p:nvSpPr>
        <p:spPr>
          <a:xfrm>
            <a:off x="4005700" y="2062928"/>
            <a:ext cx="1138889" cy="30008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prstClr val="black"/>
                </a:solidFill>
                <a:effectLst/>
                <a:uLnTx/>
                <a:uFillTx/>
                <a:latin typeface="Calibri" panose="020F0502020204030204"/>
                <a:ea typeface="+mn-ea"/>
                <a:cs typeface="+mn-cs"/>
              </a:rPr>
              <a:t>PTC</a:t>
            </a:r>
          </a:p>
        </p:txBody>
      </p:sp>
      <p:cxnSp>
        <p:nvCxnSpPr>
          <p:cNvPr id="13" name="直線コネクタ 12">
            <a:extLst>
              <a:ext uri="{FF2B5EF4-FFF2-40B4-BE49-F238E27FC236}">
                <a16:creationId xmlns:a16="http://schemas.microsoft.com/office/drawing/2014/main" id="{206BFB9D-88DF-48A3-A68B-606DCD0A4AB5}"/>
              </a:ext>
            </a:extLst>
          </p:cNvPr>
          <p:cNvCxnSpPr>
            <a:cxnSpLocks/>
          </p:cNvCxnSpPr>
          <p:nvPr/>
        </p:nvCxnSpPr>
        <p:spPr>
          <a:xfrm>
            <a:off x="789651" y="2516588"/>
            <a:ext cx="10183152" cy="0"/>
          </a:xfrm>
          <a:prstGeom prst="line">
            <a:avLst/>
          </a:prstGeom>
          <a:ln w="19050"/>
        </p:spPr>
        <p:style>
          <a:lnRef idx="1">
            <a:schemeClr val="dk1"/>
          </a:lnRef>
          <a:fillRef idx="0">
            <a:schemeClr val="dk1"/>
          </a:fillRef>
          <a:effectRef idx="0">
            <a:schemeClr val="dk1"/>
          </a:effectRef>
          <a:fontRef idx="minor">
            <a:schemeClr val="tx1"/>
          </a:fontRef>
        </p:style>
      </p:cxnSp>
      <p:sp>
        <p:nvSpPr>
          <p:cNvPr id="16" name="テキスト ボックス 15">
            <a:extLst>
              <a:ext uri="{FF2B5EF4-FFF2-40B4-BE49-F238E27FC236}">
                <a16:creationId xmlns:a16="http://schemas.microsoft.com/office/drawing/2014/main" id="{474D0070-A064-40E4-BDE6-183C7254951E}"/>
              </a:ext>
            </a:extLst>
          </p:cNvPr>
          <p:cNvSpPr txBox="1"/>
          <p:nvPr/>
        </p:nvSpPr>
        <p:spPr>
          <a:xfrm>
            <a:off x="5163893" y="1625804"/>
            <a:ext cx="1138889" cy="5078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prstClr val="black"/>
                </a:solidFill>
                <a:effectLst/>
                <a:uLnTx/>
                <a:uFillTx/>
                <a:latin typeface="Calibri" panose="020F0502020204030204"/>
                <a:ea typeface="+mn-ea"/>
                <a:cs typeface="+mn-cs"/>
              </a:rPr>
              <a:t>(Autumn)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prstClr val="black"/>
                </a:solidFill>
                <a:effectLst/>
                <a:uLnTx/>
                <a:uFillTx/>
                <a:latin typeface="Calibri" panose="020F0502020204030204"/>
                <a:ea typeface="+mn-ea"/>
                <a:cs typeface="+mn-cs"/>
              </a:rPr>
              <a:t>2021</a:t>
            </a:r>
          </a:p>
        </p:txBody>
      </p:sp>
      <p:sp>
        <p:nvSpPr>
          <p:cNvPr id="17" name="テキスト ボックス 16">
            <a:extLst>
              <a:ext uri="{FF2B5EF4-FFF2-40B4-BE49-F238E27FC236}">
                <a16:creationId xmlns:a16="http://schemas.microsoft.com/office/drawing/2014/main" id="{F0934B29-C691-4F61-90CD-56D9C1ABA366}"/>
              </a:ext>
            </a:extLst>
          </p:cNvPr>
          <p:cNvSpPr txBox="1"/>
          <p:nvPr/>
        </p:nvSpPr>
        <p:spPr>
          <a:xfrm>
            <a:off x="5158540" y="2072329"/>
            <a:ext cx="1138889" cy="30008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prstClr val="black"/>
                </a:solidFill>
                <a:effectLst/>
                <a:uLnTx/>
                <a:uFillTx/>
                <a:latin typeface="Calibri" panose="020F0502020204030204"/>
                <a:ea typeface="+mn-ea"/>
                <a:cs typeface="+mn-cs"/>
              </a:rPr>
              <a:t> PTC</a:t>
            </a:r>
          </a:p>
        </p:txBody>
      </p:sp>
      <p:sp>
        <p:nvSpPr>
          <p:cNvPr id="18" name="テキスト ボックス 17">
            <a:extLst>
              <a:ext uri="{FF2B5EF4-FFF2-40B4-BE49-F238E27FC236}">
                <a16:creationId xmlns:a16="http://schemas.microsoft.com/office/drawing/2014/main" id="{B2F441CA-9CAD-48FA-9999-1034544B5A0F}"/>
              </a:ext>
            </a:extLst>
          </p:cNvPr>
          <p:cNvSpPr txBox="1"/>
          <p:nvPr/>
        </p:nvSpPr>
        <p:spPr>
          <a:xfrm>
            <a:off x="1086644" y="1603391"/>
            <a:ext cx="1138889" cy="5078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prstClr val="black"/>
                </a:solidFill>
                <a:effectLst/>
                <a:uLnTx/>
                <a:uFillTx/>
                <a:latin typeface="Calibri" panose="020F0502020204030204"/>
                <a:ea typeface="+mn-ea"/>
                <a:cs typeface="+mn-cs"/>
              </a:rPr>
              <a:t>April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prstClr val="black"/>
                </a:solidFill>
                <a:effectLst/>
                <a:uLnTx/>
                <a:uFillTx/>
                <a:latin typeface="Calibri" panose="020F0502020204030204"/>
                <a:ea typeface="+mn-ea"/>
                <a:cs typeface="+mn-cs"/>
              </a:rPr>
              <a:t>2020</a:t>
            </a:r>
          </a:p>
        </p:txBody>
      </p:sp>
      <p:sp>
        <p:nvSpPr>
          <p:cNvPr id="19" name="テキスト ボックス 18">
            <a:extLst>
              <a:ext uri="{FF2B5EF4-FFF2-40B4-BE49-F238E27FC236}">
                <a16:creationId xmlns:a16="http://schemas.microsoft.com/office/drawing/2014/main" id="{829780F3-3EA6-4B50-BB3C-61AF7710237A}"/>
              </a:ext>
            </a:extLst>
          </p:cNvPr>
          <p:cNvSpPr txBox="1"/>
          <p:nvPr/>
        </p:nvSpPr>
        <p:spPr>
          <a:xfrm>
            <a:off x="1096918" y="2060606"/>
            <a:ext cx="1138889" cy="30008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prstClr val="black"/>
                </a:solidFill>
                <a:effectLst/>
                <a:uLnTx/>
                <a:uFillTx/>
                <a:latin typeface="Calibri" panose="020F0502020204030204"/>
                <a:ea typeface="+mn-ea"/>
                <a:cs typeface="+mn-cs"/>
              </a:rPr>
              <a:t>PTC</a:t>
            </a:r>
          </a:p>
        </p:txBody>
      </p:sp>
      <p:sp>
        <p:nvSpPr>
          <p:cNvPr id="20" name="テキスト ボックス 19">
            <a:extLst>
              <a:ext uri="{FF2B5EF4-FFF2-40B4-BE49-F238E27FC236}">
                <a16:creationId xmlns:a16="http://schemas.microsoft.com/office/drawing/2014/main" id="{721E965E-6112-4A2D-8109-A61BD88A9004}"/>
              </a:ext>
            </a:extLst>
          </p:cNvPr>
          <p:cNvSpPr txBox="1"/>
          <p:nvPr/>
        </p:nvSpPr>
        <p:spPr>
          <a:xfrm>
            <a:off x="6502286" y="1612268"/>
            <a:ext cx="1138889" cy="5078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prstClr val="black"/>
                </a:solidFill>
                <a:effectLst/>
                <a:uLnTx/>
                <a:uFillTx/>
                <a:latin typeface="Calibri" panose="020F0502020204030204"/>
                <a:ea typeface="+mn-ea"/>
                <a:cs typeface="+mn-cs"/>
              </a:rPr>
              <a:t>(Spring)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prstClr val="black"/>
                </a:solidFill>
                <a:effectLst/>
                <a:uLnTx/>
                <a:uFillTx/>
                <a:latin typeface="Calibri" panose="020F0502020204030204"/>
                <a:ea typeface="+mn-ea"/>
                <a:cs typeface="+mn-cs"/>
              </a:rPr>
              <a:t>2022</a:t>
            </a:r>
          </a:p>
        </p:txBody>
      </p:sp>
      <p:sp>
        <p:nvSpPr>
          <p:cNvPr id="21" name="テキスト ボックス 20">
            <a:extLst>
              <a:ext uri="{FF2B5EF4-FFF2-40B4-BE49-F238E27FC236}">
                <a16:creationId xmlns:a16="http://schemas.microsoft.com/office/drawing/2014/main" id="{CCF99158-E494-45EC-93F3-12486DCD9493}"/>
              </a:ext>
            </a:extLst>
          </p:cNvPr>
          <p:cNvSpPr txBox="1"/>
          <p:nvPr/>
        </p:nvSpPr>
        <p:spPr>
          <a:xfrm>
            <a:off x="6512561" y="2069484"/>
            <a:ext cx="1138889" cy="30008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prstClr val="black"/>
                </a:solidFill>
                <a:effectLst/>
                <a:uLnTx/>
                <a:uFillTx/>
                <a:latin typeface="Calibri" panose="020F0502020204030204"/>
                <a:ea typeface="+mn-ea"/>
                <a:cs typeface="+mn-cs"/>
              </a:rPr>
              <a:t>PTC</a:t>
            </a:r>
          </a:p>
        </p:txBody>
      </p:sp>
      <p:sp>
        <p:nvSpPr>
          <p:cNvPr id="23" name="テキスト ボックス 22">
            <a:extLst>
              <a:ext uri="{FF2B5EF4-FFF2-40B4-BE49-F238E27FC236}">
                <a16:creationId xmlns:a16="http://schemas.microsoft.com/office/drawing/2014/main" id="{EAC3C57E-32D4-4E9F-A6F1-E87446135029}"/>
              </a:ext>
            </a:extLst>
          </p:cNvPr>
          <p:cNvSpPr txBox="1"/>
          <p:nvPr/>
        </p:nvSpPr>
        <p:spPr>
          <a:xfrm>
            <a:off x="903720" y="2659078"/>
            <a:ext cx="1403874" cy="9541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Finalizing outstanding work</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 by 2020 June</a:t>
            </a:r>
          </a:p>
        </p:txBody>
      </p:sp>
      <p:sp>
        <p:nvSpPr>
          <p:cNvPr id="24" name="大かっこ 23">
            <a:extLst>
              <a:ext uri="{FF2B5EF4-FFF2-40B4-BE49-F238E27FC236}">
                <a16:creationId xmlns:a16="http://schemas.microsoft.com/office/drawing/2014/main" id="{70418B7E-1A6E-4046-B783-7F70873AA7F0}"/>
              </a:ext>
            </a:extLst>
          </p:cNvPr>
          <p:cNvSpPr/>
          <p:nvPr/>
        </p:nvSpPr>
        <p:spPr>
          <a:xfrm>
            <a:off x="859989" y="2696501"/>
            <a:ext cx="1516494" cy="916683"/>
          </a:xfrm>
          <a:prstGeom prst="bracketPair">
            <a:avLst/>
          </a:prstGeom>
          <a:ln>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28" name="直線矢印コネクタ 27">
            <a:extLst>
              <a:ext uri="{FF2B5EF4-FFF2-40B4-BE49-F238E27FC236}">
                <a16:creationId xmlns:a16="http://schemas.microsoft.com/office/drawing/2014/main" id="{43D8E6F0-69B8-4C81-AA2E-9E98942C727F}"/>
              </a:ext>
            </a:extLst>
          </p:cNvPr>
          <p:cNvCxnSpPr>
            <a:cxnSpLocks/>
          </p:cNvCxnSpPr>
          <p:nvPr/>
        </p:nvCxnSpPr>
        <p:spPr>
          <a:xfrm>
            <a:off x="4765545" y="5214127"/>
            <a:ext cx="3002802" cy="0"/>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30" name="直線矢印コネクタ 29">
            <a:extLst>
              <a:ext uri="{FF2B5EF4-FFF2-40B4-BE49-F238E27FC236}">
                <a16:creationId xmlns:a16="http://schemas.microsoft.com/office/drawing/2014/main" id="{BC8B3CE4-EC3F-431F-A28A-56D6779CE75A}"/>
              </a:ext>
            </a:extLst>
          </p:cNvPr>
          <p:cNvCxnSpPr>
            <a:cxnSpLocks/>
          </p:cNvCxnSpPr>
          <p:nvPr/>
        </p:nvCxnSpPr>
        <p:spPr>
          <a:xfrm>
            <a:off x="8908653" y="5214127"/>
            <a:ext cx="1996695" cy="0"/>
          </a:xfrm>
          <a:prstGeom prst="straightConnector1">
            <a:avLst/>
          </a:prstGeom>
          <a:ln w="57150">
            <a:solidFill>
              <a:schemeClr val="accent2">
                <a:lumMod val="60000"/>
                <a:lumOff val="40000"/>
              </a:schemeClr>
            </a:solidFill>
            <a:tailEnd type="triangle"/>
          </a:ln>
        </p:spPr>
        <p:style>
          <a:lnRef idx="1">
            <a:schemeClr val="accent4"/>
          </a:lnRef>
          <a:fillRef idx="2">
            <a:schemeClr val="accent4"/>
          </a:fillRef>
          <a:effectRef idx="1">
            <a:schemeClr val="accent4"/>
          </a:effectRef>
          <a:fontRef idx="minor">
            <a:schemeClr val="dk1"/>
          </a:fontRef>
        </p:style>
      </p:cxnSp>
      <p:sp>
        <p:nvSpPr>
          <p:cNvPr id="22" name="Rounded Rectangle 21"/>
          <p:cNvSpPr/>
          <p:nvPr/>
        </p:nvSpPr>
        <p:spPr>
          <a:xfrm>
            <a:off x="2314746" y="4806484"/>
            <a:ext cx="1384511" cy="778087"/>
          </a:xfrm>
          <a:prstGeom prst="roundRect">
            <a:avLst/>
          </a:prstGeom>
          <a:solidFill>
            <a:schemeClr val="accent2">
              <a:lumMod val="75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mn-cs"/>
              </a:rPr>
              <a:t>Accreditation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mn-cs"/>
              </a:rPr>
              <a:t>workshop</a:t>
            </a:r>
            <a:endParaRPr kumimoji="0" lang="en-GB" sz="16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36" name="Straight Connector 35"/>
          <p:cNvCxnSpPr>
            <a:cxnSpLocks/>
          </p:cNvCxnSpPr>
          <p:nvPr/>
        </p:nvCxnSpPr>
        <p:spPr>
          <a:xfrm>
            <a:off x="5041546" y="1229971"/>
            <a:ext cx="0" cy="4976865"/>
          </a:xfrm>
          <a:prstGeom prst="line">
            <a:avLst/>
          </a:prstGeom>
          <a:ln w="28575">
            <a:solidFill>
              <a:schemeClr val="tx2">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sp>
        <p:nvSpPr>
          <p:cNvPr id="37" name="Rounded Rectangle 36"/>
          <p:cNvSpPr/>
          <p:nvPr/>
        </p:nvSpPr>
        <p:spPr>
          <a:xfrm>
            <a:off x="3746585" y="4809898"/>
            <a:ext cx="1159321" cy="778087"/>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mn-cs"/>
              </a:rPr>
              <a:t>Regional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mn-cs"/>
              </a:rPr>
              <a:t>workshops</a:t>
            </a:r>
            <a:endParaRPr kumimoji="0" lang="en-GB" sz="16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3" name="TextBox 32"/>
          <p:cNvSpPr txBox="1"/>
          <p:nvPr/>
        </p:nvSpPr>
        <p:spPr>
          <a:xfrm>
            <a:off x="2462059" y="1339813"/>
            <a:ext cx="2132261"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C0504D"/>
                </a:solidFill>
                <a:effectLst/>
                <a:uLnTx/>
                <a:uFillTx/>
                <a:latin typeface="Calibri" panose="020F0502020204030204"/>
                <a:ea typeface="+mn-ea"/>
                <a:cs typeface="+mn-cs"/>
              </a:rPr>
              <a:t>FY 2020/2021</a:t>
            </a:r>
            <a:endParaRPr kumimoji="0" lang="en-GB" sz="1400" b="1" i="0" u="none" strike="noStrike" kern="1200" cap="none" spc="0" normalizeH="0" baseline="0" noProof="0" dirty="0">
              <a:ln>
                <a:noFill/>
              </a:ln>
              <a:solidFill>
                <a:srgbClr val="C0504D"/>
              </a:solidFill>
              <a:effectLst/>
              <a:uLnTx/>
              <a:uFillTx/>
              <a:latin typeface="Calibri" panose="020F0502020204030204"/>
              <a:ea typeface="+mn-ea"/>
              <a:cs typeface="+mn-cs"/>
            </a:endParaRPr>
          </a:p>
        </p:txBody>
      </p:sp>
      <p:sp>
        <p:nvSpPr>
          <p:cNvPr id="40" name="TextBox 39"/>
          <p:cNvSpPr txBox="1"/>
          <p:nvPr/>
        </p:nvSpPr>
        <p:spPr>
          <a:xfrm>
            <a:off x="5155710" y="1317652"/>
            <a:ext cx="2132261"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C0504D"/>
                </a:solidFill>
                <a:effectLst/>
                <a:uLnTx/>
                <a:uFillTx/>
                <a:latin typeface="Calibri" panose="020F0502020204030204"/>
                <a:ea typeface="+mn-ea"/>
                <a:cs typeface="+mn-cs"/>
              </a:rPr>
              <a:t>FY 2021/2022</a:t>
            </a:r>
            <a:endParaRPr kumimoji="0" lang="en-GB" sz="1400" b="1" i="0" u="none" strike="noStrike" kern="1200" cap="none" spc="0" normalizeH="0" baseline="0" noProof="0" dirty="0">
              <a:ln>
                <a:noFill/>
              </a:ln>
              <a:solidFill>
                <a:srgbClr val="C0504D"/>
              </a:solidFill>
              <a:effectLst/>
              <a:uLnTx/>
              <a:uFillTx/>
              <a:latin typeface="Calibri" panose="020F0502020204030204"/>
              <a:ea typeface="+mn-ea"/>
              <a:cs typeface="+mn-cs"/>
            </a:endParaRPr>
          </a:p>
        </p:txBody>
      </p:sp>
      <p:cxnSp>
        <p:nvCxnSpPr>
          <p:cNvPr id="41" name="Straight Connector 40"/>
          <p:cNvCxnSpPr>
            <a:cxnSpLocks/>
          </p:cNvCxnSpPr>
          <p:nvPr/>
        </p:nvCxnSpPr>
        <p:spPr>
          <a:xfrm>
            <a:off x="7811573" y="1193269"/>
            <a:ext cx="0" cy="5082840"/>
          </a:xfrm>
          <a:prstGeom prst="line">
            <a:avLst/>
          </a:prstGeom>
          <a:ln w="28575">
            <a:solidFill>
              <a:schemeClr val="tx2">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7921701" y="1330409"/>
            <a:ext cx="2132261"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C0504D"/>
                </a:solidFill>
                <a:effectLst/>
                <a:uLnTx/>
                <a:uFillTx/>
                <a:latin typeface="Calibri" panose="020F0502020204030204"/>
                <a:ea typeface="+mn-ea"/>
                <a:cs typeface="+mn-cs"/>
              </a:rPr>
              <a:t>FY 2022/2023</a:t>
            </a:r>
            <a:endParaRPr kumimoji="0" lang="en-GB" sz="1400" b="1" i="0" u="none" strike="noStrike" kern="1200" cap="none" spc="0" normalizeH="0" baseline="0" noProof="0" dirty="0">
              <a:ln>
                <a:noFill/>
              </a:ln>
              <a:solidFill>
                <a:srgbClr val="C0504D"/>
              </a:solidFill>
              <a:effectLst/>
              <a:uLnTx/>
              <a:uFillTx/>
              <a:latin typeface="Calibri" panose="020F0502020204030204"/>
              <a:ea typeface="+mn-ea"/>
              <a:cs typeface="+mn-cs"/>
            </a:endParaRPr>
          </a:p>
        </p:txBody>
      </p:sp>
      <p:sp>
        <p:nvSpPr>
          <p:cNvPr id="43" name="Rounded Rectangle 42"/>
          <p:cNvSpPr/>
          <p:nvPr/>
        </p:nvSpPr>
        <p:spPr>
          <a:xfrm>
            <a:off x="7854799" y="4791217"/>
            <a:ext cx="1212561" cy="778087"/>
          </a:xfrm>
          <a:prstGeom prst="roundRect">
            <a:avLst/>
          </a:prstGeom>
          <a:solidFill>
            <a:schemeClr val="accent2">
              <a:lumMod val="40000"/>
              <a:lumOff val="60000"/>
            </a:schemeClr>
          </a:solidFill>
          <a:ln w="38100">
            <a:solidFill>
              <a:schemeClr val="accent2">
                <a:lumMod val="60000"/>
                <a:lumOff val="40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mn-cs"/>
              </a:rPr>
              <a:t>National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mn-cs"/>
              </a:rPr>
              <a:t>workshops</a:t>
            </a:r>
            <a:endParaRPr kumimoji="0" lang="en-GB" sz="16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8" name="テキスト ボックス 15">
            <a:extLst>
              <a:ext uri="{FF2B5EF4-FFF2-40B4-BE49-F238E27FC236}">
                <a16:creationId xmlns:a16="http://schemas.microsoft.com/office/drawing/2014/main" id="{474D0070-A064-40E4-BDE6-183C7254951E}"/>
              </a:ext>
            </a:extLst>
          </p:cNvPr>
          <p:cNvSpPr txBox="1"/>
          <p:nvPr/>
        </p:nvSpPr>
        <p:spPr>
          <a:xfrm>
            <a:off x="7951994" y="1638560"/>
            <a:ext cx="1138889" cy="5078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prstClr val="black"/>
                </a:solidFill>
                <a:effectLst/>
                <a:uLnTx/>
                <a:uFillTx/>
                <a:latin typeface="Calibri" panose="020F0502020204030204"/>
                <a:ea typeface="+mn-ea"/>
                <a:cs typeface="+mn-cs"/>
              </a:rPr>
              <a:t>(Autumn)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prstClr val="black"/>
                </a:solidFill>
                <a:effectLst/>
                <a:uLnTx/>
                <a:uFillTx/>
                <a:latin typeface="Calibri" panose="020F0502020204030204"/>
                <a:ea typeface="+mn-ea"/>
                <a:cs typeface="+mn-cs"/>
              </a:rPr>
              <a:t>2022</a:t>
            </a:r>
          </a:p>
        </p:txBody>
      </p:sp>
      <p:sp>
        <p:nvSpPr>
          <p:cNvPr id="49" name="テキスト ボックス 16">
            <a:extLst>
              <a:ext uri="{FF2B5EF4-FFF2-40B4-BE49-F238E27FC236}">
                <a16:creationId xmlns:a16="http://schemas.microsoft.com/office/drawing/2014/main" id="{F0934B29-C691-4F61-90CD-56D9C1ABA366}"/>
              </a:ext>
            </a:extLst>
          </p:cNvPr>
          <p:cNvSpPr txBox="1"/>
          <p:nvPr/>
        </p:nvSpPr>
        <p:spPr>
          <a:xfrm>
            <a:off x="7946641" y="2085085"/>
            <a:ext cx="1138889" cy="30008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prstClr val="black"/>
                </a:solidFill>
                <a:effectLst/>
                <a:uLnTx/>
                <a:uFillTx/>
                <a:latin typeface="Calibri" panose="020F0502020204030204"/>
                <a:ea typeface="+mn-ea"/>
                <a:cs typeface="+mn-cs"/>
              </a:rPr>
              <a:t> PTC</a:t>
            </a:r>
          </a:p>
        </p:txBody>
      </p:sp>
      <p:sp>
        <p:nvSpPr>
          <p:cNvPr id="54" name="TextBox 53"/>
          <p:cNvSpPr txBox="1"/>
          <p:nvPr/>
        </p:nvSpPr>
        <p:spPr>
          <a:xfrm>
            <a:off x="5144589" y="5597517"/>
            <a:ext cx="5420050"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*Subject to financial resources</a:t>
            </a:r>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テキスト ボックス 6">
            <a:extLst>
              <a:ext uri="{FF2B5EF4-FFF2-40B4-BE49-F238E27FC236}">
                <a16:creationId xmlns:a16="http://schemas.microsoft.com/office/drawing/2014/main" id="{DD340BB0-2D5E-4DE4-87BB-273B6BC69037}"/>
              </a:ext>
            </a:extLst>
          </p:cNvPr>
          <p:cNvSpPr txBox="1"/>
          <p:nvPr/>
        </p:nvSpPr>
        <p:spPr>
          <a:xfrm>
            <a:off x="3090787" y="1619143"/>
            <a:ext cx="1138889" cy="5078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prstClr val="black"/>
                </a:solidFill>
                <a:effectLst/>
                <a:uLnTx/>
                <a:uFillTx/>
                <a:latin typeface="Calibri" panose="020F0502020204030204"/>
                <a:ea typeface="+mn-ea"/>
                <a:cs typeface="+mn-cs"/>
              </a:rPr>
              <a:t>(December)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prstClr val="black"/>
                </a:solidFill>
                <a:effectLst/>
                <a:uLnTx/>
                <a:uFillTx/>
                <a:latin typeface="Calibri" panose="020F0502020204030204"/>
                <a:ea typeface="+mn-ea"/>
                <a:cs typeface="+mn-cs"/>
              </a:rPr>
              <a:t>2020</a:t>
            </a:r>
          </a:p>
        </p:txBody>
      </p:sp>
      <p:sp>
        <p:nvSpPr>
          <p:cNvPr id="10" name="テキスト ボックス 9">
            <a:extLst>
              <a:ext uri="{FF2B5EF4-FFF2-40B4-BE49-F238E27FC236}">
                <a16:creationId xmlns:a16="http://schemas.microsoft.com/office/drawing/2014/main" id="{10422A1F-6CCA-407D-B8AF-E5046B5630A0}"/>
              </a:ext>
            </a:extLst>
          </p:cNvPr>
          <p:cNvSpPr txBox="1"/>
          <p:nvPr/>
        </p:nvSpPr>
        <p:spPr>
          <a:xfrm>
            <a:off x="3085434" y="2065668"/>
            <a:ext cx="1138889" cy="30008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prstClr val="black"/>
                </a:solidFill>
                <a:effectLst/>
                <a:uLnTx/>
                <a:uFillTx/>
                <a:latin typeface="Calibri" panose="020F0502020204030204"/>
                <a:ea typeface="+mn-ea"/>
                <a:cs typeface="+mn-cs"/>
              </a:rPr>
              <a:t> PC</a:t>
            </a:r>
          </a:p>
        </p:txBody>
      </p:sp>
      <p:cxnSp>
        <p:nvCxnSpPr>
          <p:cNvPr id="14" name="直線矢印コネクタ 13">
            <a:extLst>
              <a:ext uri="{FF2B5EF4-FFF2-40B4-BE49-F238E27FC236}">
                <a16:creationId xmlns:a16="http://schemas.microsoft.com/office/drawing/2014/main" id="{994D5734-30E2-49FC-8721-2E04FE71B645}"/>
              </a:ext>
            </a:extLst>
          </p:cNvPr>
          <p:cNvCxnSpPr>
            <a:cxnSpLocks/>
          </p:cNvCxnSpPr>
          <p:nvPr/>
        </p:nvCxnSpPr>
        <p:spPr>
          <a:xfrm>
            <a:off x="2445183" y="3024041"/>
            <a:ext cx="1332917"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grpSp>
        <p:nvGrpSpPr>
          <p:cNvPr id="44" name="Group 32">
            <a:extLst>
              <a:ext uri="{FF2B5EF4-FFF2-40B4-BE49-F238E27FC236}">
                <a16:creationId xmlns:a16="http://schemas.microsoft.com/office/drawing/2014/main" id="{9FE38D29-9191-4B2D-A2F6-48F90893C70C}"/>
              </a:ext>
            </a:extLst>
          </p:cNvPr>
          <p:cNvGrpSpPr>
            <a:grpSpLocks/>
          </p:cNvGrpSpPr>
          <p:nvPr/>
        </p:nvGrpSpPr>
        <p:grpSpPr bwMode="auto">
          <a:xfrm>
            <a:off x="1764355" y="252411"/>
            <a:ext cx="8792308" cy="753209"/>
            <a:chOff x="0" y="127"/>
            <a:chExt cx="4843" cy="514"/>
          </a:xfrm>
        </p:grpSpPr>
        <p:pic>
          <p:nvPicPr>
            <p:cNvPr id="45" name="Rounded Rectangle 99">
              <a:extLst>
                <a:ext uri="{FF2B5EF4-FFF2-40B4-BE49-F238E27FC236}">
                  <a16:creationId xmlns:a16="http://schemas.microsoft.com/office/drawing/2014/main" id="{41B0E2FE-6D85-4AC2-B182-D27173234018}"/>
                </a:ext>
              </a:extLst>
            </p:cNvPr>
            <p:cNvPicPr>
              <a:picLocks noChangeArrowheads="1"/>
            </p:cNvPicPr>
            <p:nvPr/>
          </p:nvPicPr>
          <p:blipFill>
            <a:blip r:embed="rId3" cstate="print"/>
            <a:srcRect/>
            <a:stretch>
              <a:fillRect/>
            </a:stretch>
          </p:blipFill>
          <p:spPr bwMode="auto">
            <a:xfrm>
              <a:off x="0" y="127"/>
              <a:ext cx="4843" cy="514"/>
            </a:xfrm>
            <a:prstGeom prst="rect">
              <a:avLst/>
            </a:prstGeom>
            <a:noFill/>
            <a:ln w="9525">
              <a:noFill/>
              <a:miter lim="800000"/>
              <a:headEnd/>
              <a:tailEnd/>
            </a:ln>
          </p:spPr>
        </p:pic>
        <p:sp>
          <p:nvSpPr>
            <p:cNvPr id="46" name="Text Box 34">
              <a:extLst>
                <a:ext uri="{FF2B5EF4-FFF2-40B4-BE49-F238E27FC236}">
                  <a16:creationId xmlns:a16="http://schemas.microsoft.com/office/drawing/2014/main" id="{787AEF92-FFE2-4363-B8AC-0FEE3DB30CC4}"/>
                </a:ext>
              </a:extLst>
            </p:cNvPr>
            <p:cNvSpPr txBox="1">
              <a:spLocks noChangeArrowheads="1"/>
            </p:cNvSpPr>
            <p:nvPr/>
          </p:nvSpPr>
          <p:spPr bwMode="auto">
            <a:xfrm>
              <a:off x="59" y="185"/>
              <a:ext cx="4729" cy="375"/>
            </a:xfrm>
            <a:prstGeom prst="rect">
              <a:avLst/>
            </a:prstGeom>
            <a:noFill/>
            <a:ln w="9525">
              <a:noFill/>
              <a:miter lim="800000"/>
              <a:headEnd/>
              <a:tailEnd/>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ja-JP" sz="2954" b="1" i="0" u="none" strike="noStrike" kern="1200" cap="none" spc="0" normalizeH="0" baseline="0" noProof="0" dirty="0">
                  <a:ln>
                    <a:noFill/>
                  </a:ln>
                  <a:solidFill>
                    <a:srgbClr val="FFFFFF"/>
                  </a:solidFill>
                  <a:effectLst/>
                  <a:uLnTx/>
                  <a:uFillTx/>
                  <a:latin typeface="Calibri"/>
                  <a:ea typeface="ＭＳ Ｐゴシック" pitchFamily="34" charset="-128"/>
                  <a:cs typeface="+mn-cs"/>
                </a:rPr>
                <a:t>Next steps on cross-border e-commerce</a:t>
              </a:r>
            </a:p>
          </p:txBody>
        </p:sp>
      </p:grpSp>
      <p:sp>
        <p:nvSpPr>
          <p:cNvPr id="29" name="テキスト ボックス 28">
            <a:extLst>
              <a:ext uri="{FF2B5EF4-FFF2-40B4-BE49-F238E27FC236}">
                <a16:creationId xmlns:a16="http://schemas.microsoft.com/office/drawing/2014/main" id="{E3CCC84B-2076-4B32-A7C1-2BA91800EC92}"/>
              </a:ext>
            </a:extLst>
          </p:cNvPr>
          <p:cNvSpPr txBox="1"/>
          <p:nvPr/>
        </p:nvSpPr>
        <p:spPr>
          <a:xfrm>
            <a:off x="4116785" y="2631499"/>
            <a:ext cx="1297519" cy="830997"/>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Calibri"/>
                <a:ea typeface="+mn-ea"/>
                <a:cs typeface="+mn-cs"/>
              </a:rPr>
              <a:t>Annual review of annexes</a:t>
            </a:r>
          </a:p>
        </p:txBody>
      </p:sp>
      <p:sp>
        <p:nvSpPr>
          <p:cNvPr id="31" name="テキスト ボックス 30">
            <a:extLst>
              <a:ext uri="{FF2B5EF4-FFF2-40B4-BE49-F238E27FC236}">
                <a16:creationId xmlns:a16="http://schemas.microsoft.com/office/drawing/2014/main" id="{341D3DC7-28F1-46DB-969F-EAAADC3BBD50}"/>
              </a:ext>
            </a:extLst>
          </p:cNvPr>
          <p:cNvSpPr txBox="1"/>
          <p:nvPr/>
        </p:nvSpPr>
        <p:spPr>
          <a:xfrm>
            <a:off x="4918364" y="3616120"/>
            <a:ext cx="1594196" cy="584775"/>
          </a:xfrm>
          <a:prstGeom prst="rect">
            <a:avLst/>
          </a:prstGeom>
          <a:solidFill>
            <a:schemeClr val="accent1">
              <a:lumMod val="75000"/>
            </a:schemeClr>
          </a:solidFill>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Calibri"/>
                <a:ea typeface="+mn-ea"/>
                <a:cs typeface="+mn-cs"/>
              </a:rPr>
              <a:t>Periodic review of the </a:t>
            </a:r>
            <a:r>
              <a:rPr kumimoji="0" lang="en-US" sz="1600" b="0" i="0" u="none" strike="noStrike" kern="1200" cap="none" spc="0" normalizeH="0" baseline="0" noProof="0" dirty="0" err="1">
                <a:ln>
                  <a:noFill/>
                </a:ln>
                <a:solidFill>
                  <a:prstClr val="white"/>
                </a:solidFill>
                <a:effectLst/>
                <a:uLnTx/>
                <a:uFillTx/>
                <a:latin typeface="Calibri"/>
                <a:ea typeface="+mn-ea"/>
                <a:cs typeface="+mn-cs"/>
              </a:rPr>
              <a:t>FoS</a:t>
            </a:r>
            <a:endParaRPr kumimoji="0" lang="en-US" sz="1600" b="0" i="0" u="none" strike="noStrike" kern="1200" cap="none" spc="0" normalizeH="0" baseline="0" noProof="0" dirty="0">
              <a:ln>
                <a:noFill/>
              </a:ln>
              <a:solidFill>
                <a:prstClr val="white"/>
              </a:solidFill>
              <a:effectLst/>
              <a:uLnTx/>
              <a:uFillTx/>
              <a:latin typeface="Calibri"/>
              <a:ea typeface="+mn-ea"/>
              <a:cs typeface="+mn-cs"/>
            </a:endParaRPr>
          </a:p>
        </p:txBody>
      </p:sp>
      <p:sp>
        <p:nvSpPr>
          <p:cNvPr id="32" name="テキスト ボックス 31">
            <a:extLst>
              <a:ext uri="{FF2B5EF4-FFF2-40B4-BE49-F238E27FC236}">
                <a16:creationId xmlns:a16="http://schemas.microsoft.com/office/drawing/2014/main" id="{1A46DE39-E50C-49D8-B71C-D8861F91A599}"/>
              </a:ext>
            </a:extLst>
          </p:cNvPr>
          <p:cNvSpPr txBox="1"/>
          <p:nvPr/>
        </p:nvSpPr>
        <p:spPr>
          <a:xfrm>
            <a:off x="9411660" y="1637130"/>
            <a:ext cx="1138889" cy="5078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prstClr val="black"/>
                </a:solidFill>
                <a:effectLst/>
                <a:uLnTx/>
                <a:uFillTx/>
                <a:latin typeface="Calibri" panose="020F0502020204030204"/>
                <a:ea typeface="+mn-ea"/>
                <a:cs typeface="+mn-cs"/>
              </a:rPr>
              <a:t>(Spring)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prstClr val="black"/>
                </a:solidFill>
                <a:effectLst/>
                <a:uLnTx/>
                <a:uFillTx/>
                <a:latin typeface="Calibri" panose="020F0502020204030204"/>
                <a:ea typeface="+mn-ea"/>
                <a:cs typeface="+mn-cs"/>
              </a:rPr>
              <a:t>2023</a:t>
            </a:r>
          </a:p>
        </p:txBody>
      </p:sp>
      <p:sp>
        <p:nvSpPr>
          <p:cNvPr id="34" name="テキスト ボックス 33">
            <a:extLst>
              <a:ext uri="{FF2B5EF4-FFF2-40B4-BE49-F238E27FC236}">
                <a16:creationId xmlns:a16="http://schemas.microsoft.com/office/drawing/2014/main" id="{E5983863-2139-4390-A50E-F5A3E0864652}"/>
              </a:ext>
            </a:extLst>
          </p:cNvPr>
          <p:cNvSpPr txBox="1"/>
          <p:nvPr/>
        </p:nvSpPr>
        <p:spPr>
          <a:xfrm>
            <a:off x="9421935" y="2094346"/>
            <a:ext cx="1138889" cy="30008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prstClr val="black"/>
                </a:solidFill>
                <a:effectLst/>
                <a:uLnTx/>
                <a:uFillTx/>
                <a:latin typeface="Calibri" panose="020F0502020204030204"/>
                <a:ea typeface="+mn-ea"/>
                <a:cs typeface="+mn-cs"/>
              </a:rPr>
              <a:t>PTC</a:t>
            </a:r>
          </a:p>
        </p:txBody>
      </p:sp>
      <p:cxnSp>
        <p:nvCxnSpPr>
          <p:cNvPr id="52" name="直線矢印コネクタ 51">
            <a:extLst>
              <a:ext uri="{FF2B5EF4-FFF2-40B4-BE49-F238E27FC236}">
                <a16:creationId xmlns:a16="http://schemas.microsoft.com/office/drawing/2014/main" id="{2F27E3E3-5589-4CF3-9FA2-D6F925EFBA13}"/>
              </a:ext>
            </a:extLst>
          </p:cNvPr>
          <p:cNvCxnSpPr>
            <a:cxnSpLocks/>
            <a:stCxn id="31" idx="3"/>
          </p:cNvCxnSpPr>
          <p:nvPr/>
        </p:nvCxnSpPr>
        <p:spPr>
          <a:xfrm flipV="1">
            <a:off x="6512560" y="3903106"/>
            <a:ext cx="1255787" cy="5402"/>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47" name="슬라이드 번호 개체 틀 41">
            <a:extLst>
              <a:ext uri="{FF2B5EF4-FFF2-40B4-BE49-F238E27FC236}">
                <a16:creationId xmlns:a16="http://schemas.microsoft.com/office/drawing/2014/main" id="{4A23DFE5-CE4E-4648-8FE6-CCD7A48EA7A4}"/>
              </a:ext>
            </a:extLst>
          </p:cNvPr>
          <p:cNvSpPr txBox="1">
            <a:spLocks/>
          </p:cNvSpPr>
          <p:nvPr/>
        </p:nvSpPr>
        <p:spPr bwMode="auto">
          <a:xfrm>
            <a:off x="10236200" y="6457951"/>
            <a:ext cx="1219200" cy="365125"/>
          </a:xfrm>
          <a:prstGeom prst="rect">
            <a:avLst/>
          </a:prstGeom>
          <a:noFill/>
          <a:ln>
            <a:miter lim="800000"/>
            <a:headEnd/>
            <a:tailEnd/>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4D3DA887-F7FE-4704-A74B-CF8527EAA476}" type="slidenum">
              <a:rPr kumimoji="0" lang="ko-KR" altLang="en-US" sz="1100" b="0" i="0" u="none" strike="noStrike" kern="1200" cap="none" spc="0" normalizeH="0" baseline="0" noProof="0" smtClean="0">
                <a:ln>
                  <a:noFill/>
                </a:ln>
                <a:solidFill>
                  <a:srgbClr val="0070C0"/>
                </a:solidFill>
                <a:effectLst/>
                <a:uLnTx/>
                <a:uFillTx/>
                <a:latin typeface="Arial" panose="020B0604020202020204" pitchFamily="34" charset="0"/>
                <a:ea typeface="맑은 고딕" panose="020B0503020000020004" pitchFamily="34" charset="-127"/>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ko-KR" altLang="en-US" sz="1200" b="0" i="0" u="none" strike="noStrike" kern="1200" cap="none" spc="0" normalizeH="0" baseline="0" noProof="0" dirty="0">
              <a:ln>
                <a:noFill/>
              </a:ln>
              <a:solidFill>
                <a:srgbClr val="0070C0"/>
              </a:solidFill>
              <a:effectLst/>
              <a:uLnTx/>
              <a:uFillTx/>
              <a:latin typeface="Arial" panose="020B0604020202020204" pitchFamily="34" charset="0"/>
              <a:ea typeface="맑은 고딕" panose="020B0503020000020004" pitchFamily="34" charset="-127"/>
              <a:cs typeface="Arial" panose="020B0604020202020204" pitchFamily="34" charset="0"/>
            </a:endParaRPr>
          </a:p>
        </p:txBody>
      </p:sp>
      <p:cxnSp>
        <p:nvCxnSpPr>
          <p:cNvPr id="50" name="直線コネクタ 49">
            <a:extLst>
              <a:ext uri="{FF2B5EF4-FFF2-40B4-BE49-F238E27FC236}">
                <a16:creationId xmlns:a16="http://schemas.microsoft.com/office/drawing/2014/main" id="{D8970060-6575-447A-939C-D8EBBE323FA8}"/>
              </a:ext>
            </a:extLst>
          </p:cNvPr>
          <p:cNvCxnSpPr>
            <a:cxnSpLocks/>
          </p:cNvCxnSpPr>
          <p:nvPr/>
        </p:nvCxnSpPr>
        <p:spPr>
          <a:xfrm>
            <a:off x="872455" y="6502400"/>
            <a:ext cx="10494045" cy="0"/>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sp>
        <p:nvSpPr>
          <p:cNvPr id="51" name="テキスト ボックス 50">
            <a:extLst>
              <a:ext uri="{FF2B5EF4-FFF2-40B4-BE49-F238E27FC236}">
                <a16:creationId xmlns:a16="http://schemas.microsoft.com/office/drawing/2014/main" id="{0DD40EBF-08B2-46F3-B596-C83A25505FCB}"/>
              </a:ext>
            </a:extLst>
          </p:cNvPr>
          <p:cNvSpPr txBox="1"/>
          <p:nvPr/>
        </p:nvSpPr>
        <p:spPr>
          <a:xfrm>
            <a:off x="783492" y="6487298"/>
            <a:ext cx="1585058"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www.wcoomd.org</a:t>
            </a:r>
          </a:p>
        </p:txBody>
      </p:sp>
      <p:pic>
        <p:nvPicPr>
          <p:cNvPr id="12" name="図 11">
            <a:extLst>
              <a:ext uri="{FF2B5EF4-FFF2-40B4-BE49-F238E27FC236}">
                <a16:creationId xmlns:a16="http://schemas.microsoft.com/office/drawing/2014/main" id="{B232EAE0-1B81-4C29-95CD-1ABAD05EB17D}"/>
              </a:ext>
            </a:extLst>
          </p:cNvPr>
          <p:cNvPicPr>
            <a:picLocks noChangeAspect="1"/>
          </p:cNvPicPr>
          <p:nvPr/>
        </p:nvPicPr>
        <p:blipFill>
          <a:blip r:embed="rId4"/>
          <a:stretch>
            <a:fillRect/>
          </a:stretch>
        </p:blipFill>
        <p:spPr>
          <a:xfrm>
            <a:off x="10880596" y="173988"/>
            <a:ext cx="802868" cy="831542"/>
          </a:xfrm>
          <a:prstGeom prst="rect">
            <a:avLst/>
          </a:prstGeom>
        </p:spPr>
      </p:pic>
    </p:spTree>
    <p:extLst>
      <p:ext uri="{BB962C8B-B14F-4D97-AF65-F5344CB8AC3E}">
        <p14:creationId xmlns:p14="http://schemas.microsoft.com/office/powerpoint/2010/main" val="29379119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5D0FE934-2BDA-4897-AE44-FEA830267C30}"/>
              </a:ext>
            </a:extLst>
          </p:cNvPr>
          <p:cNvSpPr>
            <a:spLocks noGrp="1"/>
          </p:cNvSpPr>
          <p:nvPr>
            <p:ph idx="1"/>
          </p:nvPr>
        </p:nvSpPr>
        <p:spPr>
          <a:xfrm>
            <a:off x="4041912" y="2609850"/>
            <a:ext cx="7311888" cy="3438326"/>
          </a:xfrm>
        </p:spPr>
        <p:txBody>
          <a:bodyPr>
            <a:normAutofit/>
          </a:bodyPr>
          <a:lstStyle/>
          <a:p>
            <a:pPr algn="r"/>
            <a:endParaRPr lang="en-US" dirty="0"/>
          </a:p>
          <a:p>
            <a:pPr marL="0" marR="0" algn="r">
              <a:spcBef>
                <a:spcPts val="0"/>
              </a:spcBef>
              <a:spcAft>
                <a:spcPts val="0"/>
              </a:spcAft>
            </a:pPr>
            <a:endParaRPr lang="fr-FR" b="1" i="0" dirty="0">
              <a:solidFill>
                <a:schemeClr val="accent3">
                  <a:lumMod val="75000"/>
                </a:schemeClr>
              </a:solidFill>
              <a:effectLst/>
              <a:latin typeface="Arial" panose="020B0604020202020204" pitchFamily="34" charset="0"/>
            </a:endParaRPr>
          </a:p>
          <a:p>
            <a:pPr marL="0" marR="0" algn="r">
              <a:spcBef>
                <a:spcPts val="0"/>
              </a:spcBef>
              <a:spcAft>
                <a:spcPts val="0"/>
              </a:spcAft>
            </a:pPr>
            <a:r>
              <a:rPr lang="fr-FR" sz="1800" b="1" i="0" dirty="0">
                <a:solidFill>
                  <a:schemeClr val="accent3">
                    <a:lumMod val="75000"/>
                  </a:schemeClr>
                </a:solidFill>
                <a:effectLst/>
              </a:rPr>
              <a:t>(Ms.)Satoko KAGAWA</a:t>
            </a:r>
            <a:endParaRPr lang="fr-FR" sz="1800" b="0" i="0" dirty="0">
              <a:solidFill>
                <a:schemeClr val="accent3">
                  <a:lumMod val="75000"/>
                </a:schemeClr>
              </a:solidFill>
              <a:effectLst/>
              <a:latin typeface="Calibri" panose="020F0502020204030204" pitchFamily="34" charset="0"/>
            </a:endParaRPr>
          </a:p>
          <a:p>
            <a:pPr marL="0" marR="0" algn="r">
              <a:spcBef>
                <a:spcPts val="0"/>
              </a:spcBef>
              <a:spcAft>
                <a:spcPts val="0"/>
              </a:spcAft>
            </a:pPr>
            <a:r>
              <a:rPr lang="fr-FR" sz="1800" b="0" i="0" dirty="0">
                <a:solidFill>
                  <a:srgbClr val="595959"/>
                </a:solidFill>
                <a:effectLst/>
                <a:latin typeface="Arial" panose="020B0604020202020204" pitchFamily="34" charset="0"/>
              </a:rPr>
              <a:t>Technical Officer • Administrateur Technique</a:t>
            </a:r>
            <a:endParaRPr lang="fr-FR" sz="1800" b="0" i="0" dirty="0">
              <a:solidFill>
                <a:srgbClr val="212121"/>
              </a:solidFill>
              <a:effectLst/>
              <a:latin typeface="Calibri" panose="020F0502020204030204" pitchFamily="34" charset="0"/>
            </a:endParaRPr>
          </a:p>
          <a:p>
            <a:pPr marL="0" marR="0" algn="r">
              <a:spcBef>
                <a:spcPts val="0"/>
              </a:spcBef>
              <a:spcAft>
                <a:spcPts val="0"/>
              </a:spcAft>
            </a:pPr>
            <a:r>
              <a:rPr lang="fr-FR" sz="1800" b="1" i="0" dirty="0">
                <a:solidFill>
                  <a:srgbClr val="595959"/>
                </a:solidFill>
                <a:effectLst/>
                <a:latin typeface="Arial" panose="020B0604020202020204" pitchFamily="34" charset="0"/>
              </a:rPr>
              <a:t>Procedures/Facilitation • Procédures/Facilitation</a:t>
            </a:r>
          </a:p>
          <a:p>
            <a:pPr marL="0" marR="0" algn="r">
              <a:spcBef>
                <a:spcPts val="0"/>
              </a:spcBef>
              <a:spcAft>
                <a:spcPts val="0"/>
              </a:spcAft>
            </a:pPr>
            <a:endParaRPr lang="fr-FR" sz="1800" b="1" i="0" dirty="0">
              <a:solidFill>
                <a:srgbClr val="595959"/>
              </a:solidFill>
              <a:effectLst/>
              <a:latin typeface="Arial" panose="020B0604020202020204" pitchFamily="34" charset="0"/>
            </a:endParaRPr>
          </a:p>
          <a:p>
            <a:pPr marL="0" marR="0" algn="r">
              <a:spcBef>
                <a:spcPts val="0"/>
              </a:spcBef>
              <a:spcAft>
                <a:spcPts val="0"/>
              </a:spcAft>
            </a:pPr>
            <a:r>
              <a:rPr lang="fr-FR" sz="1600" b="1" dirty="0">
                <a:solidFill>
                  <a:srgbClr val="595959"/>
                </a:solidFill>
              </a:rPr>
              <a:t>T: +32 (0)2 209 9657 / satoko.kagawa@wcoomd.org</a:t>
            </a:r>
          </a:p>
          <a:p>
            <a:pPr marL="0" marR="0" algn="r">
              <a:spcBef>
                <a:spcPts val="0"/>
              </a:spcBef>
              <a:spcAft>
                <a:spcPts val="0"/>
              </a:spcAft>
            </a:pPr>
            <a:r>
              <a:rPr lang="fr-FR" sz="1600" b="1" dirty="0">
                <a:solidFill>
                  <a:srgbClr val="595959"/>
                </a:solidFill>
              </a:rPr>
              <a:t>Rue du Marché 30, B-1210, Brussels, Belgium</a:t>
            </a:r>
          </a:p>
          <a:p>
            <a:pPr marL="0" marR="0" algn="r">
              <a:spcBef>
                <a:spcPts val="0"/>
              </a:spcBef>
              <a:spcAft>
                <a:spcPts val="0"/>
              </a:spcAft>
            </a:pPr>
            <a:endParaRPr lang="fr-FR" sz="1800" b="1" i="0" dirty="0">
              <a:solidFill>
                <a:srgbClr val="595959"/>
              </a:solidFill>
              <a:effectLst/>
              <a:latin typeface="Calibri" panose="020F0502020204030204" pitchFamily="34" charset="0"/>
            </a:endParaRPr>
          </a:p>
          <a:p>
            <a:pPr marL="0" marR="0" algn="r">
              <a:spcBef>
                <a:spcPts val="0"/>
              </a:spcBef>
              <a:spcAft>
                <a:spcPts val="0"/>
              </a:spcAft>
            </a:pPr>
            <a:r>
              <a:rPr lang="fr-FR" sz="1600" b="1" i="0" dirty="0">
                <a:effectLst/>
              </a:rPr>
              <a:t>World Customs Organization</a:t>
            </a:r>
            <a:endParaRPr lang="fr-FR" sz="1600" b="0" i="0" dirty="0">
              <a:effectLst/>
              <a:latin typeface="Calibri" panose="020F0502020204030204" pitchFamily="34" charset="0"/>
            </a:endParaRPr>
          </a:p>
          <a:p>
            <a:pPr marL="0" marR="0" algn="r">
              <a:spcBef>
                <a:spcPts val="0"/>
              </a:spcBef>
              <a:spcAft>
                <a:spcPts val="0"/>
              </a:spcAft>
            </a:pPr>
            <a:r>
              <a:rPr lang="fr-FR" sz="1600" b="1" i="0" dirty="0">
                <a:effectLst/>
              </a:rPr>
              <a:t>Organisation mondiale des douanes</a:t>
            </a:r>
            <a:endParaRPr lang="fr-FR" sz="1600" b="0" i="0" dirty="0">
              <a:effectLst/>
              <a:latin typeface="Calibri" panose="020F0502020204030204" pitchFamily="34" charset="0"/>
            </a:endParaRPr>
          </a:p>
          <a:p>
            <a:pPr marL="0" marR="0" algn="r">
              <a:spcBef>
                <a:spcPts val="0"/>
              </a:spcBef>
              <a:spcAft>
                <a:spcPts val="0"/>
              </a:spcAft>
            </a:pPr>
            <a:r>
              <a:rPr lang="fr-FR" sz="1600" b="0" i="1" dirty="0">
                <a:effectLst/>
              </a:rPr>
              <a:t>Borders divide, Customs connects</a:t>
            </a:r>
            <a:endParaRPr lang="fr-FR" sz="1600" b="0" i="0" dirty="0">
              <a:effectLst/>
              <a:latin typeface="Calibri" panose="020F0502020204030204" pitchFamily="34" charset="0"/>
            </a:endParaRPr>
          </a:p>
          <a:p>
            <a:pPr marL="0" marR="0" algn="r">
              <a:spcBef>
                <a:spcPts val="0"/>
              </a:spcBef>
              <a:spcAft>
                <a:spcPts val="0"/>
              </a:spcAft>
            </a:pPr>
            <a:r>
              <a:rPr lang="fr-FR" sz="1600" b="0" i="1" dirty="0">
                <a:effectLst/>
              </a:rPr>
              <a:t>Les frontières séparent, les douanes rapprochent</a:t>
            </a:r>
            <a:endParaRPr lang="fr-FR" sz="1600" b="0" i="0" dirty="0">
              <a:effectLst/>
              <a:latin typeface="Calibri" panose="020F0502020204030204" pitchFamily="34" charset="0"/>
            </a:endParaRPr>
          </a:p>
          <a:p>
            <a:pPr marL="0" marR="0" algn="r">
              <a:spcBef>
                <a:spcPts val="0"/>
              </a:spcBef>
              <a:spcAft>
                <a:spcPts val="0"/>
              </a:spcAft>
            </a:pPr>
            <a:endParaRPr lang="fr-FR" sz="1800" b="0" i="0" dirty="0">
              <a:solidFill>
                <a:srgbClr val="212121"/>
              </a:solidFill>
              <a:effectLst/>
              <a:latin typeface="Calibri" panose="020F0502020204030204" pitchFamily="34" charset="0"/>
            </a:endParaRPr>
          </a:p>
          <a:p>
            <a:pPr algn="r"/>
            <a:endParaRPr lang="en-US" dirty="0"/>
          </a:p>
        </p:txBody>
      </p:sp>
      <p:sp>
        <p:nvSpPr>
          <p:cNvPr id="12" name="テキスト ボックス 11">
            <a:extLst>
              <a:ext uri="{FF2B5EF4-FFF2-40B4-BE49-F238E27FC236}">
                <a16:creationId xmlns:a16="http://schemas.microsoft.com/office/drawing/2014/main" id="{ED3864FB-2BF5-4905-BA84-D3D30E40E24E}"/>
              </a:ext>
            </a:extLst>
          </p:cNvPr>
          <p:cNvSpPr txBox="1"/>
          <p:nvPr/>
        </p:nvSpPr>
        <p:spPr>
          <a:xfrm>
            <a:off x="1054100" y="441394"/>
            <a:ext cx="3829050" cy="144655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400" b="0" i="0" u="none" strike="noStrike" kern="1200" cap="none" spc="0" normalizeH="0" baseline="0" noProof="0" dirty="0">
                <a:ln>
                  <a:noFill/>
                </a:ln>
                <a:solidFill>
                  <a:srgbClr val="FFFFFF"/>
                </a:solidFill>
                <a:effectLst/>
                <a:uLnTx/>
                <a:uFillTx/>
                <a:latin typeface="Calibri" panose="020F0502020204030204"/>
                <a:ea typeface="+mn-ea"/>
                <a:cs typeface="+mn-cs"/>
              </a:rPr>
              <a:t>Thank you.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4400" dirty="0">
                <a:solidFill>
                  <a:srgbClr val="FFFFFF"/>
                </a:solidFill>
                <a:latin typeface="Calibri" panose="020F0502020204030204"/>
              </a:rPr>
              <a:t>Questions</a:t>
            </a:r>
            <a:r>
              <a:rPr kumimoji="0" lang="en-GB" sz="4400" b="0" i="0" u="none" strike="noStrike" kern="1200" cap="none" spc="0" normalizeH="0" baseline="0" noProof="0" dirty="0">
                <a:ln>
                  <a:noFill/>
                </a:ln>
                <a:solidFill>
                  <a:srgbClr val="FFFFFF"/>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307623253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図 8">
            <a:extLst>
              <a:ext uri="{FF2B5EF4-FFF2-40B4-BE49-F238E27FC236}">
                <a16:creationId xmlns:a16="http://schemas.microsoft.com/office/drawing/2014/main" id="{571855CB-8BD4-450E-80FD-E8CC07B7CB43}"/>
              </a:ext>
            </a:extLst>
          </p:cNvPr>
          <p:cNvPicPr>
            <a:picLocks noChangeAspect="1"/>
          </p:cNvPicPr>
          <p:nvPr/>
        </p:nvPicPr>
        <p:blipFill>
          <a:blip r:embed="rId3"/>
          <a:stretch>
            <a:fillRect/>
          </a:stretch>
        </p:blipFill>
        <p:spPr>
          <a:xfrm>
            <a:off x="10880596" y="173988"/>
            <a:ext cx="802868" cy="831542"/>
          </a:xfrm>
          <a:prstGeom prst="rect">
            <a:avLst/>
          </a:prstGeom>
        </p:spPr>
      </p:pic>
      <p:sp>
        <p:nvSpPr>
          <p:cNvPr id="10" name="슬라이드 번호 개체 틀 41">
            <a:extLst>
              <a:ext uri="{FF2B5EF4-FFF2-40B4-BE49-F238E27FC236}">
                <a16:creationId xmlns:a16="http://schemas.microsoft.com/office/drawing/2014/main" id="{BE4EDDB1-B1B7-498E-BA7B-EC4EC3117987}"/>
              </a:ext>
            </a:extLst>
          </p:cNvPr>
          <p:cNvSpPr txBox="1">
            <a:spLocks/>
          </p:cNvSpPr>
          <p:nvPr/>
        </p:nvSpPr>
        <p:spPr bwMode="auto">
          <a:xfrm>
            <a:off x="10236200" y="6457951"/>
            <a:ext cx="1219200" cy="365125"/>
          </a:xfrm>
          <a:prstGeom prst="rect">
            <a:avLst/>
          </a:prstGeom>
          <a:noFill/>
          <a:ln>
            <a:miter lim="800000"/>
            <a:headEnd/>
            <a:tailEnd/>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D3DA887-F7FE-4704-A74B-CF8527EAA476}" type="slidenum">
              <a:rPr lang="ko-KR" altLang="en-US" sz="1100" smtClean="0">
                <a:solidFill>
                  <a:srgbClr val="0070C0"/>
                </a:solidFill>
                <a:latin typeface="Arial" panose="020B0604020202020204" pitchFamily="34" charset="0"/>
                <a:cs typeface="Arial" panose="020B0604020202020204" pitchFamily="34" charset="0"/>
              </a:rPr>
              <a:pPr/>
              <a:t>2</a:t>
            </a:fld>
            <a:endParaRPr lang="ko-KR" altLang="en-US" dirty="0">
              <a:solidFill>
                <a:srgbClr val="0070C0"/>
              </a:solidFill>
              <a:latin typeface="Arial" panose="020B0604020202020204" pitchFamily="34" charset="0"/>
              <a:cs typeface="Arial" panose="020B0604020202020204" pitchFamily="34" charset="0"/>
            </a:endParaRPr>
          </a:p>
        </p:txBody>
      </p:sp>
      <p:cxnSp>
        <p:nvCxnSpPr>
          <p:cNvPr id="11" name="直線コネクタ 10">
            <a:extLst>
              <a:ext uri="{FF2B5EF4-FFF2-40B4-BE49-F238E27FC236}">
                <a16:creationId xmlns:a16="http://schemas.microsoft.com/office/drawing/2014/main" id="{BF76B67F-F0F5-483B-B344-03AA118349DE}"/>
              </a:ext>
            </a:extLst>
          </p:cNvPr>
          <p:cNvCxnSpPr>
            <a:cxnSpLocks/>
          </p:cNvCxnSpPr>
          <p:nvPr/>
        </p:nvCxnSpPr>
        <p:spPr>
          <a:xfrm>
            <a:off x="872455" y="6502400"/>
            <a:ext cx="10494045" cy="0"/>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sp>
        <p:nvSpPr>
          <p:cNvPr id="12" name="テキスト ボックス 11">
            <a:extLst>
              <a:ext uri="{FF2B5EF4-FFF2-40B4-BE49-F238E27FC236}">
                <a16:creationId xmlns:a16="http://schemas.microsoft.com/office/drawing/2014/main" id="{8A4B450D-8AC5-43D9-9455-CB6549000364}"/>
              </a:ext>
            </a:extLst>
          </p:cNvPr>
          <p:cNvSpPr txBox="1"/>
          <p:nvPr/>
        </p:nvSpPr>
        <p:spPr>
          <a:xfrm>
            <a:off x="783492" y="6487298"/>
            <a:ext cx="1585058" cy="276999"/>
          </a:xfrm>
          <a:prstGeom prst="rect">
            <a:avLst/>
          </a:prstGeom>
          <a:noFill/>
        </p:spPr>
        <p:txBody>
          <a:bodyPr wrap="square" rtlCol="0">
            <a:spAutoFit/>
          </a:bodyPr>
          <a:lstStyle/>
          <a:p>
            <a:r>
              <a:rPr lang="en-US" sz="1200" b="1" dirty="0">
                <a:solidFill>
                  <a:srgbClr val="0070C0"/>
                </a:solidFill>
                <a:latin typeface="Arial" panose="020B0604020202020204" pitchFamily="34" charset="0"/>
                <a:cs typeface="Arial" panose="020B0604020202020204" pitchFamily="34" charset="0"/>
              </a:rPr>
              <a:t>www.wcoomd.org</a:t>
            </a:r>
          </a:p>
        </p:txBody>
      </p:sp>
      <p:graphicFrame>
        <p:nvGraphicFramePr>
          <p:cNvPr id="13" name="Content Placeholder 6">
            <a:extLst>
              <a:ext uri="{FF2B5EF4-FFF2-40B4-BE49-F238E27FC236}">
                <a16:creationId xmlns:a16="http://schemas.microsoft.com/office/drawing/2014/main" id="{4E0E93E8-8A40-4CFD-BA5E-24FC6A7E4FBD}"/>
              </a:ext>
            </a:extLst>
          </p:cNvPr>
          <p:cNvGraphicFramePr>
            <a:graphicFrameLocks noGrp="1"/>
          </p:cNvGraphicFramePr>
          <p:nvPr>
            <p:ph idx="1"/>
            <p:extLst>
              <p:ext uri="{D42A27DB-BD31-4B8C-83A1-F6EECF244321}">
                <p14:modId xmlns:p14="http://schemas.microsoft.com/office/powerpoint/2010/main" val="1834467711"/>
              </p:ext>
            </p:extLst>
          </p:nvPr>
        </p:nvGraphicFramePr>
        <p:xfrm>
          <a:off x="771181" y="894780"/>
          <a:ext cx="6733062" cy="508522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4" name="TextBox 8">
            <a:extLst>
              <a:ext uri="{FF2B5EF4-FFF2-40B4-BE49-F238E27FC236}">
                <a16:creationId xmlns:a16="http://schemas.microsoft.com/office/drawing/2014/main" id="{F0BA6464-1B2E-4EE6-9201-EAE5BCC65984}"/>
              </a:ext>
            </a:extLst>
          </p:cNvPr>
          <p:cNvSpPr txBox="1"/>
          <p:nvPr/>
        </p:nvSpPr>
        <p:spPr>
          <a:xfrm>
            <a:off x="7504242" y="1188039"/>
            <a:ext cx="3635116" cy="4484176"/>
          </a:xfrm>
          <a:prstGeom prst="rect">
            <a:avLst/>
          </a:prstGeom>
          <a:ln/>
        </p:spPr>
        <p:style>
          <a:lnRef idx="2">
            <a:schemeClr val="accent5"/>
          </a:lnRef>
          <a:fillRef idx="1">
            <a:schemeClr val="lt1"/>
          </a:fillRef>
          <a:effectRef idx="0">
            <a:schemeClr val="accent5"/>
          </a:effectRef>
          <a:fontRef idx="minor">
            <a:schemeClr val="dk1"/>
          </a:fontRef>
        </p:style>
        <p:txBody>
          <a:bodyPr wrap="square" rtlCol="0">
            <a:spAutoFit/>
          </a:bodyPr>
          <a:lstStyle/>
          <a:p>
            <a:pPr marL="342900" indent="-342900">
              <a:buFont typeface="Wingdings" panose="05000000000000000000" pitchFamily="2" charset="2"/>
              <a:buChar char="q"/>
            </a:pPr>
            <a:r>
              <a:rPr lang="en-US" sz="1867" dirty="0">
                <a:cs typeface="Arial" pitchFamily="34" charset="0"/>
              </a:rPr>
              <a:t>Multi-stakeholders</a:t>
            </a:r>
          </a:p>
          <a:p>
            <a:endParaRPr lang="en-US" sz="1867" dirty="0">
              <a:cs typeface="Arial" pitchFamily="34" charset="0"/>
            </a:endParaRPr>
          </a:p>
          <a:p>
            <a:pPr marL="342900" indent="-342900">
              <a:buFont typeface="Wingdings" panose="05000000000000000000" pitchFamily="2" charset="2"/>
              <a:buChar char="q"/>
            </a:pPr>
            <a:r>
              <a:rPr lang="en-US" sz="1867" dirty="0">
                <a:cs typeface="Arial" pitchFamily="34" charset="0"/>
              </a:rPr>
              <a:t>Cross- cutting issues    </a:t>
            </a:r>
          </a:p>
          <a:p>
            <a:pPr marL="342900" lvl="1" indent="-342900">
              <a:buFontTx/>
              <a:buChar char="-"/>
            </a:pPr>
            <a:r>
              <a:rPr lang="en-US" sz="1867" dirty="0">
                <a:cs typeface="Arial" pitchFamily="34" charset="0"/>
              </a:rPr>
              <a:t>Facilitation &amp; control</a:t>
            </a:r>
          </a:p>
          <a:p>
            <a:pPr marL="342900" lvl="1" indent="-342900">
              <a:buFontTx/>
              <a:buChar char="-"/>
            </a:pPr>
            <a:r>
              <a:rPr lang="en-US" sz="1867" dirty="0">
                <a:cs typeface="Arial" pitchFamily="34" charset="0"/>
              </a:rPr>
              <a:t>Revenue collection</a:t>
            </a:r>
          </a:p>
          <a:p>
            <a:pPr marL="342900" indent="-342900">
              <a:buFont typeface="Wingdings" panose="05000000000000000000" pitchFamily="2" charset="2"/>
              <a:buChar char="q"/>
            </a:pPr>
            <a:endParaRPr lang="en-US" sz="1867" dirty="0">
              <a:cs typeface="Arial" pitchFamily="34" charset="0"/>
            </a:endParaRPr>
          </a:p>
          <a:p>
            <a:pPr marL="342900" indent="-342900">
              <a:buFont typeface="Wingdings" panose="05000000000000000000" pitchFamily="2" charset="2"/>
              <a:buChar char="q"/>
            </a:pPr>
            <a:r>
              <a:rPr lang="en-US" sz="1867" dirty="0">
                <a:cs typeface="Arial" pitchFamily="34" charset="0"/>
              </a:rPr>
              <a:t>Collaborative solutions</a:t>
            </a:r>
          </a:p>
          <a:p>
            <a:pPr marL="342900" lvl="1" indent="-342900">
              <a:buFontTx/>
              <a:buChar char="-"/>
            </a:pPr>
            <a:r>
              <a:rPr lang="en-US" sz="1867" dirty="0">
                <a:cs typeface="Arial" pitchFamily="34" charset="0"/>
              </a:rPr>
              <a:t>Develop framework / recommendations / guidelines</a:t>
            </a:r>
          </a:p>
          <a:p>
            <a:pPr marL="0" lvl="1"/>
            <a:endParaRPr lang="en-US" sz="1867" dirty="0">
              <a:cs typeface="Arial" pitchFamily="34" charset="0"/>
              <a:sym typeface="Wingdings" panose="05000000000000000000" pitchFamily="2" charset="2"/>
            </a:endParaRPr>
          </a:p>
          <a:p>
            <a:pPr marL="0" lvl="1"/>
            <a:r>
              <a:rPr lang="en-US" sz="2400" b="1" dirty="0">
                <a:solidFill>
                  <a:schemeClr val="accent1"/>
                </a:solidFill>
                <a:cs typeface="Arial" pitchFamily="34" charset="0"/>
                <a:sym typeface="Wingdings" panose="05000000000000000000" pitchFamily="2" charset="2"/>
              </a:rPr>
              <a:t> </a:t>
            </a:r>
            <a:r>
              <a:rPr lang="en-US" sz="2400" b="1" dirty="0">
                <a:solidFill>
                  <a:schemeClr val="accent1"/>
                </a:solidFill>
                <a:cs typeface="Arial" pitchFamily="34" charset="0"/>
              </a:rPr>
              <a:t>“E-commerce Package”</a:t>
            </a:r>
          </a:p>
          <a:p>
            <a:pPr marL="342900" indent="-342900">
              <a:buFont typeface="Wingdings" panose="05000000000000000000" pitchFamily="2" charset="2"/>
              <a:buChar char="q"/>
            </a:pPr>
            <a:endParaRPr lang="en-US" sz="1867" dirty="0">
              <a:cs typeface="Arial" pitchFamily="34" charset="0"/>
            </a:endParaRPr>
          </a:p>
          <a:p>
            <a:pPr marL="342900" indent="-342900">
              <a:buFont typeface="Wingdings" panose="05000000000000000000" pitchFamily="2" charset="2"/>
              <a:buChar char="q"/>
            </a:pPr>
            <a:r>
              <a:rPr lang="en-US" sz="1867" dirty="0">
                <a:cs typeface="Arial" pitchFamily="34" charset="0"/>
              </a:rPr>
              <a:t>Collection and dissemination of Members’ practices and initiatives</a:t>
            </a:r>
            <a:endParaRPr lang="en-US" sz="2133" dirty="0">
              <a:cs typeface="Arial" panose="020B0604020202020204" pitchFamily="34" charset="0"/>
            </a:endParaRPr>
          </a:p>
        </p:txBody>
      </p:sp>
      <p:sp>
        <p:nvSpPr>
          <p:cNvPr id="15" name="テキスト ボックス 14">
            <a:extLst>
              <a:ext uri="{FF2B5EF4-FFF2-40B4-BE49-F238E27FC236}">
                <a16:creationId xmlns:a16="http://schemas.microsoft.com/office/drawing/2014/main" id="{BECD16EB-6B0F-48FB-8ED9-A1467CA467C6}"/>
              </a:ext>
            </a:extLst>
          </p:cNvPr>
          <p:cNvSpPr txBox="1"/>
          <p:nvPr/>
        </p:nvSpPr>
        <p:spPr>
          <a:xfrm>
            <a:off x="1243836" y="5980000"/>
            <a:ext cx="9895522" cy="584775"/>
          </a:xfrm>
          <a:prstGeom prst="rect">
            <a:avLst/>
          </a:prstGeom>
          <a:noFill/>
        </p:spPr>
        <p:txBody>
          <a:bodyPr wrap="square">
            <a:spAutoFit/>
          </a:bodyPr>
          <a:lstStyle/>
          <a:p>
            <a:r>
              <a:rPr lang="en-US" sz="1600" dirty="0"/>
              <a:t>Since September 2016, ECWG held six meetings, one face-to-face meeting with several sub-group meetings and reported the results to the Permanent Technical Committee, the Enforcement Committee and the Policy Commission.</a:t>
            </a:r>
            <a:endParaRPr lang="fr-BE" sz="1600" dirty="0"/>
          </a:p>
        </p:txBody>
      </p:sp>
      <p:grpSp>
        <p:nvGrpSpPr>
          <p:cNvPr id="17" name="Group 32">
            <a:extLst>
              <a:ext uri="{FF2B5EF4-FFF2-40B4-BE49-F238E27FC236}">
                <a16:creationId xmlns:a16="http://schemas.microsoft.com/office/drawing/2014/main" id="{AB6A98B9-6391-4E79-897D-12832B5A2AE5}"/>
              </a:ext>
            </a:extLst>
          </p:cNvPr>
          <p:cNvGrpSpPr>
            <a:grpSpLocks/>
          </p:cNvGrpSpPr>
          <p:nvPr/>
        </p:nvGrpSpPr>
        <p:grpSpPr bwMode="auto">
          <a:xfrm>
            <a:off x="1764355" y="140895"/>
            <a:ext cx="8792308" cy="753209"/>
            <a:chOff x="0" y="127"/>
            <a:chExt cx="4843" cy="514"/>
          </a:xfrm>
        </p:grpSpPr>
        <p:pic>
          <p:nvPicPr>
            <p:cNvPr id="18" name="Rounded Rectangle 99">
              <a:extLst>
                <a:ext uri="{FF2B5EF4-FFF2-40B4-BE49-F238E27FC236}">
                  <a16:creationId xmlns:a16="http://schemas.microsoft.com/office/drawing/2014/main" id="{2616BEB8-3261-4078-AB08-57DFC64C5AFF}"/>
                </a:ext>
              </a:extLst>
            </p:cNvPr>
            <p:cNvPicPr>
              <a:picLocks noChangeArrowheads="1"/>
            </p:cNvPicPr>
            <p:nvPr/>
          </p:nvPicPr>
          <p:blipFill>
            <a:blip r:embed="rId9" cstate="print"/>
            <a:srcRect/>
            <a:stretch>
              <a:fillRect/>
            </a:stretch>
          </p:blipFill>
          <p:spPr bwMode="auto">
            <a:xfrm>
              <a:off x="0" y="127"/>
              <a:ext cx="4843" cy="514"/>
            </a:xfrm>
            <a:prstGeom prst="rect">
              <a:avLst/>
            </a:prstGeom>
            <a:noFill/>
            <a:ln w="9525">
              <a:noFill/>
              <a:miter lim="800000"/>
              <a:headEnd/>
              <a:tailEnd/>
            </a:ln>
          </p:spPr>
        </p:pic>
        <p:sp>
          <p:nvSpPr>
            <p:cNvPr id="19" name="Text Box 34">
              <a:extLst>
                <a:ext uri="{FF2B5EF4-FFF2-40B4-BE49-F238E27FC236}">
                  <a16:creationId xmlns:a16="http://schemas.microsoft.com/office/drawing/2014/main" id="{6F451FD8-F13D-46C6-BF1D-EC74817AC4C3}"/>
                </a:ext>
              </a:extLst>
            </p:cNvPr>
            <p:cNvSpPr txBox="1">
              <a:spLocks noChangeArrowheads="1"/>
            </p:cNvSpPr>
            <p:nvPr/>
          </p:nvSpPr>
          <p:spPr bwMode="auto">
            <a:xfrm>
              <a:off x="59" y="185"/>
              <a:ext cx="4729" cy="375"/>
            </a:xfrm>
            <a:prstGeom prst="rect">
              <a:avLst/>
            </a:prstGeom>
            <a:noFill/>
            <a:ln w="9525">
              <a:noFill/>
              <a:miter lim="800000"/>
              <a:headEnd/>
              <a:tailEnd/>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ja-JP" sz="2954" b="1" i="0" u="none" strike="noStrike" kern="1200" cap="none" spc="0" normalizeH="0" baseline="0" noProof="0" dirty="0">
                  <a:ln>
                    <a:noFill/>
                  </a:ln>
                  <a:solidFill>
                    <a:srgbClr val="FFFFFF"/>
                  </a:solidFill>
                  <a:effectLst/>
                  <a:uLnTx/>
                  <a:uFillTx/>
                  <a:latin typeface="Calibri"/>
                  <a:ea typeface="ＭＳ Ｐゴシック" pitchFamily="34" charset="-128"/>
                  <a:cs typeface="+mn-cs"/>
                </a:rPr>
                <a:t>WCO Discussions on cross-border e-commerce</a:t>
              </a:r>
            </a:p>
          </p:txBody>
        </p:sp>
      </p:grpSp>
      <p:sp>
        <p:nvSpPr>
          <p:cNvPr id="7" name="TextBox 5">
            <a:extLst>
              <a:ext uri="{FF2B5EF4-FFF2-40B4-BE49-F238E27FC236}">
                <a16:creationId xmlns:a16="http://schemas.microsoft.com/office/drawing/2014/main" id="{F23D298B-D1D2-4130-8B23-D7BAECFD87B7}"/>
              </a:ext>
            </a:extLst>
          </p:cNvPr>
          <p:cNvSpPr txBox="1"/>
          <p:nvPr/>
        </p:nvSpPr>
        <p:spPr>
          <a:xfrm>
            <a:off x="2816485" y="2644170"/>
            <a:ext cx="2727377" cy="1569660"/>
          </a:xfrm>
          <a:prstGeom prst="rect">
            <a:avLst/>
          </a:prstGeom>
          <a:noFill/>
        </p:spPr>
        <p:txBody>
          <a:bodyPr wrap="square" rtlCol="0">
            <a:spAutoFit/>
          </a:bodyPr>
          <a:lstStyle/>
          <a:p>
            <a:pPr algn="ctr"/>
            <a:r>
              <a:rPr lang="en-US" sz="3200" b="1" dirty="0">
                <a:latin typeface="Arial" panose="020B0604020202020204" pitchFamily="34" charset="0"/>
                <a:cs typeface="Arial" panose="020B0604020202020204" pitchFamily="34" charset="0"/>
              </a:rPr>
              <a:t> </a:t>
            </a:r>
            <a:r>
              <a:rPr lang="en-US" sz="3200" b="1" dirty="0">
                <a:cs typeface="Arial" panose="020B0604020202020204" pitchFamily="34" charset="0"/>
              </a:rPr>
              <a:t>Working Group on </a:t>
            </a:r>
          </a:p>
          <a:p>
            <a:pPr algn="ctr"/>
            <a:r>
              <a:rPr lang="en-US" sz="3200" b="1" dirty="0">
                <a:cs typeface="Arial" panose="020B0604020202020204" pitchFamily="34" charset="0"/>
              </a:rPr>
              <a:t>E- Commerce</a:t>
            </a:r>
            <a:endParaRPr lang="fr-BE" sz="3200" b="1" dirty="0">
              <a:cs typeface="Arial" panose="020B0604020202020204" pitchFamily="34" charset="0"/>
            </a:endParaRPr>
          </a:p>
        </p:txBody>
      </p:sp>
    </p:spTree>
    <p:extLst>
      <p:ext uri="{BB962C8B-B14F-4D97-AF65-F5344CB8AC3E}">
        <p14:creationId xmlns:p14="http://schemas.microsoft.com/office/powerpoint/2010/main" val="16035970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6B6E1427-AB9D-4759-8877-0A0FA9FE9436}"/>
              </a:ext>
            </a:extLst>
          </p:cNvPr>
          <p:cNvSpPr txBox="1"/>
          <p:nvPr/>
        </p:nvSpPr>
        <p:spPr>
          <a:xfrm>
            <a:off x="1764355" y="1443841"/>
            <a:ext cx="9215426" cy="4154984"/>
          </a:xfrm>
          <a:prstGeom prst="rect">
            <a:avLst/>
          </a:prstGeom>
          <a:noFill/>
        </p:spPr>
        <p:txBody>
          <a:bodyPr wrap="square">
            <a:spAutoFit/>
          </a:bodyPr>
          <a:lstStyle/>
          <a:p>
            <a:pPr algn="l"/>
            <a:r>
              <a:rPr lang="en-US" b="1" i="0" dirty="0">
                <a:solidFill>
                  <a:srgbClr val="454B50"/>
                </a:solidFill>
                <a:effectLst/>
                <a:latin typeface="Arial" panose="020B0604020202020204" pitchFamily="34" charset="0"/>
              </a:rPr>
              <a:t>Essential elements to consider in the definition of e-Commerce under the Framework</a:t>
            </a:r>
          </a:p>
          <a:p>
            <a:pPr marL="285750" indent="-285750" algn="l">
              <a:buFont typeface="Wingdings" panose="05000000000000000000" pitchFamily="2" charset="2"/>
              <a:buChar char="§"/>
            </a:pPr>
            <a:r>
              <a:rPr lang="en-US" b="0" i="0" dirty="0">
                <a:solidFill>
                  <a:srgbClr val="454B50"/>
                </a:solidFill>
                <a:effectLst/>
                <a:latin typeface="Arial" panose="020B0604020202020204" pitchFamily="34" charset="0"/>
              </a:rPr>
              <a:t>Online ordering, sale, communication and, if applicable, payment, </a:t>
            </a:r>
          </a:p>
          <a:p>
            <a:pPr marL="285750" indent="-285750" algn="l">
              <a:buFont typeface="Wingdings" panose="05000000000000000000" pitchFamily="2" charset="2"/>
              <a:buChar char="§"/>
            </a:pPr>
            <a:r>
              <a:rPr lang="en-US" b="0" i="0" dirty="0">
                <a:solidFill>
                  <a:srgbClr val="454B50"/>
                </a:solidFill>
                <a:effectLst/>
                <a:latin typeface="Arial" panose="020B0604020202020204" pitchFamily="34" charset="0"/>
              </a:rPr>
              <a:t>Cross-border transactions/shipments, </a:t>
            </a:r>
          </a:p>
          <a:p>
            <a:pPr marL="285750" indent="-285750" algn="l">
              <a:buFont typeface="Wingdings" panose="05000000000000000000" pitchFamily="2" charset="2"/>
              <a:buChar char="§"/>
            </a:pPr>
            <a:r>
              <a:rPr lang="en-US" b="0" i="0" dirty="0">
                <a:solidFill>
                  <a:srgbClr val="454B50"/>
                </a:solidFill>
                <a:effectLst/>
                <a:latin typeface="Arial" panose="020B0604020202020204" pitchFamily="34" charset="0"/>
              </a:rPr>
              <a:t>Physical (tangible) goods, and </a:t>
            </a:r>
          </a:p>
          <a:p>
            <a:pPr marL="285750" indent="-285750">
              <a:buFont typeface="Wingdings" panose="05000000000000000000" pitchFamily="2" charset="2"/>
              <a:buChar char="§"/>
            </a:pPr>
            <a:r>
              <a:rPr lang="en-US" b="0" i="0" dirty="0">
                <a:solidFill>
                  <a:srgbClr val="454B50"/>
                </a:solidFill>
                <a:effectLst/>
                <a:latin typeface="Arial" panose="020B0604020202020204" pitchFamily="34" charset="0"/>
              </a:rPr>
              <a:t>Destined to consumer/buyer (commercial and non-commercial)</a:t>
            </a:r>
            <a:br>
              <a:rPr lang="en-US" b="0" i="0" dirty="0">
                <a:solidFill>
                  <a:srgbClr val="454B50"/>
                </a:solidFill>
                <a:effectLst/>
                <a:latin typeface="Arial" panose="020B0604020202020204" pitchFamily="34" charset="0"/>
              </a:rPr>
            </a:br>
            <a:endParaRPr lang="en-US" b="0" i="0" dirty="0">
              <a:solidFill>
                <a:srgbClr val="454B50"/>
              </a:solidFill>
              <a:effectLst/>
              <a:latin typeface="Arial" panose="020B0604020202020204" pitchFamily="34" charset="0"/>
            </a:endParaRPr>
          </a:p>
          <a:p>
            <a:r>
              <a:rPr lang="en-US" sz="1600" dirty="0">
                <a:latin typeface="Arial" panose="020B0604020202020204" pitchFamily="34" charset="0"/>
                <a:cs typeface="Arial" panose="020B0604020202020204" pitchFamily="34" charset="0"/>
              </a:rPr>
              <a:t>The Framework sets standards mainly for B2C and C2C transactions. However, it is encouraged to apply the same principles and standards to Business-to-Business (B2B) transactions.</a:t>
            </a:r>
            <a:br>
              <a:rPr lang="en-US" sz="1600" b="0" i="0" dirty="0">
                <a:solidFill>
                  <a:srgbClr val="454B50"/>
                </a:solidFill>
                <a:effectLst/>
                <a:latin typeface="Arial" panose="020B0604020202020204" pitchFamily="34" charset="0"/>
              </a:rPr>
            </a:br>
            <a:endParaRPr lang="en-US" sz="1600" b="0" i="0" dirty="0">
              <a:solidFill>
                <a:srgbClr val="454B50"/>
              </a:solidFill>
              <a:effectLst/>
              <a:latin typeface="Arial" panose="020B0604020202020204" pitchFamily="34" charset="0"/>
            </a:endParaRPr>
          </a:p>
          <a:p>
            <a:pPr algn="l"/>
            <a:r>
              <a:rPr lang="en-US" b="1" i="0" dirty="0">
                <a:solidFill>
                  <a:srgbClr val="454B50"/>
                </a:solidFill>
                <a:effectLst/>
                <a:latin typeface="Arial" panose="020B0604020202020204" pitchFamily="34" charset="0"/>
              </a:rPr>
              <a:t>Key characteristics of e-commerce cross border transactions</a:t>
            </a:r>
          </a:p>
          <a:p>
            <a:pPr marL="285750" indent="-285750" algn="l">
              <a:buFont typeface="Wingdings" panose="05000000000000000000" pitchFamily="2" charset="2"/>
              <a:buChar char="§"/>
            </a:pPr>
            <a:r>
              <a:rPr lang="en-US" b="0" i="0" dirty="0">
                <a:solidFill>
                  <a:srgbClr val="454B50"/>
                </a:solidFill>
                <a:effectLst/>
                <a:latin typeface="Arial" panose="020B0604020202020204" pitchFamily="34" charset="0"/>
              </a:rPr>
              <a:t>Time-sensitive goods flow</a:t>
            </a:r>
          </a:p>
          <a:p>
            <a:pPr marL="285750" indent="-285750" algn="l">
              <a:buFont typeface="Wingdings" panose="05000000000000000000" pitchFamily="2" charset="2"/>
              <a:buChar char="§"/>
            </a:pPr>
            <a:r>
              <a:rPr lang="en-US" b="0" i="0" dirty="0">
                <a:solidFill>
                  <a:srgbClr val="454B50"/>
                </a:solidFill>
                <a:effectLst/>
                <a:latin typeface="Arial" panose="020B0604020202020204" pitchFamily="34" charset="0"/>
              </a:rPr>
              <a:t>High volumes of small packages</a:t>
            </a:r>
          </a:p>
          <a:p>
            <a:pPr marL="285750" indent="-285750" algn="l">
              <a:buFont typeface="Wingdings" panose="05000000000000000000" pitchFamily="2" charset="2"/>
              <a:buChar char="§"/>
            </a:pPr>
            <a:r>
              <a:rPr lang="en-US" b="0" i="0" dirty="0">
                <a:solidFill>
                  <a:srgbClr val="454B50"/>
                </a:solidFill>
                <a:effectLst/>
                <a:latin typeface="Arial" panose="020B0604020202020204" pitchFamily="34" charset="0"/>
              </a:rPr>
              <a:t>Participation of unknown players</a:t>
            </a:r>
          </a:p>
          <a:p>
            <a:pPr marL="285750" indent="-285750" algn="l">
              <a:buFont typeface="Wingdings" panose="05000000000000000000" pitchFamily="2" charset="2"/>
              <a:buChar char="§"/>
            </a:pPr>
            <a:r>
              <a:rPr lang="en-US" b="0" i="0" dirty="0">
                <a:solidFill>
                  <a:srgbClr val="454B50"/>
                </a:solidFill>
                <a:effectLst/>
                <a:latin typeface="Arial" panose="020B0604020202020204" pitchFamily="34" charset="0"/>
              </a:rPr>
              <a:t>Return/refund processes required</a:t>
            </a:r>
          </a:p>
        </p:txBody>
      </p:sp>
      <p:cxnSp>
        <p:nvCxnSpPr>
          <p:cNvPr id="8" name="直線コネクタ 7">
            <a:extLst>
              <a:ext uri="{FF2B5EF4-FFF2-40B4-BE49-F238E27FC236}">
                <a16:creationId xmlns:a16="http://schemas.microsoft.com/office/drawing/2014/main" id="{4E8E9D33-7489-4066-BA2C-54217FCCEC96}"/>
              </a:ext>
            </a:extLst>
          </p:cNvPr>
          <p:cNvCxnSpPr>
            <a:cxnSpLocks/>
          </p:cNvCxnSpPr>
          <p:nvPr/>
        </p:nvCxnSpPr>
        <p:spPr>
          <a:xfrm>
            <a:off x="872455" y="6502400"/>
            <a:ext cx="10494045" cy="0"/>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sp>
        <p:nvSpPr>
          <p:cNvPr id="9" name="テキスト ボックス 8">
            <a:extLst>
              <a:ext uri="{FF2B5EF4-FFF2-40B4-BE49-F238E27FC236}">
                <a16:creationId xmlns:a16="http://schemas.microsoft.com/office/drawing/2014/main" id="{B4D11BBA-2BC7-4D39-8968-481B45991B54}"/>
              </a:ext>
            </a:extLst>
          </p:cNvPr>
          <p:cNvSpPr txBox="1"/>
          <p:nvPr/>
        </p:nvSpPr>
        <p:spPr>
          <a:xfrm>
            <a:off x="783492" y="6487298"/>
            <a:ext cx="1585058" cy="276999"/>
          </a:xfrm>
          <a:prstGeom prst="rect">
            <a:avLst/>
          </a:prstGeom>
          <a:noFill/>
        </p:spPr>
        <p:txBody>
          <a:bodyPr wrap="square" rtlCol="0">
            <a:spAutoFit/>
          </a:bodyPr>
          <a:lstStyle/>
          <a:p>
            <a:r>
              <a:rPr lang="en-US" sz="1200" b="1" dirty="0">
                <a:solidFill>
                  <a:srgbClr val="0070C0"/>
                </a:solidFill>
                <a:latin typeface="Arial" panose="020B0604020202020204" pitchFamily="34" charset="0"/>
                <a:cs typeface="Arial" panose="020B0604020202020204" pitchFamily="34" charset="0"/>
              </a:rPr>
              <a:t>www.wcoomd.org</a:t>
            </a:r>
          </a:p>
        </p:txBody>
      </p:sp>
      <p:sp>
        <p:nvSpPr>
          <p:cNvPr id="11" name="슬라이드 번호 개체 틀 41">
            <a:extLst>
              <a:ext uri="{FF2B5EF4-FFF2-40B4-BE49-F238E27FC236}">
                <a16:creationId xmlns:a16="http://schemas.microsoft.com/office/drawing/2014/main" id="{9E5A7D71-D44A-4D11-99EF-CEEE53A512A9}"/>
              </a:ext>
            </a:extLst>
          </p:cNvPr>
          <p:cNvSpPr txBox="1">
            <a:spLocks/>
          </p:cNvSpPr>
          <p:nvPr/>
        </p:nvSpPr>
        <p:spPr bwMode="auto">
          <a:xfrm>
            <a:off x="10236200" y="6457951"/>
            <a:ext cx="1219200" cy="365125"/>
          </a:xfrm>
          <a:prstGeom prst="rect">
            <a:avLst/>
          </a:prstGeom>
          <a:noFill/>
          <a:ln>
            <a:miter lim="800000"/>
            <a:headEnd/>
            <a:tailEnd/>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D3DA887-F7FE-4704-A74B-CF8527EAA476}" type="slidenum">
              <a:rPr lang="ko-KR" altLang="en-US" sz="1100" smtClean="0">
                <a:solidFill>
                  <a:srgbClr val="0070C0"/>
                </a:solidFill>
                <a:latin typeface="Arial" panose="020B0604020202020204" pitchFamily="34" charset="0"/>
                <a:cs typeface="Arial" panose="020B0604020202020204" pitchFamily="34" charset="0"/>
              </a:rPr>
              <a:pPr/>
              <a:t>3</a:t>
            </a:fld>
            <a:endParaRPr lang="ko-KR" altLang="en-US" dirty="0">
              <a:solidFill>
                <a:srgbClr val="0070C0"/>
              </a:solidFill>
              <a:latin typeface="Arial" panose="020B0604020202020204" pitchFamily="34" charset="0"/>
              <a:cs typeface="Arial" panose="020B0604020202020204" pitchFamily="34" charset="0"/>
            </a:endParaRPr>
          </a:p>
        </p:txBody>
      </p:sp>
      <p:pic>
        <p:nvPicPr>
          <p:cNvPr id="13" name="図 12">
            <a:extLst>
              <a:ext uri="{FF2B5EF4-FFF2-40B4-BE49-F238E27FC236}">
                <a16:creationId xmlns:a16="http://schemas.microsoft.com/office/drawing/2014/main" id="{AFCC492E-2FBB-4BAD-ABC8-FC5F52D927E5}"/>
              </a:ext>
            </a:extLst>
          </p:cNvPr>
          <p:cNvPicPr>
            <a:picLocks noChangeAspect="1"/>
          </p:cNvPicPr>
          <p:nvPr/>
        </p:nvPicPr>
        <p:blipFill>
          <a:blip r:embed="rId2"/>
          <a:stretch>
            <a:fillRect/>
          </a:stretch>
        </p:blipFill>
        <p:spPr>
          <a:xfrm>
            <a:off x="10880596" y="173988"/>
            <a:ext cx="802868" cy="831542"/>
          </a:xfrm>
          <a:prstGeom prst="rect">
            <a:avLst/>
          </a:prstGeom>
        </p:spPr>
      </p:pic>
      <p:grpSp>
        <p:nvGrpSpPr>
          <p:cNvPr id="14" name="Group 32">
            <a:extLst>
              <a:ext uri="{FF2B5EF4-FFF2-40B4-BE49-F238E27FC236}">
                <a16:creationId xmlns:a16="http://schemas.microsoft.com/office/drawing/2014/main" id="{1E978864-93CA-4081-9AF0-2BA096E8C71B}"/>
              </a:ext>
            </a:extLst>
          </p:cNvPr>
          <p:cNvGrpSpPr>
            <a:grpSpLocks/>
          </p:cNvGrpSpPr>
          <p:nvPr/>
        </p:nvGrpSpPr>
        <p:grpSpPr bwMode="auto">
          <a:xfrm>
            <a:off x="1764355" y="140895"/>
            <a:ext cx="8792308" cy="753209"/>
            <a:chOff x="0" y="127"/>
            <a:chExt cx="4843" cy="514"/>
          </a:xfrm>
        </p:grpSpPr>
        <p:pic>
          <p:nvPicPr>
            <p:cNvPr id="15" name="Rounded Rectangle 99">
              <a:extLst>
                <a:ext uri="{FF2B5EF4-FFF2-40B4-BE49-F238E27FC236}">
                  <a16:creationId xmlns:a16="http://schemas.microsoft.com/office/drawing/2014/main" id="{051AFC62-CF82-447D-8203-FA77F6FA1144}"/>
                </a:ext>
              </a:extLst>
            </p:cNvPr>
            <p:cNvPicPr>
              <a:picLocks noChangeArrowheads="1"/>
            </p:cNvPicPr>
            <p:nvPr/>
          </p:nvPicPr>
          <p:blipFill>
            <a:blip r:embed="rId3" cstate="print"/>
            <a:srcRect/>
            <a:stretch>
              <a:fillRect/>
            </a:stretch>
          </p:blipFill>
          <p:spPr bwMode="auto">
            <a:xfrm>
              <a:off x="0" y="127"/>
              <a:ext cx="4843" cy="514"/>
            </a:xfrm>
            <a:prstGeom prst="rect">
              <a:avLst/>
            </a:prstGeom>
            <a:noFill/>
            <a:ln w="9525">
              <a:noFill/>
              <a:miter lim="800000"/>
              <a:headEnd/>
              <a:tailEnd/>
            </a:ln>
          </p:spPr>
        </p:pic>
        <p:sp>
          <p:nvSpPr>
            <p:cNvPr id="16" name="Text Box 34">
              <a:extLst>
                <a:ext uri="{FF2B5EF4-FFF2-40B4-BE49-F238E27FC236}">
                  <a16:creationId xmlns:a16="http://schemas.microsoft.com/office/drawing/2014/main" id="{D8D3B5DE-616F-4482-81D7-5FC362DBE66E}"/>
                </a:ext>
              </a:extLst>
            </p:cNvPr>
            <p:cNvSpPr txBox="1">
              <a:spLocks noChangeArrowheads="1"/>
            </p:cNvSpPr>
            <p:nvPr/>
          </p:nvSpPr>
          <p:spPr bwMode="auto">
            <a:xfrm>
              <a:off x="59" y="185"/>
              <a:ext cx="4729" cy="375"/>
            </a:xfrm>
            <a:prstGeom prst="rect">
              <a:avLst/>
            </a:prstGeom>
            <a:noFill/>
            <a:ln w="9525">
              <a:noFill/>
              <a:miter lim="800000"/>
              <a:headEnd/>
              <a:tailEnd/>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i="0" dirty="0">
                  <a:solidFill>
                    <a:schemeClr val="bg1"/>
                  </a:solidFill>
                  <a:effectLst/>
                  <a:latin typeface="Arial" panose="020B0604020202020204" pitchFamily="34" charset="0"/>
                </a:rPr>
                <a:t>Essential elements of e-Commerce</a:t>
              </a:r>
              <a:endParaRPr kumimoji="0" lang="en-US" altLang="ja-JP" sz="1200" b="1" i="0" u="none" strike="noStrike" kern="1200" cap="none" spc="0" normalizeH="0" baseline="0" noProof="0" dirty="0">
                <a:ln>
                  <a:noFill/>
                </a:ln>
                <a:solidFill>
                  <a:schemeClr val="bg1"/>
                </a:solidFill>
                <a:effectLst/>
                <a:uLnTx/>
                <a:uFillTx/>
                <a:latin typeface="Calibri"/>
                <a:ea typeface="ＭＳ Ｐゴシック" pitchFamily="34" charset="-128"/>
                <a:cs typeface="+mn-cs"/>
              </a:endParaRPr>
            </a:p>
          </p:txBody>
        </p:sp>
      </p:grpSp>
    </p:spTree>
    <p:extLst>
      <p:ext uri="{BB962C8B-B14F-4D97-AF65-F5344CB8AC3E}">
        <p14:creationId xmlns:p14="http://schemas.microsoft.com/office/powerpoint/2010/main" val="511802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D34B586-7433-4172-8FAD-AB1C074EDD54}"/>
              </a:ext>
            </a:extLst>
          </p:cNvPr>
          <p:cNvSpPr txBox="1">
            <a:spLocks/>
          </p:cNvSpPr>
          <p:nvPr/>
        </p:nvSpPr>
        <p:spPr>
          <a:xfrm>
            <a:off x="1930400" y="19048"/>
            <a:ext cx="10261600" cy="111760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fr-BE" sz="3733" b="0" i="0" u="none" strike="noStrike" kern="1200" cap="none" spc="0" normalizeH="0" baseline="0" noProof="0" dirty="0">
              <a:ln>
                <a:noFill/>
              </a:ln>
              <a:solidFill>
                <a:prstClr val="black"/>
              </a:solidFill>
              <a:effectLst/>
              <a:uLnTx/>
              <a:uFillTx/>
              <a:latin typeface="Calibri"/>
              <a:ea typeface="+mj-ea"/>
              <a:cs typeface="+mj-cs"/>
            </a:endParaRPr>
          </a:p>
        </p:txBody>
      </p:sp>
      <p:graphicFrame>
        <p:nvGraphicFramePr>
          <p:cNvPr id="12" name="コンテンツ プレースホルダー 11">
            <a:extLst>
              <a:ext uri="{FF2B5EF4-FFF2-40B4-BE49-F238E27FC236}">
                <a16:creationId xmlns:a16="http://schemas.microsoft.com/office/drawing/2014/main" id="{0F181A8B-5FB1-4B1F-ADE0-D6B693C1756D}"/>
              </a:ext>
            </a:extLst>
          </p:cNvPr>
          <p:cNvGraphicFramePr>
            <a:graphicFrameLocks noGrp="1"/>
          </p:cNvGraphicFramePr>
          <p:nvPr>
            <p:ph idx="1"/>
            <p:extLst>
              <p:ext uri="{D42A27DB-BD31-4B8C-83A1-F6EECF244321}">
                <p14:modId xmlns:p14="http://schemas.microsoft.com/office/powerpoint/2010/main" val="2559243506"/>
              </p:ext>
            </p:extLst>
          </p:nvPr>
        </p:nvGraphicFramePr>
        <p:xfrm>
          <a:off x="872455" y="1794889"/>
          <a:ext cx="10291420" cy="30264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3" name="テキスト ボックス 12">
            <a:extLst>
              <a:ext uri="{FF2B5EF4-FFF2-40B4-BE49-F238E27FC236}">
                <a16:creationId xmlns:a16="http://schemas.microsoft.com/office/drawing/2014/main" id="{85B1C6ED-FEE7-408E-B797-50F113135D2C}"/>
              </a:ext>
            </a:extLst>
          </p:cNvPr>
          <p:cNvSpPr txBox="1"/>
          <p:nvPr/>
        </p:nvSpPr>
        <p:spPr>
          <a:xfrm>
            <a:off x="2990706" y="4010350"/>
            <a:ext cx="2002585" cy="181588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454B50"/>
                </a:solidFill>
                <a:effectLst/>
                <a:uLnTx/>
                <a:uFillTx/>
                <a:latin typeface="Calibri"/>
                <a:ea typeface="+mn-ea"/>
                <a:cs typeface="+mn-cs"/>
              </a:rPr>
              <a:t>- Framework of Standards on Cross-Border E-Commerce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454B50"/>
                </a:solidFill>
                <a:effectLst/>
                <a:uLnTx/>
                <a:uFillTx/>
                <a:latin typeface="Calibri"/>
                <a:ea typeface="+mn-ea"/>
                <a:cs typeface="+mn-cs"/>
              </a:rPr>
              <a:t>(E-commerce </a:t>
            </a:r>
            <a:r>
              <a:rPr kumimoji="0" lang="en-US" sz="1600" b="1" i="0" u="none" strike="noStrike" kern="1200" cap="none" spc="0" normalizeH="0" baseline="0" noProof="0" dirty="0" err="1">
                <a:ln>
                  <a:noFill/>
                </a:ln>
                <a:solidFill>
                  <a:srgbClr val="454B50"/>
                </a:solidFill>
                <a:effectLst/>
                <a:uLnTx/>
                <a:uFillTx/>
                <a:latin typeface="Calibri"/>
                <a:ea typeface="+mn-ea"/>
                <a:cs typeface="+mn-cs"/>
              </a:rPr>
              <a:t>FoS</a:t>
            </a:r>
            <a:r>
              <a:rPr kumimoji="0" lang="en-US" sz="1600" b="1" i="0" u="none" strike="noStrike" kern="1200" cap="none" spc="0" normalizeH="0" baseline="0" noProof="0" dirty="0">
                <a:ln>
                  <a:noFill/>
                </a:ln>
                <a:solidFill>
                  <a:srgbClr val="454B50"/>
                </a:solidFill>
                <a:effectLst/>
                <a:uLnTx/>
                <a:uFillTx/>
                <a:latin typeface="Calibri"/>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454B50"/>
                </a:solidFill>
                <a:effectLst/>
                <a:uLnTx/>
                <a:uFillTx/>
                <a:latin typeface="Calibri"/>
                <a:ea typeface="+mn-ea"/>
                <a:cs typeface="+mn-cs"/>
              </a:rPr>
              <a:t>-Immediate Release Guidelines (revised)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テキスト ボックス 14">
            <a:extLst>
              <a:ext uri="{FF2B5EF4-FFF2-40B4-BE49-F238E27FC236}">
                <a16:creationId xmlns:a16="http://schemas.microsoft.com/office/drawing/2014/main" id="{15ED45E9-9E27-45D9-BD05-4C16F51DD03A}"/>
              </a:ext>
            </a:extLst>
          </p:cNvPr>
          <p:cNvSpPr txBox="1"/>
          <p:nvPr/>
        </p:nvSpPr>
        <p:spPr>
          <a:xfrm>
            <a:off x="5082192" y="4009309"/>
            <a:ext cx="1930500" cy="107721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454B50"/>
                </a:solidFill>
                <a:effectLst/>
                <a:uLnTx/>
                <a:uFillTx/>
                <a:latin typeface="Calibri"/>
                <a:ea typeface="+mn-ea"/>
                <a:cs typeface="+mn-cs"/>
              </a:rPr>
              <a:t>- Tools</a:t>
            </a:r>
            <a:r>
              <a:rPr kumimoji="0" lang="en-US" sz="1200" b="0" i="0" u="none" strike="noStrike" kern="1200" cap="none" spc="0" normalizeH="0" baseline="0" noProof="0" dirty="0">
                <a:ln>
                  <a:noFill/>
                </a:ln>
                <a:solidFill>
                  <a:prstClr val="black"/>
                </a:solidFill>
                <a:effectLst/>
                <a:uLnTx/>
                <a:uFillTx/>
                <a:latin typeface="Calibri"/>
                <a:ea typeface="+mn-ea"/>
                <a:cs typeface="+mn-cs"/>
              </a:rPr>
              <a:t> </a:t>
            </a:r>
            <a:r>
              <a:rPr kumimoji="0" lang="en-US" sz="1600" b="1" i="0" u="none" strike="noStrike" kern="1200" cap="none" spc="0" normalizeH="0" baseline="0" noProof="0" dirty="0">
                <a:ln>
                  <a:noFill/>
                </a:ln>
                <a:solidFill>
                  <a:srgbClr val="454B50"/>
                </a:solidFill>
                <a:effectLst/>
                <a:uLnTx/>
                <a:uFillTx/>
                <a:latin typeface="Calibri"/>
                <a:ea typeface="+mn-ea"/>
                <a:cs typeface="+mn-cs"/>
              </a:rPr>
              <a:t>supporting</a:t>
            </a:r>
            <a:r>
              <a:rPr kumimoji="0" lang="en-US" sz="1200" b="0" i="0" u="none" strike="noStrike" kern="1200" cap="none" spc="0" normalizeH="0" baseline="0" noProof="0" dirty="0">
                <a:ln>
                  <a:noFill/>
                </a:ln>
                <a:solidFill>
                  <a:prstClr val="black"/>
                </a:solidFill>
                <a:effectLst/>
                <a:uLnTx/>
                <a:uFillTx/>
                <a:latin typeface="Calibri"/>
                <a:ea typeface="+mn-ea"/>
                <a:cs typeface="+mn-cs"/>
              </a:rPr>
              <a:t> </a:t>
            </a:r>
            <a:r>
              <a:rPr kumimoji="0" lang="en-US" sz="1600" b="1" i="0" u="none" strike="noStrike" kern="1200" cap="none" spc="0" normalizeH="0" baseline="0" noProof="0" dirty="0">
                <a:ln>
                  <a:noFill/>
                </a:ln>
                <a:solidFill>
                  <a:srgbClr val="454B50"/>
                </a:solidFill>
                <a:effectLst/>
                <a:uLnTx/>
                <a:uFillTx/>
                <a:latin typeface="Calibri"/>
                <a:ea typeface="+mn-ea"/>
                <a:cs typeface="+mn-cs"/>
              </a:rPr>
              <a:t>the implementation of the </a:t>
            </a:r>
            <a:r>
              <a:rPr kumimoji="0" lang="en-US" sz="1600" b="1" i="0" u="none" strike="noStrike" kern="1200" cap="none" spc="0" normalizeH="0" baseline="0" noProof="0" dirty="0" err="1">
                <a:ln>
                  <a:noFill/>
                </a:ln>
                <a:solidFill>
                  <a:srgbClr val="454B50"/>
                </a:solidFill>
                <a:effectLst/>
                <a:uLnTx/>
                <a:uFillTx/>
                <a:latin typeface="Calibri"/>
                <a:ea typeface="+mn-ea"/>
                <a:cs typeface="+mn-cs"/>
              </a:rPr>
              <a:t>FoS</a:t>
            </a:r>
            <a:r>
              <a:rPr kumimoji="0" lang="en-US" sz="1600" b="1" i="0" u="none" strike="noStrike" kern="1200" cap="none" spc="0" normalizeH="0" baseline="0" noProof="0" dirty="0">
                <a:ln>
                  <a:noFill/>
                </a:ln>
                <a:solidFill>
                  <a:srgbClr val="454B50"/>
                </a:solidFill>
                <a:effectLst/>
                <a:uLnTx/>
                <a:uFillTx/>
                <a:latin typeface="Calibri"/>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テキスト ボックス 16">
            <a:extLst>
              <a:ext uri="{FF2B5EF4-FFF2-40B4-BE49-F238E27FC236}">
                <a16:creationId xmlns:a16="http://schemas.microsoft.com/office/drawing/2014/main" id="{CC6027C8-DFBD-4B26-A981-3B8B0EF0BF54}"/>
              </a:ext>
            </a:extLst>
          </p:cNvPr>
          <p:cNvSpPr txBox="1"/>
          <p:nvPr/>
        </p:nvSpPr>
        <p:spPr>
          <a:xfrm>
            <a:off x="7239572" y="3995955"/>
            <a:ext cx="1766923" cy="830997"/>
          </a:xfrm>
          <a:prstGeom prst="rect">
            <a:avLst/>
          </a:prstGeom>
          <a:noFill/>
        </p:spPr>
        <p:txBody>
          <a:bodyPr wrap="square" rtlCol="0">
            <a:spAutoFit/>
          </a:bodyPr>
          <a:lstStyle>
            <a:defPPr>
              <a:defRPr lang="en-US"/>
            </a:defPPr>
            <a:lvl1pPr>
              <a:defRPr sz="1600" b="1" i="0">
                <a:solidFill>
                  <a:srgbClr val="454B50"/>
                </a:solidFill>
                <a:effectLs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454B50"/>
                </a:solidFill>
                <a:effectLst/>
                <a:uLnTx/>
                <a:uFillTx/>
                <a:latin typeface="Calibri"/>
                <a:ea typeface="+mn-ea"/>
                <a:cs typeface="+mn-cs"/>
              </a:rPr>
              <a:t>-Finalizing outstanding work (three Annexes)* </a:t>
            </a:r>
          </a:p>
        </p:txBody>
      </p:sp>
      <p:grpSp>
        <p:nvGrpSpPr>
          <p:cNvPr id="18" name="Group 32">
            <a:extLst>
              <a:ext uri="{FF2B5EF4-FFF2-40B4-BE49-F238E27FC236}">
                <a16:creationId xmlns:a16="http://schemas.microsoft.com/office/drawing/2014/main" id="{E8697C23-5456-493D-A92D-452A7EDC6404}"/>
              </a:ext>
            </a:extLst>
          </p:cNvPr>
          <p:cNvGrpSpPr>
            <a:grpSpLocks/>
          </p:cNvGrpSpPr>
          <p:nvPr/>
        </p:nvGrpSpPr>
        <p:grpSpPr bwMode="auto">
          <a:xfrm>
            <a:off x="1764355" y="140895"/>
            <a:ext cx="8792308" cy="753209"/>
            <a:chOff x="0" y="127"/>
            <a:chExt cx="4843" cy="514"/>
          </a:xfrm>
        </p:grpSpPr>
        <p:pic>
          <p:nvPicPr>
            <p:cNvPr id="19" name="Rounded Rectangle 99">
              <a:extLst>
                <a:ext uri="{FF2B5EF4-FFF2-40B4-BE49-F238E27FC236}">
                  <a16:creationId xmlns:a16="http://schemas.microsoft.com/office/drawing/2014/main" id="{52A877C5-9ED7-4B3C-BCA2-8B6E5B57F20A}"/>
                </a:ext>
              </a:extLst>
            </p:cNvPr>
            <p:cNvPicPr>
              <a:picLocks noChangeArrowheads="1"/>
            </p:cNvPicPr>
            <p:nvPr/>
          </p:nvPicPr>
          <p:blipFill>
            <a:blip r:embed="rId8" cstate="print"/>
            <a:srcRect/>
            <a:stretch>
              <a:fillRect/>
            </a:stretch>
          </p:blipFill>
          <p:spPr bwMode="auto">
            <a:xfrm>
              <a:off x="0" y="127"/>
              <a:ext cx="4843" cy="514"/>
            </a:xfrm>
            <a:prstGeom prst="rect">
              <a:avLst/>
            </a:prstGeom>
            <a:noFill/>
            <a:ln w="9525">
              <a:noFill/>
              <a:miter lim="800000"/>
              <a:headEnd/>
              <a:tailEnd/>
            </a:ln>
          </p:spPr>
        </p:pic>
        <p:sp>
          <p:nvSpPr>
            <p:cNvPr id="20" name="Text Box 34">
              <a:extLst>
                <a:ext uri="{FF2B5EF4-FFF2-40B4-BE49-F238E27FC236}">
                  <a16:creationId xmlns:a16="http://schemas.microsoft.com/office/drawing/2014/main" id="{538CAA1A-9DEF-47BD-BBC4-7795E1EF50E6}"/>
                </a:ext>
              </a:extLst>
            </p:cNvPr>
            <p:cNvSpPr txBox="1">
              <a:spLocks noChangeArrowheads="1"/>
            </p:cNvSpPr>
            <p:nvPr/>
          </p:nvSpPr>
          <p:spPr bwMode="auto">
            <a:xfrm>
              <a:off x="59" y="185"/>
              <a:ext cx="4729" cy="375"/>
            </a:xfrm>
            <a:prstGeom prst="rect">
              <a:avLst/>
            </a:prstGeom>
            <a:noFill/>
            <a:ln w="9525">
              <a:noFill/>
              <a:miter lim="800000"/>
              <a:headEnd/>
              <a:tailEnd/>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ja-JP" sz="2954" b="1" i="0" u="none" strike="noStrike" kern="1200" cap="none" spc="0" normalizeH="0" baseline="0" noProof="0" dirty="0">
                  <a:ln>
                    <a:noFill/>
                  </a:ln>
                  <a:solidFill>
                    <a:srgbClr val="FFFFFF"/>
                  </a:solidFill>
                  <a:effectLst/>
                  <a:uLnTx/>
                  <a:uFillTx/>
                  <a:latin typeface="Calibri"/>
                  <a:ea typeface="ＭＳ Ｐゴシック" pitchFamily="34" charset="-128"/>
                  <a:cs typeface="+mn-cs"/>
                </a:rPr>
                <a:t>WCO Discussions on cross-border e-commerce</a:t>
              </a:r>
            </a:p>
          </p:txBody>
        </p:sp>
      </p:grpSp>
      <p:sp>
        <p:nvSpPr>
          <p:cNvPr id="21" name="슬라이드 번호 개체 틀 41">
            <a:extLst>
              <a:ext uri="{FF2B5EF4-FFF2-40B4-BE49-F238E27FC236}">
                <a16:creationId xmlns:a16="http://schemas.microsoft.com/office/drawing/2014/main" id="{9E29640A-E804-4E5A-AAD7-31B3BD86CEA0}"/>
              </a:ext>
            </a:extLst>
          </p:cNvPr>
          <p:cNvSpPr txBox="1">
            <a:spLocks/>
          </p:cNvSpPr>
          <p:nvPr/>
        </p:nvSpPr>
        <p:spPr bwMode="auto">
          <a:xfrm>
            <a:off x="10236200" y="6457951"/>
            <a:ext cx="1219200" cy="365125"/>
          </a:xfrm>
          <a:prstGeom prst="rect">
            <a:avLst/>
          </a:prstGeom>
          <a:noFill/>
          <a:ln>
            <a:miter lim="800000"/>
            <a:headEnd/>
            <a:tailEnd/>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4D3DA887-F7FE-4704-A74B-CF8527EAA476}" type="slidenum">
              <a:rPr kumimoji="0" lang="ko-KR" altLang="en-US" sz="1100" b="0" i="0" u="none" strike="noStrike" kern="1200" cap="none" spc="0" normalizeH="0" baseline="0" noProof="0" smtClean="0">
                <a:ln>
                  <a:noFill/>
                </a:ln>
                <a:solidFill>
                  <a:srgbClr val="0070C0"/>
                </a:solidFill>
                <a:effectLst/>
                <a:uLnTx/>
                <a:uFillTx/>
                <a:latin typeface="Arial" panose="020B0604020202020204" pitchFamily="34" charset="0"/>
                <a:ea typeface="맑은 고딕" panose="020B0503020000020004" pitchFamily="34" charset="-127"/>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ko-KR" altLang="en-US" sz="1200" b="0" i="0" u="none" strike="noStrike" kern="1200" cap="none" spc="0" normalizeH="0" baseline="0" noProof="0" dirty="0">
              <a:ln>
                <a:noFill/>
              </a:ln>
              <a:solidFill>
                <a:srgbClr val="0070C0"/>
              </a:solidFill>
              <a:effectLst/>
              <a:uLnTx/>
              <a:uFillTx/>
              <a:latin typeface="Arial" panose="020B0604020202020204" pitchFamily="34" charset="0"/>
              <a:ea typeface="맑은 고딕" panose="020B0503020000020004" pitchFamily="34" charset="-127"/>
              <a:cs typeface="Arial" panose="020B0604020202020204" pitchFamily="34" charset="0"/>
            </a:endParaRPr>
          </a:p>
        </p:txBody>
      </p:sp>
      <p:cxnSp>
        <p:nvCxnSpPr>
          <p:cNvPr id="22" name="直線コネクタ 21">
            <a:extLst>
              <a:ext uri="{FF2B5EF4-FFF2-40B4-BE49-F238E27FC236}">
                <a16:creationId xmlns:a16="http://schemas.microsoft.com/office/drawing/2014/main" id="{7DFCFA56-C0A7-4C84-9684-704E0DFF2C58}"/>
              </a:ext>
            </a:extLst>
          </p:cNvPr>
          <p:cNvCxnSpPr>
            <a:cxnSpLocks/>
          </p:cNvCxnSpPr>
          <p:nvPr/>
        </p:nvCxnSpPr>
        <p:spPr>
          <a:xfrm>
            <a:off x="872455" y="6502400"/>
            <a:ext cx="10494045" cy="0"/>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sp>
        <p:nvSpPr>
          <p:cNvPr id="23" name="テキスト ボックス 22">
            <a:extLst>
              <a:ext uri="{FF2B5EF4-FFF2-40B4-BE49-F238E27FC236}">
                <a16:creationId xmlns:a16="http://schemas.microsoft.com/office/drawing/2014/main" id="{99443CCB-395E-4994-B281-45E8B22E1F8F}"/>
              </a:ext>
            </a:extLst>
          </p:cNvPr>
          <p:cNvSpPr txBox="1"/>
          <p:nvPr/>
        </p:nvSpPr>
        <p:spPr>
          <a:xfrm>
            <a:off x="783492" y="6487298"/>
            <a:ext cx="1585058"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www.wcoomd.org</a:t>
            </a:r>
          </a:p>
        </p:txBody>
      </p:sp>
      <p:pic>
        <p:nvPicPr>
          <p:cNvPr id="24" name="図 23">
            <a:extLst>
              <a:ext uri="{FF2B5EF4-FFF2-40B4-BE49-F238E27FC236}">
                <a16:creationId xmlns:a16="http://schemas.microsoft.com/office/drawing/2014/main" id="{6CC93F1D-0145-4A36-9033-498CBC80DFF7}"/>
              </a:ext>
            </a:extLst>
          </p:cNvPr>
          <p:cNvPicPr>
            <a:picLocks noChangeAspect="1"/>
          </p:cNvPicPr>
          <p:nvPr/>
        </p:nvPicPr>
        <p:blipFill>
          <a:blip r:embed="rId9"/>
          <a:stretch>
            <a:fillRect/>
          </a:stretch>
        </p:blipFill>
        <p:spPr>
          <a:xfrm>
            <a:off x="10880596" y="173988"/>
            <a:ext cx="802868" cy="831542"/>
          </a:xfrm>
          <a:prstGeom prst="rect">
            <a:avLst/>
          </a:prstGeom>
        </p:spPr>
      </p:pic>
      <p:sp>
        <p:nvSpPr>
          <p:cNvPr id="2" name="テキスト ボックス 1">
            <a:extLst>
              <a:ext uri="{FF2B5EF4-FFF2-40B4-BE49-F238E27FC236}">
                <a16:creationId xmlns:a16="http://schemas.microsoft.com/office/drawing/2014/main" id="{3072DD45-2B89-4336-81F5-F28A4258D483}"/>
              </a:ext>
            </a:extLst>
          </p:cNvPr>
          <p:cNvSpPr txBox="1"/>
          <p:nvPr/>
        </p:nvSpPr>
        <p:spPr>
          <a:xfrm>
            <a:off x="916021" y="4033562"/>
            <a:ext cx="1847805"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454B50"/>
                </a:solidFill>
                <a:effectLst/>
                <a:uLnTx/>
                <a:uFillTx/>
                <a:latin typeface="Calibri"/>
                <a:ea typeface="+mn-ea"/>
                <a:cs typeface="+mn-cs"/>
              </a:rPr>
              <a:t>-Working Group on E-commerce was established</a:t>
            </a:r>
            <a:endParaRPr kumimoji="0" lang="en-US" sz="16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81031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BC8CF1BC-F66E-4C9E-9212-07C71F5E0F9D}"/>
              </a:ext>
            </a:extLst>
          </p:cNvPr>
          <p:cNvSpPr/>
          <p:nvPr/>
        </p:nvSpPr>
        <p:spPr>
          <a:xfrm>
            <a:off x="1001551" y="2128465"/>
            <a:ext cx="10400976" cy="410031"/>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正方形/長方形 3">
            <a:extLst>
              <a:ext uri="{FF2B5EF4-FFF2-40B4-BE49-F238E27FC236}">
                <a16:creationId xmlns:a16="http://schemas.microsoft.com/office/drawing/2014/main" id="{2A7F003B-3A18-44CB-80F6-CF50248D3C06}"/>
              </a:ext>
            </a:extLst>
          </p:cNvPr>
          <p:cNvSpPr/>
          <p:nvPr/>
        </p:nvSpPr>
        <p:spPr>
          <a:xfrm>
            <a:off x="1007532" y="1143496"/>
            <a:ext cx="10400976" cy="50884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 name="コンテンツ プレースホルダー 2">
            <a:extLst>
              <a:ext uri="{FF2B5EF4-FFF2-40B4-BE49-F238E27FC236}">
                <a16:creationId xmlns:a16="http://schemas.microsoft.com/office/drawing/2014/main" id="{845A58E3-7828-43C4-BE4C-EB29C5A85D6A}"/>
              </a:ext>
            </a:extLst>
          </p:cNvPr>
          <p:cNvSpPr>
            <a:spLocks noGrp="1"/>
          </p:cNvSpPr>
          <p:nvPr>
            <p:ph idx="1"/>
          </p:nvPr>
        </p:nvSpPr>
        <p:spPr>
          <a:xfrm>
            <a:off x="1227666" y="2647477"/>
            <a:ext cx="4724401" cy="3287796"/>
          </a:xfrm>
        </p:spPr>
        <p:txBody>
          <a:bodyPr>
            <a:noAutofit/>
          </a:bodyPr>
          <a:lstStyle/>
          <a:p>
            <a:pPr>
              <a:buFont typeface="Wingdings" panose="05000000000000000000" pitchFamily="2" charset="2"/>
              <a:buChar char="q"/>
            </a:pPr>
            <a:r>
              <a:rPr lang="en-US" sz="2000" b="1" dirty="0"/>
              <a:t>Technical Specifications and related documents (June 2019)</a:t>
            </a:r>
          </a:p>
          <a:p>
            <a:pPr>
              <a:buFont typeface="Courier New" panose="02070309020205020404" pitchFamily="49" charset="0"/>
              <a:buChar char="o"/>
            </a:pPr>
            <a:r>
              <a:rPr lang="en-US" sz="1800" dirty="0"/>
              <a:t>Definitions</a:t>
            </a:r>
          </a:p>
          <a:p>
            <a:pPr>
              <a:buFont typeface="Courier New" panose="02070309020205020404" pitchFamily="49" charset="0"/>
              <a:buChar char="o"/>
            </a:pPr>
            <a:r>
              <a:rPr lang="en-US" sz="1800" dirty="0"/>
              <a:t>E-commerce Business Models</a:t>
            </a:r>
          </a:p>
          <a:p>
            <a:pPr>
              <a:buFont typeface="Courier New" panose="02070309020205020404" pitchFamily="49" charset="0"/>
              <a:buChar char="o"/>
            </a:pPr>
            <a:r>
              <a:rPr lang="en-US" sz="1800" dirty="0"/>
              <a:t>E-commerce Flow Charts</a:t>
            </a:r>
          </a:p>
          <a:p>
            <a:pPr>
              <a:buFont typeface="Courier New" panose="02070309020205020404" pitchFamily="49" charset="0"/>
              <a:buChar char="o"/>
            </a:pPr>
            <a:r>
              <a:rPr lang="en-US" sz="1800" dirty="0"/>
              <a:t>Implementation Strategy, Action Plan </a:t>
            </a:r>
          </a:p>
          <a:p>
            <a:pPr marL="0" indent="0">
              <a:buNone/>
            </a:pPr>
            <a:r>
              <a:rPr lang="en-US" sz="1800" dirty="0"/>
              <a:t>and Capacity Building Mechanism</a:t>
            </a:r>
          </a:p>
          <a:p>
            <a:pPr>
              <a:buFont typeface="Courier New" panose="02070309020205020404" pitchFamily="49" charset="0"/>
              <a:buChar char="o"/>
            </a:pPr>
            <a:r>
              <a:rPr lang="en-US" sz="1800" dirty="0"/>
              <a:t>Reference Datasets for E-Commerce*</a:t>
            </a:r>
          </a:p>
          <a:p>
            <a:pPr>
              <a:buFont typeface="Courier New" panose="02070309020205020404" pitchFamily="49" charset="0"/>
              <a:buChar char="o"/>
            </a:pPr>
            <a:r>
              <a:rPr lang="en-US" sz="1800" dirty="0"/>
              <a:t>Revenue Collection Approaches*</a:t>
            </a:r>
          </a:p>
          <a:p>
            <a:pPr>
              <a:buFont typeface="Courier New" panose="02070309020205020404" pitchFamily="49" charset="0"/>
              <a:buChar char="o"/>
            </a:pPr>
            <a:r>
              <a:rPr lang="en-US" sz="1800" dirty="0"/>
              <a:t>E-Commerce Stakeholders*</a:t>
            </a:r>
          </a:p>
        </p:txBody>
      </p:sp>
      <p:sp>
        <p:nvSpPr>
          <p:cNvPr id="5" name="テキスト ボックス 4">
            <a:extLst>
              <a:ext uri="{FF2B5EF4-FFF2-40B4-BE49-F238E27FC236}">
                <a16:creationId xmlns:a16="http://schemas.microsoft.com/office/drawing/2014/main" id="{F5A52AAD-C792-4672-9E31-7DDD2BED1A9B}"/>
              </a:ext>
            </a:extLst>
          </p:cNvPr>
          <p:cNvSpPr txBox="1"/>
          <p:nvPr/>
        </p:nvSpPr>
        <p:spPr>
          <a:xfrm>
            <a:off x="530905" y="1168663"/>
            <a:ext cx="10928684" cy="400110"/>
          </a:xfrm>
          <a:prstGeom prst="rect">
            <a:avLst/>
          </a:prstGeom>
          <a:noFill/>
          <a:ln>
            <a:noFill/>
          </a:ln>
        </p:spPr>
        <p:style>
          <a:lnRef idx="1">
            <a:schemeClr val="accent5"/>
          </a:lnRef>
          <a:fillRef idx="2">
            <a:schemeClr val="accent5"/>
          </a:fillRef>
          <a:effectRef idx="1">
            <a:schemeClr val="accent5"/>
          </a:effectRef>
          <a:fontRef idx="minor">
            <a:schemeClr val="dk1"/>
          </a:fontRef>
        </p:style>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454B50"/>
                </a:solidFill>
                <a:effectLst/>
                <a:uLnTx/>
                <a:uFillTx/>
                <a:latin typeface="Calibri" panose="020F0502020204030204"/>
                <a:ea typeface="+mn-ea"/>
                <a:cs typeface="+mn-cs"/>
              </a:rPr>
              <a:t>Framework of Standards on Cross-Border E-Commerce (E-commerce </a:t>
            </a:r>
            <a:r>
              <a:rPr kumimoji="0" lang="en-US" sz="2000" b="1" i="0" u="none" strike="noStrike" kern="1200" cap="none" spc="0" normalizeH="0" baseline="0" noProof="0" dirty="0" err="1">
                <a:ln>
                  <a:noFill/>
                </a:ln>
                <a:solidFill>
                  <a:srgbClr val="454B50"/>
                </a:solidFill>
                <a:effectLst/>
                <a:uLnTx/>
                <a:uFillTx/>
                <a:latin typeface="Calibri" panose="020F0502020204030204"/>
                <a:ea typeface="+mn-ea"/>
                <a:cs typeface="+mn-cs"/>
              </a:rPr>
              <a:t>FoS</a:t>
            </a:r>
            <a:r>
              <a:rPr kumimoji="0" lang="en-US" sz="2000" b="1" i="0" u="none" strike="noStrike" kern="1200" cap="none" spc="0" normalizeH="0" baseline="0" noProof="0" dirty="0">
                <a:ln>
                  <a:noFill/>
                </a:ln>
                <a:solidFill>
                  <a:srgbClr val="454B50"/>
                </a:solidFill>
                <a:effectLst/>
                <a:uLnTx/>
                <a:uFillTx/>
                <a:latin typeface="Calibri" panose="020F0502020204030204"/>
                <a:ea typeface="+mn-ea"/>
                <a:cs typeface="+mn-cs"/>
              </a:rPr>
              <a:t>) (June 2018) </a:t>
            </a:r>
          </a:p>
        </p:txBody>
      </p:sp>
      <p:sp>
        <p:nvSpPr>
          <p:cNvPr id="11" name="テキスト ボックス 10">
            <a:extLst>
              <a:ext uri="{FF2B5EF4-FFF2-40B4-BE49-F238E27FC236}">
                <a16:creationId xmlns:a16="http://schemas.microsoft.com/office/drawing/2014/main" id="{C0C00860-D591-4336-B12F-3EC6554F6C58}"/>
              </a:ext>
            </a:extLst>
          </p:cNvPr>
          <p:cNvSpPr txBox="1"/>
          <p:nvPr/>
        </p:nvSpPr>
        <p:spPr>
          <a:xfrm>
            <a:off x="838199" y="2114179"/>
            <a:ext cx="10928683" cy="40011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454B50"/>
                </a:solidFill>
                <a:effectLst/>
                <a:uLnTx/>
                <a:uFillTx/>
                <a:latin typeface="Calibri" panose="020F0502020204030204"/>
                <a:ea typeface="+mn-ea"/>
                <a:cs typeface="+mn-cs"/>
              </a:rPr>
              <a:t>Tools</a:t>
            </a: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2000" b="1" i="0" u="none" strike="noStrike" kern="1200" cap="none" spc="0" normalizeH="0" baseline="0" noProof="0" dirty="0">
                <a:ln>
                  <a:noFill/>
                </a:ln>
                <a:solidFill>
                  <a:srgbClr val="454B50"/>
                </a:solidFill>
                <a:effectLst/>
                <a:uLnTx/>
                <a:uFillTx/>
                <a:latin typeface="Calibri" panose="020F0502020204030204"/>
                <a:ea typeface="+mn-ea"/>
                <a:cs typeface="+mn-cs"/>
              </a:rPr>
              <a:t>supporting</a:t>
            </a: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2000" b="1" i="0" u="none" strike="noStrike" kern="1200" cap="none" spc="0" normalizeH="0" baseline="0" noProof="0" dirty="0">
                <a:ln>
                  <a:noFill/>
                </a:ln>
                <a:solidFill>
                  <a:srgbClr val="454B50"/>
                </a:solidFill>
                <a:effectLst/>
                <a:uLnTx/>
                <a:uFillTx/>
                <a:latin typeface="Calibri" panose="020F0502020204030204"/>
                <a:ea typeface="+mn-ea"/>
                <a:cs typeface="+mn-cs"/>
              </a:rPr>
              <a:t>the implementation of the E-Commerce FoS</a:t>
            </a:r>
          </a:p>
        </p:txBody>
      </p:sp>
      <p:sp>
        <p:nvSpPr>
          <p:cNvPr id="13" name="テキスト ボックス 12">
            <a:extLst>
              <a:ext uri="{FF2B5EF4-FFF2-40B4-BE49-F238E27FC236}">
                <a16:creationId xmlns:a16="http://schemas.microsoft.com/office/drawing/2014/main" id="{5BF534D3-1DD7-4325-BD38-B88F47A330C9}"/>
              </a:ext>
            </a:extLst>
          </p:cNvPr>
          <p:cNvSpPr txBox="1"/>
          <p:nvPr/>
        </p:nvSpPr>
        <p:spPr>
          <a:xfrm>
            <a:off x="6059904" y="2635445"/>
            <a:ext cx="5306596" cy="3970318"/>
          </a:xfrm>
          <a:prstGeom prst="rect">
            <a:avLst/>
          </a:prstGeom>
          <a:noFill/>
        </p:spPr>
        <p:txBody>
          <a:bodyPr wrap="square">
            <a:spAutoFit/>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Resolution of the Policy Commission on the Guiding Principles for Cross border E-commerce (Luxor, December 2017)</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Resolution of the Customs Co-operation Council on the Framework of Standards on Cross-Border E-Commerce </a:t>
            </a:r>
            <a:r>
              <a:rPr kumimoji="0" lang="en-US" sz="1800" b="0" i="0" u="none" strike="noStrike" kern="1200" cap="none" spc="0" normalizeH="0" baseline="0" noProof="0" dirty="0">
                <a:ln>
                  <a:noFill/>
                </a:ln>
                <a:solidFill>
                  <a:srgbClr val="454B50"/>
                </a:solidFill>
                <a:effectLst/>
                <a:uLnTx/>
                <a:uFillTx/>
                <a:latin typeface="Calibri" panose="020F0502020204030204"/>
                <a:ea typeface="+mn-ea"/>
                <a:cs typeface="+mn-cs"/>
              </a:rPr>
              <a:t>(June 2018)</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WCO Study Report on E-commerce (March 2017)</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Compendium of Case Studies on E-Commerce *</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Key Performance Indicators (KPIs) for the E-com FoS</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加算記号 9">
            <a:extLst>
              <a:ext uri="{FF2B5EF4-FFF2-40B4-BE49-F238E27FC236}">
                <a16:creationId xmlns:a16="http://schemas.microsoft.com/office/drawing/2014/main" id="{69330919-43E4-435A-9659-B15EB927F3F0}"/>
              </a:ext>
            </a:extLst>
          </p:cNvPr>
          <p:cNvSpPr/>
          <p:nvPr/>
        </p:nvSpPr>
        <p:spPr>
          <a:xfrm>
            <a:off x="5609958" y="1590993"/>
            <a:ext cx="634766" cy="560135"/>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大かっこ 11">
            <a:extLst>
              <a:ext uri="{FF2B5EF4-FFF2-40B4-BE49-F238E27FC236}">
                <a16:creationId xmlns:a16="http://schemas.microsoft.com/office/drawing/2014/main" id="{C1F9BD92-206D-4D15-8A8B-E857334F245F}"/>
              </a:ext>
            </a:extLst>
          </p:cNvPr>
          <p:cNvSpPr/>
          <p:nvPr/>
        </p:nvSpPr>
        <p:spPr>
          <a:xfrm>
            <a:off x="1007532" y="2640199"/>
            <a:ext cx="4914953" cy="3633673"/>
          </a:xfrm>
          <a:prstGeom prst="bracketPair">
            <a:avLst>
              <a:gd name="adj" fmla="val 6473"/>
            </a:avLst>
          </a:prstGeom>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5" name="大かっこ 14">
            <a:extLst>
              <a:ext uri="{FF2B5EF4-FFF2-40B4-BE49-F238E27FC236}">
                <a16:creationId xmlns:a16="http://schemas.microsoft.com/office/drawing/2014/main" id="{B06A0A53-190B-430F-860B-7A82E5133266}"/>
              </a:ext>
            </a:extLst>
          </p:cNvPr>
          <p:cNvSpPr/>
          <p:nvPr/>
        </p:nvSpPr>
        <p:spPr>
          <a:xfrm>
            <a:off x="5964494" y="2673545"/>
            <a:ext cx="5444014" cy="3619377"/>
          </a:xfrm>
          <a:prstGeom prst="bracketPair">
            <a:avLst>
              <a:gd name="adj" fmla="val 5401"/>
            </a:avLst>
          </a:prstGeom>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6" name="テキスト ボックス 15">
            <a:extLst>
              <a:ext uri="{FF2B5EF4-FFF2-40B4-BE49-F238E27FC236}">
                <a16:creationId xmlns:a16="http://schemas.microsoft.com/office/drawing/2014/main" id="{B656238E-BD72-4C34-ADA3-7CD195397659}"/>
              </a:ext>
            </a:extLst>
          </p:cNvPr>
          <p:cNvSpPr txBox="1"/>
          <p:nvPr/>
        </p:nvSpPr>
        <p:spPr>
          <a:xfrm>
            <a:off x="783492" y="6271297"/>
            <a:ext cx="9652932"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*Note: These documents will be submitted to December 2020 Policy Commission for endorsement.  </a:t>
            </a:r>
          </a:p>
        </p:txBody>
      </p:sp>
      <p:grpSp>
        <p:nvGrpSpPr>
          <p:cNvPr id="17" name="Group 32">
            <a:extLst>
              <a:ext uri="{FF2B5EF4-FFF2-40B4-BE49-F238E27FC236}">
                <a16:creationId xmlns:a16="http://schemas.microsoft.com/office/drawing/2014/main" id="{4F84EBE9-A1A9-49DA-B235-B1F86F4AA799}"/>
              </a:ext>
            </a:extLst>
          </p:cNvPr>
          <p:cNvGrpSpPr>
            <a:grpSpLocks/>
          </p:cNvGrpSpPr>
          <p:nvPr/>
        </p:nvGrpSpPr>
        <p:grpSpPr bwMode="auto">
          <a:xfrm>
            <a:off x="1875692" y="106458"/>
            <a:ext cx="8792308" cy="753208"/>
            <a:chOff x="0" y="0"/>
            <a:chExt cx="4843" cy="514"/>
          </a:xfrm>
        </p:grpSpPr>
        <p:pic>
          <p:nvPicPr>
            <p:cNvPr id="18" name="Rounded Rectangle 99">
              <a:extLst>
                <a:ext uri="{FF2B5EF4-FFF2-40B4-BE49-F238E27FC236}">
                  <a16:creationId xmlns:a16="http://schemas.microsoft.com/office/drawing/2014/main" id="{0C4A57E8-4C80-4A20-B4C3-FD20C4F61216}"/>
                </a:ext>
              </a:extLst>
            </p:cNvPr>
            <p:cNvPicPr>
              <a:picLocks noChangeArrowheads="1"/>
            </p:cNvPicPr>
            <p:nvPr/>
          </p:nvPicPr>
          <p:blipFill>
            <a:blip r:embed="rId3" cstate="print"/>
            <a:srcRect/>
            <a:stretch>
              <a:fillRect/>
            </a:stretch>
          </p:blipFill>
          <p:spPr bwMode="auto">
            <a:xfrm>
              <a:off x="0" y="0"/>
              <a:ext cx="4843" cy="514"/>
            </a:xfrm>
            <a:prstGeom prst="rect">
              <a:avLst/>
            </a:prstGeom>
            <a:noFill/>
            <a:ln w="9525">
              <a:noFill/>
              <a:miter lim="800000"/>
              <a:headEnd/>
              <a:tailEnd/>
            </a:ln>
          </p:spPr>
        </p:pic>
        <p:sp>
          <p:nvSpPr>
            <p:cNvPr id="19" name="Text Box 34">
              <a:extLst>
                <a:ext uri="{FF2B5EF4-FFF2-40B4-BE49-F238E27FC236}">
                  <a16:creationId xmlns:a16="http://schemas.microsoft.com/office/drawing/2014/main" id="{744D7100-3779-4456-B29E-F6BD8DDAB43E}"/>
                </a:ext>
              </a:extLst>
            </p:cNvPr>
            <p:cNvSpPr txBox="1">
              <a:spLocks noChangeArrowheads="1"/>
            </p:cNvSpPr>
            <p:nvPr/>
          </p:nvSpPr>
          <p:spPr bwMode="auto">
            <a:xfrm>
              <a:off x="59" y="65"/>
              <a:ext cx="4729" cy="375"/>
            </a:xfrm>
            <a:prstGeom prst="rect">
              <a:avLst/>
            </a:prstGeom>
            <a:noFill/>
            <a:ln w="9525">
              <a:noFill/>
              <a:miter lim="800000"/>
              <a:headEnd/>
              <a:tailEnd/>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ja-JP" sz="2954" b="1" i="0" u="none" strike="noStrike" kern="1200" cap="none" spc="0" normalizeH="0" baseline="0" noProof="0" dirty="0">
                  <a:ln>
                    <a:noFill/>
                  </a:ln>
                  <a:solidFill>
                    <a:srgbClr val="FFFFFF"/>
                  </a:solidFill>
                  <a:effectLst/>
                  <a:uLnTx/>
                  <a:uFillTx/>
                  <a:latin typeface="Calibri"/>
                  <a:ea typeface="ＭＳ Ｐゴシック" pitchFamily="34" charset="-128"/>
                  <a:cs typeface="+mn-cs"/>
                </a:rPr>
                <a:t>WCO “E-Commerce Package”</a:t>
              </a:r>
            </a:p>
          </p:txBody>
        </p:sp>
      </p:grpSp>
      <p:pic>
        <p:nvPicPr>
          <p:cNvPr id="7" name="図 6">
            <a:extLst>
              <a:ext uri="{FF2B5EF4-FFF2-40B4-BE49-F238E27FC236}">
                <a16:creationId xmlns:a16="http://schemas.microsoft.com/office/drawing/2014/main" id="{92CA612D-5034-4184-A91D-64EC3E83946F}"/>
              </a:ext>
            </a:extLst>
          </p:cNvPr>
          <p:cNvPicPr>
            <a:picLocks noChangeAspect="1"/>
          </p:cNvPicPr>
          <p:nvPr/>
        </p:nvPicPr>
        <p:blipFill>
          <a:blip r:embed="rId4"/>
          <a:stretch>
            <a:fillRect/>
          </a:stretch>
        </p:blipFill>
        <p:spPr>
          <a:xfrm>
            <a:off x="10880596" y="80851"/>
            <a:ext cx="802868" cy="831542"/>
          </a:xfrm>
          <a:prstGeom prst="rect">
            <a:avLst/>
          </a:prstGeom>
        </p:spPr>
      </p:pic>
      <p:sp>
        <p:nvSpPr>
          <p:cNvPr id="25" name="슬라이드 번호 개체 틀 41">
            <a:extLst>
              <a:ext uri="{FF2B5EF4-FFF2-40B4-BE49-F238E27FC236}">
                <a16:creationId xmlns:a16="http://schemas.microsoft.com/office/drawing/2014/main" id="{404EE1B8-6FB3-42EB-9C25-BAE22F8205F4}"/>
              </a:ext>
            </a:extLst>
          </p:cNvPr>
          <p:cNvSpPr txBox="1">
            <a:spLocks/>
          </p:cNvSpPr>
          <p:nvPr/>
        </p:nvSpPr>
        <p:spPr bwMode="auto">
          <a:xfrm>
            <a:off x="10236200" y="6457951"/>
            <a:ext cx="1219200" cy="365125"/>
          </a:xfrm>
          <a:prstGeom prst="rect">
            <a:avLst/>
          </a:prstGeom>
          <a:noFill/>
          <a:ln>
            <a:miter lim="800000"/>
            <a:headEnd/>
            <a:tailEnd/>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4D3DA887-F7FE-4704-A74B-CF8527EAA476}" type="slidenum">
              <a:rPr kumimoji="0" lang="ko-KR" altLang="en-US" sz="1100" b="0" i="0" u="none" strike="noStrike" kern="1200" cap="none" spc="0" normalizeH="0" baseline="0" noProof="0" smtClean="0">
                <a:ln>
                  <a:noFill/>
                </a:ln>
                <a:solidFill>
                  <a:srgbClr val="0070C0"/>
                </a:solidFill>
                <a:effectLst/>
                <a:uLnTx/>
                <a:uFillTx/>
                <a:latin typeface="Arial" panose="020B0604020202020204" pitchFamily="34" charset="0"/>
                <a:ea typeface="맑은 고딕" panose="020B0503020000020004" pitchFamily="34" charset="-127"/>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ko-KR" altLang="en-US" sz="1200" b="0" i="0" u="none" strike="noStrike" kern="1200" cap="none" spc="0" normalizeH="0" baseline="0" noProof="0" dirty="0">
              <a:ln>
                <a:noFill/>
              </a:ln>
              <a:solidFill>
                <a:srgbClr val="0070C0"/>
              </a:solidFill>
              <a:effectLst/>
              <a:uLnTx/>
              <a:uFillTx/>
              <a:latin typeface="Arial" panose="020B0604020202020204" pitchFamily="34" charset="0"/>
              <a:ea typeface="맑은 고딕" panose="020B0503020000020004" pitchFamily="34" charset="-127"/>
              <a:cs typeface="Arial" panose="020B0604020202020204" pitchFamily="34" charset="0"/>
            </a:endParaRPr>
          </a:p>
        </p:txBody>
      </p:sp>
      <p:cxnSp>
        <p:nvCxnSpPr>
          <p:cNvPr id="26" name="直線コネクタ 25">
            <a:extLst>
              <a:ext uri="{FF2B5EF4-FFF2-40B4-BE49-F238E27FC236}">
                <a16:creationId xmlns:a16="http://schemas.microsoft.com/office/drawing/2014/main" id="{0EF0F1F4-5434-430B-87D5-2BCDF92ABD22}"/>
              </a:ext>
            </a:extLst>
          </p:cNvPr>
          <p:cNvCxnSpPr>
            <a:cxnSpLocks/>
          </p:cNvCxnSpPr>
          <p:nvPr/>
        </p:nvCxnSpPr>
        <p:spPr>
          <a:xfrm>
            <a:off x="872455" y="6502400"/>
            <a:ext cx="10494045" cy="0"/>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sp>
        <p:nvSpPr>
          <p:cNvPr id="27" name="テキスト ボックス 26">
            <a:extLst>
              <a:ext uri="{FF2B5EF4-FFF2-40B4-BE49-F238E27FC236}">
                <a16:creationId xmlns:a16="http://schemas.microsoft.com/office/drawing/2014/main" id="{06B7DB0C-A057-4705-B245-91BF8E0892E2}"/>
              </a:ext>
            </a:extLst>
          </p:cNvPr>
          <p:cNvSpPr txBox="1"/>
          <p:nvPr/>
        </p:nvSpPr>
        <p:spPr>
          <a:xfrm>
            <a:off x="783492" y="6487298"/>
            <a:ext cx="1585058"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www.wcoomd.org</a:t>
            </a:r>
          </a:p>
        </p:txBody>
      </p:sp>
      <p:sp>
        <p:nvSpPr>
          <p:cNvPr id="20" name="テキスト ボックス 19">
            <a:extLst>
              <a:ext uri="{FF2B5EF4-FFF2-40B4-BE49-F238E27FC236}">
                <a16:creationId xmlns:a16="http://schemas.microsoft.com/office/drawing/2014/main" id="{996755CB-0207-40BE-98A5-C5A4D1FF2E6F}"/>
              </a:ext>
            </a:extLst>
          </p:cNvPr>
          <p:cNvSpPr txBox="1"/>
          <p:nvPr/>
        </p:nvSpPr>
        <p:spPr>
          <a:xfrm>
            <a:off x="2707364" y="758554"/>
            <a:ext cx="7198327" cy="276999"/>
          </a:xfrm>
          <a:prstGeom prst="rect">
            <a:avLst/>
          </a:prstGeom>
          <a:noFill/>
        </p:spPr>
        <p:txBody>
          <a:bodyPr wrap="square">
            <a:spAutoFit/>
          </a:bodyPr>
          <a:lstStyle/>
          <a:p>
            <a:r>
              <a:rPr lang="en-US" sz="1200" dirty="0">
                <a:hlinkClick r:id="rId5"/>
              </a:rPr>
              <a:t>http://www.wcoomd.org/en/topics/facilitation/instrument-and-tools/frameworks-of-standards/ecommerce.aspx</a:t>
            </a:r>
            <a:endParaRPr lang="en-GB" sz="1200" dirty="0"/>
          </a:p>
        </p:txBody>
      </p:sp>
    </p:spTree>
    <p:extLst>
      <p:ext uri="{BB962C8B-B14F-4D97-AF65-F5344CB8AC3E}">
        <p14:creationId xmlns:p14="http://schemas.microsoft.com/office/powerpoint/2010/main" val="16593796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32">
            <a:extLst>
              <a:ext uri="{FF2B5EF4-FFF2-40B4-BE49-F238E27FC236}">
                <a16:creationId xmlns:a16="http://schemas.microsoft.com/office/drawing/2014/main" id="{9EBF8E35-6112-4C20-B0B9-1929B62F8E3E}"/>
              </a:ext>
            </a:extLst>
          </p:cNvPr>
          <p:cNvGrpSpPr>
            <a:grpSpLocks/>
          </p:cNvGrpSpPr>
          <p:nvPr/>
        </p:nvGrpSpPr>
        <p:grpSpPr bwMode="auto">
          <a:xfrm>
            <a:off x="1243836" y="58332"/>
            <a:ext cx="9829800" cy="753208"/>
            <a:chOff x="0" y="0"/>
            <a:chExt cx="4843" cy="514"/>
          </a:xfrm>
        </p:grpSpPr>
        <p:pic>
          <p:nvPicPr>
            <p:cNvPr id="7" name="Rounded Rectangle 99">
              <a:extLst>
                <a:ext uri="{FF2B5EF4-FFF2-40B4-BE49-F238E27FC236}">
                  <a16:creationId xmlns:a16="http://schemas.microsoft.com/office/drawing/2014/main" id="{C8230D70-66F5-4AA7-A7CC-74C973EE28D5}"/>
                </a:ext>
              </a:extLst>
            </p:cNvPr>
            <p:cNvPicPr>
              <a:picLocks noChangeArrowheads="1"/>
            </p:cNvPicPr>
            <p:nvPr/>
          </p:nvPicPr>
          <p:blipFill>
            <a:blip r:embed="rId3" cstate="print"/>
            <a:srcRect/>
            <a:stretch>
              <a:fillRect/>
            </a:stretch>
          </p:blipFill>
          <p:spPr bwMode="auto">
            <a:xfrm>
              <a:off x="0" y="0"/>
              <a:ext cx="4843" cy="514"/>
            </a:xfrm>
            <a:prstGeom prst="rect">
              <a:avLst/>
            </a:prstGeom>
            <a:noFill/>
            <a:ln w="9525">
              <a:noFill/>
              <a:miter lim="800000"/>
              <a:headEnd/>
              <a:tailEnd/>
            </a:ln>
          </p:spPr>
        </p:pic>
        <p:sp>
          <p:nvSpPr>
            <p:cNvPr id="8" name="Text Box 34">
              <a:extLst>
                <a:ext uri="{FF2B5EF4-FFF2-40B4-BE49-F238E27FC236}">
                  <a16:creationId xmlns:a16="http://schemas.microsoft.com/office/drawing/2014/main" id="{C2142789-5550-490A-8AF2-B0FC842A0979}"/>
                </a:ext>
              </a:extLst>
            </p:cNvPr>
            <p:cNvSpPr txBox="1">
              <a:spLocks noChangeArrowheads="1"/>
            </p:cNvSpPr>
            <p:nvPr/>
          </p:nvSpPr>
          <p:spPr bwMode="auto">
            <a:xfrm>
              <a:off x="59" y="65"/>
              <a:ext cx="4729" cy="375"/>
            </a:xfrm>
            <a:prstGeom prst="rect">
              <a:avLst/>
            </a:prstGeom>
            <a:noFill/>
            <a:ln w="9525">
              <a:noFill/>
              <a:miter lim="800000"/>
              <a:headEnd/>
              <a:tailEnd/>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15 Standards of E-commerce </a:t>
              </a:r>
              <a:r>
                <a:rPr kumimoji="0" lang="en-US" sz="2800" b="1" i="0" u="none" strike="noStrike" kern="1200" cap="none" spc="0" normalizeH="0" baseline="0" noProof="0" dirty="0" err="1">
                  <a:ln>
                    <a:noFill/>
                  </a:ln>
                  <a:solidFill>
                    <a:prstClr val="white"/>
                  </a:solidFill>
                  <a:effectLst/>
                  <a:uLnTx/>
                  <a:uFillTx/>
                  <a:latin typeface="Calibri"/>
                  <a:ea typeface="+mn-ea"/>
                  <a:cs typeface="+mn-cs"/>
                </a:rPr>
                <a:t>FoS</a:t>
              </a:r>
              <a:r>
                <a:rPr kumimoji="0" lang="ja-JP" altLang="en-US" sz="2800" b="1"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　</a:t>
              </a:r>
              <a:endParaRPr kumimoji="0" lang="en-US" altLang="ja-JP" sz="2954" b="1" i="0" u="none" strike="noStrike" kern="1200" cap="none" spc="0" normalizeH="0" baseline="0" noProof="0" dirty="0">
                <a:ln>
                  <a:noFill/>
                </a:ln>
                <a:solidFill>
                  <a:prstClr val="white"/>
                </a:solidFill>
                <a:effectLst/>
                <a:uLnTx/>
                <a:uFillTx/>
                <a:latin typeface="Calibri"/>
                <a:ea typeface="ＭＳ Ｐゴシック" pitchFamily="34" charset="-128"/>
                <a:cs typeface="+mn-cs"/>
              </a:endParaRPr>
            </a:p>
          </p:txBody>
        </p:sp>
      </p:grpSp>
      <p:pic>
        <p:nvPicPr>
          <p:cNvPr id="9" name="図 8">
            <a:extLst>
              <a:ext uri="{FF2B5EF4-FFF2-40B4-BE49-F238E27FC236}">
                <a16:creationId xmlns:a16="http://schemas.microsoft.com/office/drawing/2014/main" id="{571855CB-8BD4-450E-80FD-E8CC07B7CB43}"/>
              </a:ext>
            </a:extLst>
          </p:cNvPr>
          <p:cNvPicPr>
            <a:picLocks noChangeAspect="1"/>
          </p:cNvPicPr>
          <p:nvPr/>
        </p:nvPicPr>
        <p:blipFill>
          <a:blip r:embed="rId4"/>
          <a:stretch>
            <a:fillRect/>
          </a:stretch>
        </p:blipFill>
        <p:spPr>
          <a:xfrm>
            <a:off x="11209463" y="67599"/>
            <a:ext cx="802868" cy="831542"/>
          </a:xfrm>
          <a:prstGeom prst="rect">
            <a:avLst/>
          </a:prstGeom>
        </p:spPr>
      </p:pic>
      <p:sp>
        <p:nvSpPr>
          <p:cNvPr id="10" name="슬라이드 번호 개체 틀 41">
            <a:extLst>
              <a:ext uri="{FF2B5EF4-FFF2-40B4-BE49-F238E27FC236}">
                <a16:creationId xmlns:a16="http://schemas.microsoft.com/office/drawing/2014/main" id="{BE4EDDB1-B1B7-498E-BA7B-EC4EC3117987}"/>
              </a:ext>
            </a:extLst>
          </p:cNvPr>
          <p:cNvSpPr txBox="1">
            <a:spLocks/>
          </p:cNvSpPr>
          <p:nvPr/>
        </p:nvSpPr>
        <p:spPr bwMode="auto">
          <a:xfrm>
            <a:off x="10236200" y="6457951"/>
            <a:ext cx="1219200" cy="365125"/>
          </a:xfrm>
          <a:prstGeom prst="rect">
            <a:avLst/>
          </a:prstGeom>
          <a:noFill/>
          <a:ln>
            <a:miter lim="800000"/>
            <a:headEnd/>
            <a:tailEnd/>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4D3DA887-F7FE-4704-A74B-CF8527EAA476}" type="slidenum">
              <a:rPr kumimoji="0" lang="ko-KR" altLang="en-US" sz="1100" b="0" i="0" u="none" strike="noStrike" kern="1200" cap="none" spc="0" normalizeH="0" baseline="0" noProof="0" smtClean="0">
                <a:ln>
                  <a:noFill/>
                </a:ln>
                <a:solidFill>
                  <a:srgbClr val="0070C0"/>
                </a:solidFill>
                <a:effectLst/>
                <a:uLnTx/>
                <a:uFillTx/>
                <a:latin typeface="Arial" panose="020B0604020202020204" pitchFamily="34" charset="0"/>
                <a:ea typeface="맑은 고딕" panose="020B0503020000020004" pitchFamily="34" charset="-127"/>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ko-KR" altLang="en-US" sz="1200" b="0" i="0" u="none" strike="noStrike" kern="1200" cap="none" spc="0" normalizeH="0" baseline="0" noProof="0" dirty="0">
              <a:ln>
                <a:noFill/>
              </a:ln>
              <a:solidFill>
                <a:srgbClr val="0070C0"/>
              </a:solidFill>
              <a:effectLst/>
              <a:uLnTx/>
              <a:uFillTx/>
              <a:latin typeface="Arial" panose="020B0604020202020204" pitchFamily="34" charset="0"/>
              <a:ea typeface="맑은 고딕" panose="020B0503020000020004" pitchFamily="34" charset="-127"/>
              <a:cs typeface="Arial" panose="020B0604020202020204" pitchFamily="34" charset="0"/>
            </a:endParaRPr>
          </a:p>
        </p:txBody>
      </p:sp>
      <p:cxnSp>
        <p:nvCxnSpPr>
          <p:cNvPr id="11" name="直線コネクタ 10">
            <a:extLst>
              <a:ext uri="{FF2B5EF4-FFF2-40B4-BE49-F238E27FC236}">
                <a16:creationId xmlns:a16="http://schemas.microsoft.com/office/drawing/2014/main" id="{BF76B67F-F0F5-483B-B344-03AA118349DE}"/>
              </a:ext>
            </a:extLst>
          </p:cNvPr>
          <p:cNvCxnSpPr>
            <a:cxnSpLocks/>
          </p:cNvCxnSpPr>
          <p:nvPr/>
        </p:nvCxnSpPr>
        <p:spPr>
          <a:xfrm>
            <a:off x="872455" y="6502400"/>
            <a:ext cx="10494045" cy="0"/>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sp>
        <p:nvSpPr>
          <p:cNvPr id="12" name="テキスト ボックス 11">
            <a:extLst>
              <a:ext uri="{FF2B5EF4-FFF2-40B4-BE49-F238E27FC236}">
                <a16:creationId xmlns:a16="http://schemas.microsoft.com/office/drawing/2014/main" id="{8A4B450D-8AC5-43D9-9455-CB6549000364}"/>
              </a:ext>
            </a:extLst>
          </p:cNvPr>
          <p:cNvSpPr txBox="1"/>
          <p:nvPr/>
        </p:nvSpPr>
        <p:spPr>
          <a:xfrm>
            <a:off x="783492" y="6487298"/>
            <a:ext cx="1585058"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www.wcoomd.org</a:t>
            </a:r>
          </a:p>
        </p:txBody>
      </p:sp>
      <p:sp>
        <p:nvSpPr>
          <p:cNvPr id="2" name="正方形/長方形 1">
            <a:extLst>
              <a:ext uri="{FF2B5EF4-FFF2-40B4-BE49-F238E27FC236}">
                <a16:creationId xmlns:a16="http://schemas.microsoft.com/office/drawing/2014/main" id="{8CFC9183-661B-4A5D-8BA5-6DFBC0C9D482}"/>
              </a:ext>
            </a:extLst>
          </p:cNvPr>
          <p:cNvSpPr/>
          <p:nvPr/>
        </p:nvSpPr>
        <p:spPr>
          <a:xfrm>
            <a:off x="878244" y="988112"/>
            <a:ext cx="5366327" cy="2587412"/>
          </a:xfrm>
          <a:prstGeom prst="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defRPr/>
            </a:pPr>
            <a:r>
              <a:rPr kumimoji="0" lang="en-US" sz="1800" b="0" i="0" u="none" strike="noStrike" kern="1200" cap="none" spc="0" normalizeH="0" baseline="0" noProof="0" dirty="0">
                <a:ln>
                  <a:noFill/>
                </a:ln>
                <a:solidFill>
                  <a:prstClr val="white"/>
                </a:solidFill>
                <a:effectLst/>
                <a:uLnTx/>
                <a:uFillTx/>
                <a:latin typeface="Calibri"/>
                <a:ea typeface="+mn-ea"/>
                <a:cs typeface="+mn-cs"/>
              </a:rPr>
              <a:t>• </a:t>
            </a:r>
            <a:r>
              <a:rPr lang="en-US" sz="1800" b="1" dirty="0"/>
              <a:t>Advance Electronic Data and Risk Management</a:t>
            </a:r>
            <a:endParaRPr kumimoji="0" lang="en-US" sz="1800" b="1" i="0" u="none" strike="noStrike" kern="1200" cap="none" spc="0" normalizeH="0" baseline="0" noProof="0" dirty="0">
              <a:ln>
                <a:noFill/>
              </a:ln>
              <a:solidFill>
                <a:prstClr val="white"/>
              </a:solidFill>
              <a:effectLst/>
              <a:uLnTx/>
              <a:uFillTx/>
              <a:latin typeface="Calibri"/>
              <a:ea typeface="+mn-ea"/>
              <a:cs typeface="+mn-cs"/>
            </a:endParaRPr>
          </a:p>
          <a:p>
            <a:pPr marL="457200" lvl="1" indent="0">
              <a:buNone/>
            </a:pPr>
            <a:r>
              <a:rPr lang="en-US" sz="1800" dirty="0"/>
              <a:t>Standard 1: Legal Framework for AED</a:t>
            </a:r>
          </a:p>
          <a:p>
            <a:pPr marL="457200" lvl="1" indent="0">
              <a:buNone/>
            </a:pPr>
            <a:r>
              <a:rPr lang="en-US" sz="1800" dirty="0"/>
              <a:t>Standard 2: Use of International Standards for AED</a:t>
            </a:r>
          </a:p>
          <a:p>
            <a:pPr marL="457200" lvl="1" indent="0">
              <a:buNone/>
            </a:pPr>
            <a:r>
              <a:rPr lang="en-US" sz="1800" dirty="0"/>
              <a:t>Standard 3: Risk Management</a:t>
            </a:r>
          </a:p>
          <a:p>
            <a:pPr marL="457200" lvl="1" indent="0">
              <a:buNone/>
            </a:pPr>
            <a:r>
              <a:rPr lang="en-US" sz="1800" dirty="0"/>
              <a:t>Standard 4: Use of Non-Intrusive Inspection Technologies and Data Analytics</a:t>
            </a:r>
          </a:p>
          <a:p>
            <a:pPr>
              <a:defRPr/>
            </a:pPr>
            <a:r>
              <a:rPr kumimoji="0" lang="en-US" sz="1800" b="0" i="0" u="none" strike="noStrike" kern="1200" cap="none" spc="0" normalizeH="0" baseline="0" noProof="0" dirty="0">
                <a:ln>
                  <a:noFill/>
                </a:ln>
                <a:solidFill>
                  <a:prstClr val="white"/>
                </a:solidFill>
                <a:effectLst/>
                <a:uLnTx/>
                <a:uFillTx/>
                <a:latin typeface="Calibri"/>
                <a:ea typeface="+mn-ea"/>
                <a:cs typeface="+mn-cs"/>
              </a:rPr>
              <a:t>• </a:t>
            </a:r>
            <a:r>
              <a:rPr lang="en-US" sz="1800" b="1" dirty="0"/>
              <a:t>Facilitation and Simplification of Procedures</a:t>
            </a:r>
            <a:endParaRPr kumimoji="0" lang="en-US" sz="1800" b="1" i="0" u="none" strike="noStrike" kern="1200" cap="none" spc="0" normalizeH="0" baseline="0" noProof="0" dirty="0">
              <a:ln>
                <a:noFill/>
              </a:ln>
              <a:solidFill>
                <a:prstClr val="white"/>
              </a:solidFill>
              <a:effectLst/>
              <a:uLnTx/>
              <a:uFillTx/>
              <a:latin typeface="Calibri"/>
              <a:ea typeface="+mn-ea"/>
              <a:cs typeface="+mn-cs"/>
            </a:endParaRPr>
          </a:p>
          <a:p>
            <a:pPr marL="457200" lvl="1" indent="0">
              <a:buNone/>
            </a:pPr>
            <a:r>
              <a:rPr lang="en-US" sz="1800" dirty="0"/>
              <a:t>Standard 5: Simplified Clearance Procedures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正方形/長方形 3">
            <a:extLst>
              <a:ext uri="{FF2B5EF4-FFF2-40B4-BE49-F238E27FC236}">
                <a16:creationId xmlns:a16="http://schemas.microsoft.com/office/drawing/2014/main" id="{366FB754-4673-4026-86DF-9A5298849D7D}"/>
              </a:ext>
            </a:extLst>
          </p:cNvPr>
          <p:cNvSpPr/>
          <p:nvPr/>
        </p:nvSpPr>
        <p:spPr>
          <a:xfrm>
            <a:off x="878243" y="3576895"/>
            <a:ext cx="5366327" cy="2292994"/>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marL="0" indent="0">
              <a:buNone/>
            </a:pPr>
            <a:r>
              <a:rPr kumimoji="0" lang="en-US" sz="1800" b="0" i="0" u="none" strike="noStrike" kern="1200" cap="none" spc="0" normalizeH="0" baseline="0" noProof="0" dirty="0">
                <a:ln>
                  <a:noFill/>
                </a:ln>
                <a:solidFill>
                  <a:prstClr val="black"/>
                </a:solidFill>
                <a:effectLst/>
                <a:uLnTx/>
                <a:uFillTx/>
                <a:latin typeface="Calibri"/>
                <a:ea typeface="+mn-ea"/>
                <a:cs typeface="+mn-cs"/>
              </a:rPr>
              <a:t>• </a:t>
            </a:r>
            <a:r>
              <a:rPr lang="en-US" sz="1800" b="1" dirty="0"/>
              <a:t>Fair and Efficient Revenue Collection</a:t>
            </a:r>
          </a:p>
          <a:p>
            <a:pPr marL="457200" lvl="1" indent="0">
              <a:buNone/>
            </a:pPr>
            <a:r>
              <a:rPr lang="en-US" dirty="0"/>
              <a:t>Standard 7: Models of Revenue Collection and offer electronic payment options</a:t>
            </a:r>
          </a:p>
          <a:p>
            <a:pPr marL="457200" lvl="1" indent="0">
              <a:buNone/>
            </a:pPr>
            <a:r>
              <a:rPr lang="en-US" dirty="0"/>
              <a:t>Standard 8: De Minimis</a:t>
            </a:r>
          </a:p>
          <a:p>
            <a:pPr marL="457200" lvl="1" indent="0">
              <a:buNone/>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b="0" i="0" u="none" strike="noStrike" kern="1200" cap="none" spc="0" normalizeH="0" baseline="0" noProof="0" dirty="0">
              <a:ln>
                <a:noFill/>
              </a:ln>
              <a:solidFill>
                <a:prstClr val="black"/>
              </a:solidFill>
              <a:effectLst/>
              <a:uLnTx/>
              <a:uFillTx/>
              <a:latin typeface="Calibri"/>
              <a:ea typeface="+mn-ea"/>
              <a:cs typeface="+mn-cs"/>
            </a:endParaRPr>
          </a:p>
          <a:p>
            <a:pPr marL="457200" marR="0" lvl="1"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Calibri"/>
              <a:ea typeface="+mn-ea"/>
              <a:cs typeface="+mn-cs"/>
            </a:endParaRPr>
          </a:p>
          <a:p>
            <a:pPr marL="457200" marR="0" lvl="1"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正方形/長方形 4">
            <a:extLst>
              <a:ext uri="{FF2B5EF4-FFF2-40B4-BE49-F238E27FC236}">
                <a16:creationId xmlns:a16="http://schemas.microsoft.com/office/drawing/2014/main" id="{F2BCFDA4-CEBB-4903-B6A2-F6A9B428B12C}"/>
              </a:ext>
            </a:extLst>
          </p:cNvPr>
          <p:cNvSpPr/>
          <p:nvPr/>
        </p:nvSpPr>
        <p:spPr>
          <a:xfrm>
            <a:off x="6244570" y="986741"/>
            <a:ext cx="5366327" cy="2587412"/>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marL="0" indent="0">
              <a:buNone/>
            </a:pPr>
            <a:r>
              <a:rPr kumimoji="0" lang="en-US" sz="1800" b="0" i="0" u="none" strike="noStrike" kern="1200" cap="none" spc="0" normalizeH="0" baseline="0" noProof="0" dirty="0">
                <a:ln>
                  <a:noFill/>
                </a:ln>
                <a:solidFill>
                  <a:prstClr val="black"/>
                </a:solidFill>
                <a:effectLst/>
                <a:uLnTx/>
                <a:uFillTx/>
                <a:latin typeface="Calibri"/>
                <a:ea typeface="+mn-ea"/>
                <a:cs typeface="+mn-cs"/>
              </a:rPr>
              <a:t>• </a:t>
            </a:r>
            <a:r>
              <a:rPr lang="en-US" sz="1800" b="1" dirty="0"/>
              <a:t>Safety and Security</a:t>
            </a:r>
          </a:p>
          <a:p>
            <a:pPr marL="457200" lvl="1" indent="0">
              <a:buNone/>
            </a:pPr>
            <a:r>
              <a:rPr lang="en-US" dirty="0"/>
              <a:t>Standard 9: Prevention of Fraud and Illicit Trade</a:t>
            </a:r>
          </a:p>
          <a:p>
            <a:pPr marL="457200" lvl="1" indent="0">
              <a:buNone/>
            </a:pPr>
            <a:r>
              <a:rPr lang="en-US" dirty="0"/>
              <a:t>Standard 10: Inter-Agency Cooperation and Information Sharing</a:t>
            </a:r>
          </a:p>
          <a:p>
            <a:pPr lvl="1">
              <a:defRPr/>
            </a:pPr>
            <a:r>
              <a:rPr lang="en-US" dirty="0"/>
              <a:t>Standard 15: Explore Technological Developments and Innovation</a:t>
            </a:r>
          </a:p>
          <a:p>
            <a:pPr lvl="1">
              <a:defRPr/>
            </a:pPr>
            <a:endParaRPr lang="en-US" dirty="0"/>
          </a:p>
          <a:p>
            <a:pPr marL="457200" marR="0" lvl="1"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Calibri"/>
              <a:ea typeface="+mn-ea"/>
              <a:cs typeface="+mn-cs"/>
            </a:endParaRPr>
          </a:p>
          <a:p>
            <a:pPr marL="457200" marR="0" lvl="1"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正方形/長方形 15">
            <a:extLst>
              <a:ext uri="{FF2B5EF4-FFF2-40B4-BE49-F238E27FC236}">
                <a16:creationId xmlns:a16="http://schemas.microsoft.com/office/drawing/2014/main" id="{2F24B059-33D9-4001-BC80-05265C93EE52}"/>
              </a:ext>
            </a:extLst>
          </p:cNvPr>
          <p:cNvSpPr/>
          <p:nvPr/>
        </p:nvSpPr>
        <p:spPr>
          <a:xfrm>
            <a:off x="6244570" y="3574153"/>
            <a:ext cx="5366327" cy="2292994"/>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Calibri"/>
                <a:ea typeface="+mn-ea"/>
                <a:cs typeface="+mn-cs"/>
              </a:rPr>
              <a:t>• </a:t>
            </a:r>
            <a:r>
              <a:rPr kumimoji="0" lang="en-US" altLang="ja-JP" sz="1800" b="1"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Partnership</a:t>
            </a:r>
            <a:endParaRPr kumimoji="0" lang="en-US" sz="1800" b="1" i="0" u="none" strike="noStrike" kern="1200" cap="none" spc="0" normalizeH="0" baseline="0" noProof="0" dirty="0">
              <a:ln>
                <a:noFill/>
              </a:ln>
              <a:solidFill>
                <a:prstClr val="white"/>
              </a:solidFill>
              <a:effectLst/>
              <a:uLnTx/>
              <a:uFillTx/>
              <a:latin typeface="Calibri"/>
              <a:ea typeface="+mn-ea"/>
              <a:cs typeface="+mn-cs"/>
            </a:endParaRPr>
          </a:p>
          <a:p>
            <a:pPr marL="457200" lvl="1" indent="0">
              <a:buNone/>
            </a:pPr>
            <a:r>
              <a:rPr lang="en-US" sz="1800" dirty="0"/>
              <a:t>Standard 6: : Authorized Economic Operator (AEO) Standard 11: Public-Private Partnerships</a:t>
            </a:r>
          </a:p>
          <a:p>
            <a:pPr marL="457200" lvl="1" indent="0">
              <a:buNone/>
            </a:pPr>
            <a:r>
              <a:rPr lang="en-US" sz="1800" dirty="0"/>
              <a:t>Standard 12: International Cooperation</a:t>
            </a:r>
          </a:p>
          <a:p>
            <a:pPr marL="457200" lvl="1" indent="0">
              <a:buNone/>
            </a:pPr>
            <a:r>
              <a:rPr lang="en-US" sz="1800" dirty="0"/>
              <a:t>Standard 13: Communication, Public Awareness and Outreach </a:t>
            </a:r>
            <a:endParaRPr lang="en-US" dirty="0"/>
          </a:p>
          <a:p>
            <a:r>
              <a:rPr kumimoji="0" lang="en-US" sz="1800" b="1" i="0" u="none" strike="noStrike" kern="1200" cap="none" spc="0" normalizeH="0" baseline="0" noProof="0" dirty="0">
                <a:ln>
                  <a:noFill/>
                </a:ln>
                <a:solidFill>
                  <a:prstClr val="white"/>
                </a:solidFill>
                <a:effectLst/>
                <a:uLnTx/>
                <a:uFillTx/>
                <a:latin typeface="Calibri"/>
                <a:ea typeface="+mn-ea"/>
                <a:cs typeface="+mn-cs"/>
              </a:rPr>
              <a:t>• </a:t>
            </a:r>
            <a:r>
              <a:rPr kumimoji="0" lang="en-US" altLang="ja-JP" sz="1800" b="1"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Measurement and analysis</a:t>
            </a:r>
            <a:endParaRPr lang="en-US" dirty="0"/>
          </a:p>
          <a:p>
            <a:pPr marL="457200" lvl="1" indent="0">
              <a:buNone/>
            </a:pPr>
            <a:r>
              <a:rPr lang="en-US" sz="1800" dirty="0"/>
              <a:t>Standard 14: Mechanism of Measurement</a:t>
            </a:r>
          </a:p>
        </p:txBody>
      </p:sp>
    </p:spTree>
    <p:extLst>
      <p:ext uri="{BB962C8B-B14F-4D97-AF65-F5344CB8AC3E}">
        <p14:creationId xmlns:p14="http://schemas.microsoft.com/office/powerpoint/2010/main" val="18942149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図 8">
            <a:extLst>
              <a:ext uri="{FF2B5EF4-FFF2-40B4-BE49-F238E27FC236}">
                <a16:creationId xmlns:a16="http://schemas.microsoft.com/office/drawing/2014/main" id="{571855CB-8BD4-450E-80FD-E8CC07B7CB43}"/>
              </a:ext>
            </a:extLst>
          </p:cNvPr>
          <p:cNvPicPr>
            <a:picLocks noChangeAspect="1"/>
          </p:cNvPicPr>
          <p:nvPr/>
        </p:nvPicPr>
        <p:blipFill>
          <a:blip r:embed="rId3"/>
          <a:stretch>
            <a:fillRect/>
          </a:stretch>
        </p:blipFill>
        <p:spPr>
          <a:xfrm>
            <a:off x="10880596" y="173988"/>
            <a:ext cx="802868" cy="831542"/>
          </a:xfrm>
          <a:prstGeom prst="rect">
            <a:avLst/>
          </a:prstGeom>
        </p:spPr>
      </p:pic>
      <p:sp>
        <p:nvSpPr>
          <p:cNvPr id="10" name="슬라이드 번호 개체 틀 41">
            <a:extLst>
              <a:ext uri="{FF2B5EF4-FFF2-40B4-BE49-F238E27FC236}">
                <a16:creationId xmlns:a16="http://schemas.microsoft.com/office/drawing/2014/main" id="{BE4EDDB1-B1B7-498E-BA7B-EC4EC3117987}"/>
              </a:ext>
            </a:extLst>
          </p:cNvPr>
          <p:cNvSpPr txBox="1">
            <a:spLocks/>
          </p:cNvSpPr>
          <p:nvPr/>
        </p:nvSpPr>
        <p:spPr bwMode="auto">
          <a:xfrm>
            <a:off x="10236200" y="6457951"/>
            <a:ext cx="1219200" cy="365125"/>
          </a:xfrm>
          <a:prstGeom prst="rect">
            <a:avLst/>
          </a:prstGeom>
          <a:noFill/>
          <a:ln>
            <a:miter lim="800000"/>
            <a:headEnd/>
            <a:tailEnd/>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4D3DA887-F7FE-4704-A74B-CF8527EAA476}" type="slidenum">
              <a:rPr kumimoji="0" lang="ko-KR" altLang="en-US" sz="1100" b="0" i="0" u="none" strike="noStrike" kern="1200" cap="none" spc="0" normalizeH="0" baseline="0" noProof="0" smtClean="0">
                <a:ln>
                  <a:noFill/>
                </a:ln>
                <a:solidFill>
                  <a:srgbClr val="0070C0"/>
                </a:solidFill>
                <a:effectLst/>
                <a:uLnTx/>
                <a:uFillTx/>
                <a:latin typeface="Arial" panose="020B0604020202020204" pitchFamily="34" charset="0"/>
                <a:ea typeface="맑은 고딕" panose="020B0503020000020004" pitchFamily="34" charset="-127"/>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ko-KR" altLang="en-US" sz="1200" b="0" i="0" u="none" strike="noStrike" kern="1200" cap="none" spc="0" normalizeH="0" baseline="0" noProof="0" dirty="0">
              <a:ln>
                <a:noFill/>
              </a:ln>
              <a:solidFill>
                <a:srgbClr val="0070C0"/>
              </a:solidFill>
              <a:effectLst/>
              <a:uLnTx/>
              <a:uFillTx/>
              <a:latin typeface="Arial" panose="020B0604020202020204" pitchFamily="34" charset="0"/>
              <a:ea typeface="맑은 고딕" panose="020B0503020000020004" pitchFamily="34" charset="-127"/>
              <a:cs typeface="Arial" panose="020B0604020202020204" pitchFamily="34" charset="0"/>
            </a:endParaRPr>
          </a:p>
        </p:txBody>
      </p:sp>
      <p:cxnSp>
        <p:nvCxnSpPr>
          <p:cNvPr id="11" name="直線コネクタ 10">
            <a:extLst>
              <a:ext uri="{FF2B5EF4-FFF2-40B4-BE49-F238E27FC236}">
                <a16:creationId xmlns:a16="http://schemas.microsoft.com/office/drawing/2014/main" id="{BF76B67F-F0F5-483B-B344-03AA118349DE}"/>
              </a:ext>
            </a:extLst>
          </p:cNvPr>
          <p:cNvCxnSpPr>
            <a:cxnSpLocks/>
          </p:cNvCxnSpPr>
          <p:nvPr/>
        </p:nvCxnSpPr>
        <p:spPr>
          <a:xfrm>
            <a:off x="872455" y="6502400"/>
            <a:ext cx="10494045" cy="0"/>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sp>
        <p:nvSpPr>
          <p:cNvPr id="12" name="テキスト ボックス 11">
            <a:extLst>
              <a:ext uri="{FF2B5EF4-FFF2-40B4-BE49-F238E27FC236}">
                <a16:creationId xmlns:a16="http://schemas.microsoft.com/office/drawing/2014/main" id="{8A4B450D-8AC5-43D9-9455-CB6549000364}"/>
              </a:ext>
            </a:extLst>
          </p:cNvPr>
          <p:cNvSpPr txBox="1"/>
          <p:nvPr/>
        </p:nvSpPr>
        <p:spPr>
          <a:xfrm>
            <a:off x="783492" y="6487298"/>
            <a:ext cx="1585058"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www.wcoomd.org</a:t>
            </a:r>
          </a:p>
        </p:txBody>
      </p:sp>
      <p:grpSp>
        <p:nvGrpSpPr>
          <p:cNvPr id="14" name="Group 32">
            <a:extLst>
              <a:ext uri="{FF2B5EF4-FFF2-40B4-BE49-F238E27FC236}">
                <a16:creationId xmlns:a16="http://schemas.microsoft.com/office/drawing/2014/main" id="{656C7305-397F-4B54-8518-47F45BC9CDC7}"/>
              </a:ext>
            </a:extLst>
          </p:cNvPr>
          <p:cNvGrpSpPr>
            <a:grpSpLocks/>
          </p:cNvGrpSpPr>
          <p:nvPr/>
        </p:nvGrpSpPr>
        <p:grpSpPr bwMode="auto">
          <a:xfrm>
            <a:off x="1243836" y="58332"/>
            <a:ext cx="9636760" cy="753208"/>
            <a:chOff x="0" y="0"/>
            <a:chExt cx="4843" cy="514"/>
          </a:xfrm>
        </p:grpSpPr>
        <p:pic>
          <p:nvPicPr>
            <p:cNvPr id="15" name="Rounded Rectangle 99">
              <a:extLst>
                <a:ext uri="{FF2B5EF4-FFF2-40B4-BE49-F238E27FC236}">
                  <a16:creationId xmlns:a16="http://schemas.microsoft.com/office/drawing/2014/main" id="{6202178D-8FA2-4910-BD91-FCF40DC66545}"/>
                </a:ext>
              </a:extLst>
            </p:cNvPr>
            <p:cNvPicPr>
              <a:picLocks noChangeArrowheads="1"/>
            </p:cNvPicPr>
            <p:nvPr/>
          </p:nvPicPr>
          <p:blipFill>
            <a:blip r:embed="rId4" cstate="print"/>
            <a:srcRect/>
            <a:stretch>
              <a:fillRect/>
            </a:stretch>
          </p:blipFill>
          <p:spPr bwMode="auto">
            <a:xfrm>
              <a:off x="0" y="0"/>
              <a:ext cx="4843" cy="514"/>
            </a:xfrm>
            <a:prstGeom prst="rect">
              <a:avLst/>
            </a:prstGeom>
            <a:noFill/>
            <a:ln w="9525">
              <a:noFill/>
              <a:miter lim="800000"/>
              <a:headEnd/>
              <a:tailEnd/>
            </a:ln>
          </p:spPr>
        </p:pic>
        <p:sp>
          <p:nvSpPr>
            <p:cNvPr id="17" name="Text Box 34">
              <a:extLst>
                <a:ext uri="{FF2B5EF4-FFF2-40B4-BE49-F238E27FC236}">
                  <a16:creationId xmlns:a16="http://schemas.microsoft.com/office/drawing/2014/main" id="{BDB94DF9-CE18-463E-8EAC-B51C25DAEB76}"/>
                </a:ext>
              </a:extLst>
            </p:cNvPr>
            <p:cNvSpPr txBox="1">
              <a:spLocks noChangeArrowheads="1"/>
            </p:cNvSpPr>
            <p:nvPr/>
          </p:nvSpPr>
          <p:spPr bwMode="auto">
            <a:xfrm>
              <a:off x="59" y="65"/>
              <a:ext cx="4729" cy="375"/>
            </a:xfrm>
            <a:prstGeom prst="rect">
              <a:avLst/>
            </a:prstGeom>
            <a:noFill/>
            <a:ln w="9525">
              <a:noFill/>
              <a:miter lim="800000"/>
              <a:headEnd/>
              <a:tailEnd/>
            </a:ln>
          </p:spPr>
          <p:txBody>
            <a:bodyPr anchor="ctr"/>
            <a:lstStyle/>
            <a:p>
              <a:pPr algn="ctr"/>
              <a:r>
                <a:rPr lang="en-US" altLang="ja-JP" sz="2954" b="1" dirty="0">
                  <a:solidFill>
                    <a:schemeClr val="bg1"/>
                  </a:solidFill>
                  <a:latin typeface="Calibri"/>
                  <a:ea typeface="ＭＳ Ｐゴシック" pitchFamily="34" charset="-128"/>
                </a:rPr>
                <a:t>Advance Electronic Data and Risk Management</a:t>
              </a:r>
            </a:p>
          </p:txBody>
        </p:sp>
      </p:grpSp>
      <p:sp>
        <p:nvSpPr>
          <p:cNvPr id="18" name="テキスト ボックス 17">
            <a:extLst>
              <a:ext uri="{FF2B5EF4-FFF2-40B4-BE49-F238E27FC236}">
                <a16:creationId xmlns:a16="http://schemas.microsoft.com/office/drawing/2014/main" id="{3D80CC08-9220-4637-8557-AF9F30200FB4}"/>
              </a:ext>
            </a:extLst>
          </p:cNvPr>
          <p:cNvSpPr txBox="1"/>
          <p:nvPr/>
        </p:nvSpPr>
        <p:spPr>
          <a:xfrm>
            <a:off x="872455" y="3348576"/>
            <a:ext cx="10692528" cy="1138773"/>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US" sz="1600" b="1" dirty="0"/>
              <a:t>Standard 1</a:t>
            </a:r>
            <a:r>
              <a:rPr lang="en-US" sz="1600" dirty="0"/>
              <a:t>: Legal Framework for Advance Electronic Data </a:t>
            </a:r>
          </a:p>
          <a:p>
            <a:r>
              <a:rPr lang="en-US" sz="1600" dirty="0"/>
              <a:t>A legal and regulatory framework should be established for </a:t>
            </a:r>
            <a:r>
              <a:rPr lang="en-US" b="1" dirty="0">
                <a:solidFill>
                  <a:schemeClr val="accent1"/>
                </a:solidFill>
              </a:rPr>
              <a:t>requiring advance electronic exchange of data between relevant parties involved in the E-Commerce supply chain</a:t>
            </a:r>
            <a:r>
              <a:rPr lang="en-US" sz="1600" dirty="0"/>
              <a:t>, and Customs administrations and other relevant government agencies to enhance facilitation and control measures, taking into account applicable laws, inter alia, those related </a:t>
            </a:r>
            <a:endParaRPr lang="en-GB" sz="1600" dirty="0"/>
          </a:p>
        </p:txBody>
      </p:sp>
      <p:sp>
        <p:nvSpPr>
          <p:cNvPr id="19" name="テキスト ボックス 18">
            <a:extLst>
              <a:ext uri="{FF2B5EF4-FFF2-40B4-BE49-F238E27FC236}">
                <a16:creationId xmlns:a16="http://schemas.microsoft.com/office/drawing/2014/main" id="{B71C1D59-0877-4E2C-8CF0-7148392403CC}"/>
              </a:ext>
            </a:extLst>
          </p:cNvPr>
          <p:cNvSpPr txBox="1"/>
          <p:nvPr/>
        </p:nvSpPr>
        <p:spPr>
          <a:xfrm>
            <a:off x="872456" y="4716541"/>
            <a:ext cx="10692528" cy="1600438"/>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US" sz="1600" b="1" dirty="0"/>
              <a:t>Standard 5</a:t>
            </a:r>
            <a:r>
              <a:rPr lang="en-US" sz="1600" dirty="0"/>
              <a:t>: Simplified Clearance Procedures </a:t>
            </a:r>
          </a:p>
          <a:p>
            <a:r>
              <a:rPr lang="en-US" sz="1600" dirty="0"/>
              <a:t>Customs administrations, working in coordination with other relevant government agencies as appropriate, should establish and maintain </a:t>
            </a:r>
            <a:r>
              <a:rPr lang="en-US" sz="1600" dirty="0">
                <a:solidFill>
                  <a:schemeClr val="tx1"/>
                </a:solidFill>
              </a:rPr>
              <a:t>simplified clearance formalities/procedures utilizing pre-arrival processing and risk assessment of cross</a:t>
            </a:r>
            <a:r>
              <a:rPr lang="ja-JP" altLang="en-US" sz="1600" dirty="0">
                <a:solidFill>
                  <a:schemeClr val="tx1"/>
                </a:solidFill>
              </a:rPr>
              <a:t> </a:t>
            </a:r>
            <a:r>
              <a:rPr lang="en-US" sz="1600" dirty="0">
                <a:solidFill>
                  <a:schemeClr val="tx1"/>
                </a:solidFill>
              </a:rPr>
              <a:t>border E-Commerce shipments</a:t>
            </a:r>
            <a:r>
              <a:rPr lang="en-US" sz="1600" dirty="0"/>
              <a:t>, and procedures for </a:t>
            </a:r>
            <a:r>
              <a:rPr lang="en-US" b="1" dirty="0">
                <a:solidFill>
                  <a:schemeClr val="accent1"/>
                </a:solidFill>
              </a:rPr>
              <a:t>immediate release of low-risk shipments on arrival or departure</a:t>
            </a:r>
            <a:r>
              <a:rPr lang="en-US" sz="1600" dirty="0"/>
              <a:t>. Simplified clearance formalities/procedures should include</a:t>
            </a:r>
            <a:r>
              <a:rPr lang="en-US" sz="1600" dirty="0">
                <a:solidFill>
                  <a:schemeClr val="tx1"/>
                </a:solidFill>
              </a:rPr>
              <a:t>, as appropriate, an account-based system for collecting duties and/or taxes and handling return shipments. </a:t>
            </a:r>
            <a:endParaRPr lang="en-GB" sz="1600" dirty="0">
              <a:solidFill>
                <a:schemeClr val="tx1"/>
              </a:solidFill>
            </a:endParaRPr>
          </a:p>
        </p:txBody>
      </p:sp>
      <p:sp>
        <p:nvSpPr>
          <p:cNvPr id="4" name="テキスト ボックス 3">
            <a:extLst>
              <a:ext uri="{FF2B5EF4-FFF2-40B4-BE49-F238E27FC236}">
                <a16:creationId xmlns:a16="http://schemas.microsoft.com/office/drawing/2014/main" id="{42588D48-890A-42C1-A239-88875E3E1417}"/>
              </a:ext>
            </a:extLst>
          </p:cNvPr>
          <p:cNvSpPr txBox="1"/>
          <p:nvPr/>
        </p:nvSpPr>
        <p:spPr>
          <a:xfrm>
            <a:off x="6365966" y="1005530"/>
            <a:ext cx="5366327" cy="1477328"/>
          </a:xfrm>
          <a:prstGeom prst="rect">
            <a:avLst/>
          </a:prstGeom>
          <a:noFill/>
        </p:spPr>
        <p:txBody>
          <a:bodyPr wrap="square" rtlCol="0">
            <a:spAutoFit/>
          </a:bodyPr>
          <a:lstStyle/>
          <a:p>
            <a:r>
              <a:rPr lang="en-US" altLang="ja-JP" dirty="0"/>
              <a:t>Issues of Advance Electronic Data</a:t>
            </a:r>
          </a:p>
          <a:p>
            <a:pPr marL="285750" indent="-285750">
              <a:buFontTx/>
              <a:buChar char="-"/>
            </a:pPr>
            <a:r>
              <a:rPr lang="en-US" altLang="ja-JP" dirty="0"/>
              <a:t>Timing (pre-departure, pre arrival, importation)</a:t>
            </a:r>
          </a:p>
          <a:p>
            <a:pPr marL="285750" indent="-285750">
              <a:buFontTx/>
              <a:buChar char="-"/>
            </a:pPr>
            <a:r>
              <a:rPr lang="en-US" altLang="ja-JP" dirty="0"/>
              <a:t>Data elements</a:t>
            </a:r>
            <a:r>
              <a:rPr lang="ja-JP" altLang="en-US" dirty="0"/>
              <a:t>（</a:t>
            </a:r>
            <a:r>
              <a:rPr lang="en-US" altLang="ja-JP" dirty="0"/>
              <a:t>transaction data, payment data, logistic data</a:t>
            </a:r>
            <a:r>
              <a:rPr lang="ja-JP" altLang="en-US" dirty="0"/>
              <a:t>）</a:t>
            </a:r>
            <a:endParaRPr lang="en-US" altLang="ja-JP" dirty="0"/>
          </a:p>
          <a:p>
            <a:pPr marL="285750" indent="-285750">
              <a:buFontTx/>
              <a:buChar char="-"/>
            </a:pPr>
            <a:r>
              <a:rPr lang="en-US" altLang="ja-JP" dirty="0"/>
              <a:t>Mandatory Submission</a:t>
            </a:r>
            <a:r>
              <a:rPr lang="ja-JP" altLang="en-US" dirty="0"/>
              <a:t> </a:t>
            </a:r>
            <a:r>
              <a:rPr lang="en-US" altLang="ja-JP" dirty="0"/>
              <a:t>VS</a:t>
            </a:r>
            <a:r>
              <a:rPr lang="ja-JP" altLang="en-US" dirty="0"/>
              <a:t> </a:t>
            </a:r>
            <a:r>
              <a:rPr lang="en-US" altLang="ja-JP" dirty="0"/>
              <a:t>Voluntary Data</a:t>
            </a:r>
            <a:r>
              <a:rPr lang="ja-JP" altLang="en-US" dirty="0"/>
              <a:t>　</a:t>
            </a:r>
            <a:endParaRPr lang="en-US" altLang="ja-JP" dirty="0"/>
          </a:p>
        </p:txBody>
      </p:sp>
      <p:sp>
        <p:nvSpPr>
          <p:cNvPr id="5" name="大かっこ 4">
            <a:extLst>
              <a:ext uri="{FF2B5EF4-FFF2-40B4-BE49-F238E27FC236}">
                <a16:creationId xmlns:a16="http://schemas.microsoft.com/office/drawing/2014/main" id="{C19A06E9-3C27-4629-B29F-F24958F5AB5F}"/>
              </a:ext>
            </a:extLst>
          </p:cNvPr>
          <p:cNvSpPr/>
          <p:nvPr/>
        </p:nvSpPr>
        <p:spPr>
          <a:xfrm>
            <a:off x="6365966" y="935862"/>
            <a:ext cx="5262967" cy="2213991"/>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 name="正方形/長方形 5">
            <a:extLst>
              <a:ext uri="{FF2B5EF4-FFF2-40B4-BE49-F238E27FC236}">
                <a16:creationId xmlns:a16="http://schemas.microsoft.com/office/drawing/2014/main" id="{1D8F9DE7-2C7A-4623-88E2-727F153E29A7}"/>
              </a:ext>
            </a:extLst>
          </p:cNvPr>
          <p:cNvSpPr/>
          <p:nvPr/>
        </p:nvSpPr>
        <p:spPr>
          <a:xfrm>
            <a:off x="878244" y="841529"/>
            <a:ext cx="5366327" cy="2308324"/>
          </a:xfrm>
          <a:prstGeom prst="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defRPr/>
            </a:pPr>
            <a:r>
              <a:rPr kumimoji="0" lang="en-US" sz="1800" b="0" i="0" u="none" strike="noStrike" kern="1200" cap="none" spc="0" normalizeH="0" baseline="0" noProof="0" dirty="0">
                <a:ln>
                  <a:noFill/>
                </a:ln>
                <a:solidFill>
                  <a:prstClr val="white"/>
                </a:solidFill>
                <a:effectLst/>
                <a:uLnTx/>
                <a:uFillTx/>
                <a:latin typeface="Calibri"/>
                <a:ea typeface="+mn-ea"/>
                <a:cs typeface="+mn-cs"/>
              </a:rPr>
              <a:t>• </a:t>
            </a:r>
            <a:r>
              <a:rPr lang="en-US" sz="1800" dirty="0"/>
              <a:t>Advance Electronic Data and Risk Management</a:t>
            </a:r>
            <a:endParaRPr kumimoji="0" lang="en-US" sz="1800" b="1" i="0" u="none" strike="noStrike" kern="1200" cap="none" spc="0" normalizeH="0" baseline="0" noProof="0" dirty="0">
              <a:ln>
                <a:noFill/>
              </a:ln>
              <a:solidFill>
                <a:prstClr val="white"/>
              </a:solidFill>
              <a:effectLst/>
              <a:uLnTx/>
              <a:uFillTx/>
              <a:latin typeface="Calibri"/>
              <a:ea typeface="+mn-ea"/>
              <a:cs typeface="+mn-cs"/>
            </a:endParaRPr>
          </a:p>
          <a:p>
            <a:pPr marL="457200" lvl="1" indent="0">
              <a:buNone/>
            </a:pPr>
            <a:r>
              <a:rPr lang="en-US" sz="1800" dirty="0"/>
              <a:t>Standard 1: Legal Framework for AED</a:t>
            </a:r>
          </a:p>
          <a:p>
            <a:pPr marL="457200" lvl="1" indent="0">
              <a:buNone/>
            </a:pPr>
            <a:r>
              <a:rPr lang="en-US" sz="1800" dirty="0"/>
              <a:t>Standard 2: Use of International Standards for AED</a:t>
            </a:r>
          </a:p>
          <a:p>
            <a:pPr marL="457200" lvl="1" indent="0">
              <a:buNone/>
            </a:pPr>
            <a:r>
              <a:rPr lang="en-US" sz="1800" dirty="0"/>
              <a:t>Standard 3: Risk Management</a:t>
            </a:r>
          </a:p>
          <a:p>
            <a:pPr marL="457200" lvl="1" indent="0">
              <a:buNone/>
            </a:pPr>
            <a:r>
              <a:rPr lang="en-US" sz="1800" dirty="0"/>
              <a:t>Standard 4: Use of Non-Intrusive Inspection Technologies and Data Analytics</a:t>
            </a:r>
          </a:p>
          <a:p>
            <a:pPr>
              <a:defRPr/>
            </a:pPr>
            <a:r>
              <a:rPr kumimoji="0" lang="en-US" sz="1800" b="0" i="0" u="none" strike="noStrike" kern="1200" cap="none" spc="0" normalizeH="0" baseline="0" noProof="0" dirty="0">
                <a:ln>
                  <a:noFill/>
                </a:ln>
                <a:solidFill>
                  <a:prstClr val="white"/>
                </a:solidFill>
                <a:effectLst/>
                <a:uLnTx/>
                <a:uFillTx/>
                <a:latin typeface="Calibri"/>
                <a:ea typeface="+mn-ea"/>
                <a:cs typeface="+mn-cs"/>
              </a:rPr>
              <a:t>• </a:t>
            </a:r>
            <a:r>
              <a:rPr lang="en-US" sz="1800" dirty="0"/>
              <a:t>Facilitation and Simplification of Procedures</a:t>
            </a:r>
            <a:endParaRPr kumimoji="0" lang="en-US" sz="1800" b="1" i="0" u="none" strike="noStrike" kern="1200" cap="none" spc="0" normalizeH="0" baseline="0" noProof="0" dirty="0">
              <a:ln>
                <a:noFill/>
              </a:ln>
              <a:solidFill>
                <a:prstClr val="white"/>
              </a:solidFill>
              <a:effectLst/>
              <a:uLnTx/>
              <a:uFillTx/>
              <a:latin typeface="Calibri"/>
              <a:ea typeface="+mn-ea"/>
              <a:cs typeface="+mn-cs"/>
            </a:endParaRPr>
          </a:p>
          <a:p>
            <a:pPr marL="457200" lvl="1" indent="0">
              <a:buNone/>
            </a:pPr>
            <a:r>
              <a:rPr lang="en-US" sz="1800" dirty="0"/>
              <a:t>Standard 5: Simplified Clearance Procedures</a:t>
            </a:r>
          </a:p>
        </p:txBody>
      </p:sp>
    </p:spTree>
    <p:extLst>
      <p:ext uri="{BB962C8B-B14F-4D97-AF65-F5344CB8AC3E}">
        <p14:creationId xmlns:p14="http://schemas.microsoft.com/office/powerpoint/2010/main" val="18664142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図 8">
            <a:extLst>
              <a:ext uri="{FF2B5EF4-FFF2-40B4-BE49-F238E27FC236}">
                <a16:creationId xmlns:a16="http://schemas.microsoft.com/office/drawing/2014/main" id="{571855CB-8BD4-450E-80FD-E8CC07B7CB43}"/>
              </a:ext>
            </a:extLst>
          </p:cNvPr>
          <p:cNvPicPr>
            <a:picLocks noChangeAspect="1"/>
          </p:cNvPicPr>
          <p:nvPr/>
        </p:nvPicPr>
        <p:blipFill>
          <a:blip r:embed="rId3"/>
          <a:stretch>
            <a:fillRect/>
          </a:stretch>
        </p:blipFill>
        <p:spPr>
          <a:xfrm>
            <a:off x="11331664" y="58332"/>
            <a:ext cx="802868" cy="831542"/>
          </a:xfrm>
          <a:prstGeom prst="rect">
            <a:avLst/>
          </a:prstGeom>
        </p:spPr>
      </p:pic>
      <p:sp>
        <p:nvSpPr>
          <p:cNvPr id="10" name="슬라이드 번호 개체 틀 41">
            <a:extLst>
              <a:ext uri="{FF2B5EF4-FFF2-40B4-BE49-F238E27FC236}">
                <a16:creationId xmlns:a16="http://schemas.microsoft.com/office/drawing/2014/main" id="{BE4EDDB1-B1B7-498E-BA7B-EC4EC3117987}"/>
              </a:ext>
            </a:extLst>
          </p:cNvPr>
          <p:cNvSpPr txBox="1">
            <a:spLocks/>
          </p:cNvSpPr>
          <p:nvPr/>
        </p:nvSpPr>
        <p:spPr bwMode="auto">
          <a:xfrm>
            <a:off x="10236200" y="6457951"/>
            <a:ext cx="1219200" cy="365125"/>
          </a:xfrm>
          <a:prstGeom prst="rect">
            <a:avLst/>
          </a:prstGeom>
          <a:noFill/>
          <a:ln>
            <a:miter lim="800000"/>
            <a:headEnd/>
            <a:tailEnd/>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4D3DA887-F7FE-4704-A74B-CF8527EAA476}" type="slidenum">
              <a:rPr kumimoji="0" lang="ko-KR" altLang="en-US" sz="1100" b="0" i="0" u="none" strike="noStrike" kern="1200" cap="none" spc="0" normalizeH="0" baseline="0" noProof="0" smtClean="0">
                <a:ln>
                  <a:noFill/>
                </a:ln>
                <a:solidFill>
                  <a:srgbClr val="0070C0"/>
                </a:solidFill>
                <a:effectLst/>
                <a:uLnTx/>
                <a:uFillTx/>
                <a:latin typeface="Arial" panose="020B0604020202020204" pitchFamily="34" charset="0"/>
                <a:ea typeface="맑은 고딕" panose="020B0503020000020004" pitchFamily="34" charset="-127"/>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ko-KR" altLang="en-US" sz="1200" b="0" i="0" u="none" strike="noStrike" kern="1200" cap="none" spc="0" normalizeH="0" baseline="0" noProof="0" dirty="0">
              <a:ln>
                <a:noFill/>
              </a:ln>
              <a:solidFill>
                <a:srgbClr val="0070C0"/>
              </a:solidFill>
              <a:effectLst/>
              <a:uLnTx/>
              <a:uFillTx/>
              <a:latin typeface="Arial" panose="020B0604020202020204" pitchFamily="34" charset="0"/>
              <a:ea typeface="맑은 고딕" panose="020B0503020000020004" pitchFamily="34" charset="-127"/>
              <a:cs typeface="Arial" panose="020B0604020202020204" pitchFamily="34" charset="0"/>
            </a:endParaRPr>
          </a:p>
        </p:txBody>
      </p:sp>
      <p:cxnSp>
        <p:nvCxnSpPr>
          <p:cNvPr id="11" name="直線コネクタ 10">
            <a:extLst>
              <a:ext uri="{FF2B5EF4-FFF2-40B4-BE49-F238E27FC236}">
                <a16:creationId xmlns:a16="http://schemas.microsoft.com/office/drawing/2014/main" id="{BF76B67F-F0F5-483B-B344-03AA118349DE}"/>
              </a:ext>
            </a:extLst>
          </p:cNvPr>
          <p:cNvCxnSpPr>
            <a:cxnSpLocks/>
          </p:cNvCxnSpPr>
          <p:nvPr/>
        </p:nvCxnSpPr>
        <p:spPr>
          <a:xfrm>
            <a:off x="872455" y="6502400"/>
            <a:ext cx="10494045" cy="0"/>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sp>
        <p:nvSpPr>
          <p:cNvPr id="12" name="テキスト ボックス 11">
            <a:extLst>
              <a:ext uri="{FF2B5EF4-FFF2-40B4-BE49-F238E27FC236}">
                <a16:creationId xmlns:a16="http://schemas.microsoft.com/office/drawing/2014/main" id="{8A4B450D-8AC5-43D9-9455-CB6549000364}"/>
              </a:ext>
            </a:extLst>
          </p:cNvPr>
          <p:cNvSpPr txBox="1"/>
          <p:nvPr/>
        </p:nvSpPr>
        <p:spPr>
          <a:xfrm>
            <a:off x="783492" y="6487298"/>
            <a:ext cx="1585058"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www.wcoomd.org</a:t>
            </a:r>
          </a:p>
        </p:txBody>
      </p:sp>
      <p:sp>
        <p:nvSpPr>
          <p:cNvPr id="3" name="テキスト ボックス 2">
            <a:extLst>
              <a:ext uri="{FF2B5EF4-FFF2-40B4-BE49-F238E27FC236}">
                <a16:creationId xmlns:a16="http://schemas.microsoft.com/office/drawing/2014/main" id="{D821B669-4923-42A9-9DCE-170ECBA7FF21}"/>
              </a:ext>
            </a:extLst>
          </p:cNvPr>
          <p:cNvSpPr txBox="1"/>
          <p:nvPr/>
        </p:nvSpPr>
        <p:spPr>
          <a:xfrm>
            <a:off x="5694219" y="6502400"/>
            <a:ext cx="5445140" cy="276999"/>
          </a:xfrm>
          <a:prstGeom prst="rect">
            <a:avLst/>
          </a:prstGeom>
          <a:noFill/>
        </p:spPr>
        <p:txBody>
          <a:bodyPr wrap="square">
            <a:spAutoFit/>
          </a:bodyPr>
          <a:lstStyle/>
          <a:p>
            <a:pPr algn="r"/>
            <a:r>
              <a:rPr lang="en-US" altLang="ja-JP" sz="1200" dirty="0">
                <a:solidFill>
                  <a:schemeClr val="accent1">
                    <a:lumMod val="50000"/>
                  </a:schemeClr>
                </a:solidFill>
              </a:rPr>
              <a:t>4</a:t>
            </a:r>
            <a:r>
              <a:rPr lang="ja-JP" altLang="en-US" sz="1200" dirty="0">
                <a:solidFill>
                  <a:schemeClr val="accent1">
                    <a:lumMod val="50000"/>
                  </a:schemeClr>
                </a:solidFill>
              </a:rPr>
              <a:t>．</a:t>
            </a:r>
            <a:r>
              <a:rPr lang="en-US" altLang="ja-JP" sz="1200" dirty="0">
                <a:solidFill>
                  <a:schemeClr val="accent1">
                    <a:lumMod val="50000"/>
                  </a:schemeClr>
                </a:solidFill>
              </a:rPr>
              <a:t>WCO</a:t>
            </a:r>
            <a:r>
              <a:rPr lang="ja-JP" altLang="en-US" sz="1200" dirty="0">
                <a:solidFill>
                  <a:schemeClr val="accent1">
                    <a:lumMod val="50000"/>
                  </a:schemeClr>
                </a:solidFill>
              </a:rPr>
              <a:t>加盟国における</a:t>
            </a:r>
            <a:r>
              <a:rPr lang="en-US" altLang="ja-JP" sz="1200" dirty="0">
                <a:solidFill>
                  <a:schemeClr val="accent1">
                    <a:lumMod val="50000"/>
                  </a:schemeClr>
                </a:solidFill>
              </a:rPr>
              <a:t>E-Commerce</a:t>
            </a:r>
            <a:r>
              <a:rPr lang="ja-JP" altLang="en-US" sz="1200" dirty="0">
                <a:solidFill>
                  <a:schemeClr val="accent1">
                    <a:lumMod val="50000"/>
                  </a:schemeClr>
                </a:solidFill>
              </a:rPr>
              <a:t>の実施例</a:t>
            </a:r>
          </a:p>
        </p:txBody>
      </p:sp>
      <p:grpSp>
        <p:nvGrpSpPr>
          <p:cNvPr id="17" name="Group 32">
            <a:extLst>
              <a:ext uri="{FF2B5EF4-FFF2-40B4-BE49-F238E27FC236}">
                <a16:creationId xmlns:a16="http://schemas.microsoft.com/office/drawing/2014/main" id="{186292D0-9945-47B8-B8D8-D1B6284490C3}"/>
              </a:ext>
            </a:extLst>
          </p:cNvPr>
          <p:cNvGrpSpPr>
            <a:grpSpLocks/>
          </p:cNvGrpSpPr>
          <p:nvPr/>
        </p:nvGrpSpPr>
        <p:grpSpPr bwMode="auto">
          <a:xfrm>
            <a:off x="1243836" y="58332"/>
            <a:ext cx="9829800" cy="753208"/>
            <a:chOff x="0" y="0"/>
            <a:chExt cx="4843" cy="514"/>
          </a:xfrm>
        </p:grpSpPr>
        <p:pic>
          <p:nvPicPr>
            <p:cNvPr id="19" name="Rounded Rectangle 99">
              <a:extLst>
                <a:ext uri="{FF2B5EF4-FFF2-40B4-BE49-F238E27FC236}">
                  <a16:creationId xmlns:a16="http://schemas.microsoft.com/office/drawing/2014/main" id="{4762BDC3-CFE1-4B3C-8C4A-97984C2DAC37}"/>
                </a:ext>
              </a:extLst>
            </p:cNvPr>
            <p:cNvPicPr>
              <a:picLocks noChangeArrowheads="1"/>
            </p:cNvPicPr>
            <p:nvPr/>
          </p:nvPicPr>
          <p:blipFill>
            <a:blip r:embed="rId4" cstate="print"/>
            <a:srcRect/>
            <a:stretch>
              <a:fillRect/>
            </a:stretch>
          </p:blipFill>
          <p:spPr bwMode="auto">
            <a:xfrm>
              <a:off x="0" y="0"/>
              <a:ext cx="4843" cy="514"/>
            </a:xfrm>
            <a:prstGeom prst="rect">
              <a:avLst/>
            </a:prstGeom>
            <a:noFill/>
            <a:ln w="9525">
              <a:noFill/>
              <a:miter lim="800000"/>
              <a:headEnd/>
              <a:tailEnd/>
            </a:ln>
          </p:spPr>
        </p:pic>
        <p:sp>
          <p:nvSpPr>
            <p:cNvPr id="20" name="Text Box 34">
              <a:extLst>
                <a:ext uri="{FF2B5EF4-FFF2-40B4-BE49-F238E27FC236}">
                  <a16:creationId xmlns:a16="http://schemas.microsoft.com/office/drawing/2014/main" id="{FFF7F935-AFAA-4223-8FC1-09964A75983F}"/>
                </a:ext>
              </a:extLst>
            </p:cNvPr>
            <p:cNvSpPr txBox="1">
              <a:spLocks noChangeArrowheads="1"/>
            </p:cNvSpPr>
            <p:nvPr/>
          </p:nvSpPr>
          <p:spPr bwMode="auto">
            <a:xfrm>
              <a:off x="59" y="65"/>
              <a:ext cx="4729" cy="375"/>
            </a:xfrm>
            <a:prstGeom prst="rect">
              <a:avLst/>
            </a:prstGeom>
            <a:noFill/>
            <a:ln w="9525">
              <a:noFill/>
              <a:miter lim="800000"/>
              <a:headEnd/>
              <a:tailEnd/>
            </a:ln>
          </p:spPr>
          <p:txBody>
            <a:bodyPr anchor="ctr"/>
            <a:lstStyle/>
            <a:p>
              <a:pPr algn="ctr"/>
              <a:r>
                <a:rPr lang="en-US" altLang="ja-JP" sz="2800" b="1" dirty="0">
                  <a:solidFill>
                    <a:schemeClr val="bg1"/>
                  </a:solidFill>
                  <a:latin typeface="Calibri"/>
                  <a:ea typeface="ＭＳ Ｐゴシック" pitchFamily="34" charset="-128"/>
                </a:rPr>
                <a:t>Safety and Security</a:t>
              </a:r>
              <a:r>
                <a:rPr lang="ja-JP" altLang="en-US" sz="2800" b="1" dirty="0">
                  <a:solidFill>
                    <a:schemeClr val="bg1"/>
                  </a:solidFill>
                  <a:latin typeface="Calibri"/>
                  <a:ea typeface="ＭＳ Ｐゴシック" pitchFamily="34" charset="-128"/>
                </a:rPr>
                <a:t>　</a:t>
              </a:r>
              <a:endParaRPr lang="en-US" altLang="ja-JP" sz="2954" b="1" dirty="0">
                <a:solidFill>
                  <a:schemeClr val="bg1"/>
                </a:solidFill>
                <a:latin typeface="Calibri"/>
                <a:ea typeface="ＭＳ Ｐゴシック" pitchFamily="34" charset="-128"/>
              </a:endParaRPr>
            </a:p>
          </p:txBody>
        </p:sp>
      </p:grpSp>
      <p:sp>
        <p:nvSpPr>
          <p:cNvPr id="15" name="テキスト ボックス 14">
            <a:extLst>
              <a:ext uri="{FF2B5EF4-FFF2-40B4-BE49-F238E27FC236}">
                <a16:creationId xmlns:a16="http://schemas.microsoft.com/office/drawing/2014/main" id="{340AB46F-0DC0-42A2-AA66-124BCD2B6553}"/>
              </a:ext>
            </a:extLst>
          </p:cNvPr>
          <p:cNvSpPr txBox="1"/>
          <p:nvPr/>
        </p:nvSpPr>
        <p:spPr>
          <a:xfrm>
            <a:off x="1052240" y="3556556"/>
            <a:ext cx="10367061" cy="120032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US" b="1" dirty="0"/>
              <a:t>Standard 9</a:t>
            </a:r>
            <a:r>
              <a:rPr lang="en-US" dirty="0"/>
              <a:t>: Prevention of Fraud and Illicit Trade </a:t>
            </a:r>
          </a:p>
          <a:p>
            <a:r>
              <a:rPr lang="en-US" dirty="0"/>
              <a:t>Customs administrations should work with other relevant government agencies to establish procedures for analysis and investigations of illicit cross-border ECommerce activities with a view to prevent and detect fraud, deter the misuse of ECommerce channels and disrupt illicit flows.</a:t>
            </a:r>
            <a:endParaRPr lang="en-GB" dirty="0"/>
          </a:p>
        </p:txBody>
      </p:sp>
      <p:sp>
        <p:nvSpPr>
          <p:cNvPr id="18" name="テキスト ボックス 17">
            <a:extLst>
              <a:ext uri="{FF2B5EF4-FFF2-40B4-BE49-F238E27FC236}">
                <a16:creationId xmlns:a16="http://schemas.microsoft.com/office/drawing/2014/main" id="{61BB343A-19F3-45CA-AA93-24A746DD2E99}"/>
              </a:ext>
            </a:extLst>
          </p:cNvPr>
          <p:cNvSpPr txBox="1"/>
          <p:nvPr/>
        </p:nvSpPr>
        <p:spPr>
          <a:xfrm>
            <a:off x="1052239" y="4904933"/>
            <a:ext cx="10367061" cy="120032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US" dirty="0">
                <a:solidFill>
                  <a:schemeClr val="tx1"/>
                </a:solidFill>
              </a:rPr>
              <a:t>Standard 15: Explore Technological Developments and Innovation </a:t>
            </a:r>
          </a:p>
          <a:p>
            <a:r>
              <a:rPr lang="en-US" dirty="0">
                <a:solidFill>
                  <a:schemeClr val="tx1"/>
                </a:solidFill>
              </a:rPr>
              <a:t>Customs administrations in collaboration with other relevant government agencies, the private sector and academia, should explore innovative technological developments and consider whether these developments can contribute to more effective and efficient control and facilitation of cross-border E-Commerce</a:t>
            </a:r>
            <a:endParaRPr lang="en-GB" dirty="0">
              <a:solidFill>
                <a:schemeClr val="tx1"/>
              </a:solidFill>
            </a:endParaRPr>
          </a:p>
        </p:txBody>
      </p:sp>
      <p:sp>
        <p:nvSpPr>
          <p:cNvPr id="2" name="大かっこ 1">
            <a:extLst>
              <a:ext uri="{FF2B5EF4-FFF2-40B4-BE49-F238E27FC236}">
                <a16:creationId xmlns:a16="http://schemas.microsoft.com/office/drawing/2014/main" id="{24CEBC97-4179-41D1-8A52-AC115D94BDA9}"/>
              </a:ext>
            </a:extLst>
          </p:cNvPr>
          <p:cNvSpPr/>
          <p:nvPr/>
        </p:nvSpPr>
        <p:spPr>
          <a:xfrm>
            <a:off x="1052239" y="1166802"/>
            <a:ext cx="4947790" cy="2281315"/>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 name="テキスト ボックス 3">
            <a:extLst>
              <a:ext uri="{FF2B5EF4-FFF2-40B4-BE49-F238E27FC236}">
                <a16:creationId xmlns:a16="http://schemas.microsoft.com/office/drawing/2014/main" id="{B2D8DF16-3AB5-412F-ABAA-2753E16E0682}"/>
              </a:ext>
            </a:extLst>
          </p:cNvPr>
          <p:cNvSpPr txBox="1"/>
          <p:nvPr/>
        </p:nvSpPr>
        <p:spPr>
          <a:xfrm>
            <a:off x="1147866" y="1188667"/>
            <a:ext cx="4773964" cy="2031325"/>
          </a:xfrm>
          <a:prstGeom prst="rect">
            <a:avLst/>
          </a:prstGeom>
          <a:noFill/>
        </p:spPr>
        <p:txBody>
          <a:bodyPr wrap="square" rtlCol="0">
            <a:spAutoFit/>
          </a:bodyPr>
          <a:lstStyle/>
          <a:p>
            <a:r>
              <a:rPr lang="en-US" altLang="ja-JP" dirty="0"/>
              <a:t>Issues for safety and Security</a:t>
            </a:r>
          </a:p>
          <a:p>
            <a:pPr marL="285750" indent="-285750">
              <a:buFont typeface="Arial" panose="020B0604020202020204" pitchFamily="34" charset="0"/>
              <a:buChar char="•"/>
            </a:pPr>
            <a:r>
              <a:rPr lang="en-US" altLang="ja-JP" dirty="0"/>
              <a:t>Cargo inspection with Non Intrusive Inspection Equipment</a:t>
            </a:r>
          </a:p>
          <a:p>
            <a:pPr marL="285750" indent="-285750">
              <a:buFont typeface="Arial" panose="020B0604020202020204" pitchFamily="34" charset="0"/>
              <a:buChar char="•"/>
            </a:pPr>
            <a:r>
              <a:rPr lang="en-US" altLang="ja-JP" dirty="0"/>
              <a:t>Link between Scanned Image and AEI data</a:t>
            </a:r>
          </a:p>
          <a:p>
            <a:pPr marL="285750" indent="-285750">
              <a:buFont typeface="Arial" panose="020B0604020202020204" pitchFamily="34" charset="0"/>
              <a:buChar char="•"/>
            </a:pPr>
            <a:r>
              <a:rPr lang="en-US" altLang="ja-JP" dirty="0"/>
              <a:t>Use of AI</a:t>
            </a:r>
            <a:r>
              <a:rPr lang="ja-JP" altLang="en-US" dirty="0"/>
              <a:t>、</a:t>
            </a:r>
            <a:r>
              <a:rPr lang="en-US" altLang="ja-JP" dirty="0"/>
              <a:t>Blockchain</a:t>
            </a:r>
          </a:p>
          <a:p>
            <a:pPr marL="285750" indent="-285750">
              <a:buFont typeface="Arial" panose="020B0604020202020204" pitchFamily="34" charset="0"/>
              <a:buChar char="•"/>
            </a:pPr>
            <a:r>
              <a:rPr lang="en-US" altLang="ja-JP" dirty="0"/>
              <a:t>Customs to Customs cooperation</a:t>
            </a:r>
          </a:p>
          <a:p>
            <a:pPr marL="285750" indent="-285750">
              <a:buFont typeface="Arial" panose="020B0604020202020204" pitchFamily="34" charset="0"/>
              <a:buChar char="•"/>
            </a:pPr>
            <a:r>
              <a:rPr lang="en-US" altLang="ja-JP" dirty="0"/>
              <a:t>Use of information in websites</a:t>
            </a:r>
            <a:endParaRPr lang="en-GB" dirty="0"/>
          </a:p>
        </p:txBody>
      </p:sp>
      <p:sp>
        <p:nvSpPr>
          <p:cNvPr id="6" name="正方形/長方形 5">
            <a:extLst>
              <a:ext uri="{FF2B5EF4-FFF2-40B4-BE49-F238E27FC236}">
                <a16:creationId xmlns:a16="http://schemas.microsoft.com/office/drawing/2014/main" id="{5C506F8C-38C6-4404-B2B5-1CA304ADCA06}"/>
              </a:ext>
            </a:extLst>
          </p:cNvPr>
          <p:cNvSpPr/>
          <p:nvPr/>
        </p:nvSpPr>
        <p:spPr>
          <a:xfrm>
            <a:off x="6063089" y="868081"/>
            <a:ext cx="5366327" cy="2587412"/>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marL="0" indent="0">
              <a:buNone/>
            </a:pPr>
            <a:r>
              <a:rPr kumimoji="0" lang="en-US" sz="1800" b="0" i="0" u="none" strike="noStrike" kern="1200" cap="none" spc="0" normalizeH="0" baseline="0" noProof="0" dirty="0">
                <a:ln>
                  <a:noFill/>
                </a:ln>
                <a:solidFill>
                  <a:prstClr val="black"/>
                </a:solidFill>
                <a:effectLst/>
                <a:uLnTx/>
                <a:uFillTx/>
                <a:latin typeface="Calibri"/>
                <a:ea typeface="+mn-ea"/>
                <a:cs typeface="+mn-cs"/>
              </a:rPr>
              <a:t>• </a:t>
            </a:r>
            <a:r>
              <a:rPr lang="en-US" sz="1800" dirty="0"/>
              <a:t>Safety and Security</a:t>
            </a:r>
          </a:p>
          <a:p>
            <a:pPr marL="457200" lvl="1" indent="0">
              <a:buNone/>
            </a:pPr>
            <a:r>
              <a:rPr lang="en-US" dirty="0"/>
              <a:t>Standard 9: Prevention of Fraud and Illicit Trade</a:t>
            </a:r>
          </a:p>
          <a:p>
            <a:pPr marL="457200" lvl="1" indent="0">
              <a:buNone/>
            </a:pPr>
            <a:r>
              <a:rPr lang="en-US" dirty="0"/>
              <a:t>Standard 10: Inter-Agency Cooperation and Information Sharing</a:t>
            </a:r>
          </a:p>
          <a:p>
            <a:pPr lvl="1">
              <a:defRPr/>
            </a:pPr>
            <a:r>
              <a:rPr lang="en-US" dirty="0"/>
              <a:t>Standard 15: Explore Technological Developments and Innovation</a:t>
            </a:r>
          </a:p>
          <a:p>
            <a:pPr lvl="1">
              <a:defRPr/>
            </a:pPr>
            <a:endParaRPr lang="en-US" dirty="0"/>
          </a:p>
          <a:p>
            <a:pPr marL="457200" marR="0" lvl="1"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Calibri"/>
              <a:ea typeface="+mn-ea"/>
              <a:cs typeface="+mn-cs"/>
            </a:endParaRPr>
          </a:p>
          <a:p>
            <a:pPr marL="457200" marR="0" lvl="1"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755468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32">
            <a:extLst>
              <a:ext uri="{FF2B5EF4-FFF2-40B4-BE49-F238E27FC236}">
                <a16:creationId xmlns:a16="http://schemas.microsoft.com/office/drawing/2014/main" id="{9EBF8E35-6112-4C20-B0B9-1929B62F8E3E}"/>
              </a:ext>
            </a:extLst>
          </p:cNvPr>
          <p:cNvGrpSpPr>
            <a:grpSpLocks/>
          </p:cNvGrpSpPr>
          <p:nvPr/>
        </p:nvGrpSpPr>
        <p:grpSpPr bwMode="auto">
          <a:xfrm>
            <a:off x="1243836" y="58332"/>
            <a:ext cx="9829800" cy="753208"/>
            <a:chOff x="0" y="0"/>
            <a:chExt cx="4843" cy="514"/>
          </a:xfrm>
        </p:grpSpPr>
        <p:pic>
          <p:nvPicPr>
            <p:cNvPr id="7" name="Rounded Rectangle 99">
              <a:extLst>
                <a:ext uri="{FF2B5EF4-FFF2-40B4-BE49-F238E27FC236}">
                  <a16:creationId xmlns:a16="http://schemas.microsoft.com/office/drawing/2014/main" id="{C8230D70-66F5-4AA7-A7CC-74C973EE28D5}"/>
                </a:ext>
              </a:extLst>
            </p:cNvPr>
            <p:cNvPicPr>
              <a:picLocks noChangeArrowheads="1"/>
            </p:cNvPicPr>
            <p:nvPr/>
          </p:nvPicPr>
          <p:blipFill>
            <a:blip r:embed="rId3" cstate="print"/>
            <a:srcRect/>
            <a:stretch>
              <a:fillRect/>
            </a:stretch>
          </p:blipFill>
          <p:spPr bwMode="auto">
            <a:xfrm>
              <a:off x="0" y="0"/>
              <a:ext cx="4843" cy="514"/>
            </a:xfrm>
            <a:prstGeom prst="rect">
              <a:avLst/>
            </a:prstGeom>
            <a:noFill/>
            <a:ln w="9525">
              <a:noFill/>
              <a:miter lim="800000"/>
              <a:headEnd/>
              <a:tailEnd/>
            </a:ln>
          </p:spPr>
        </p:pic>
        <p:sp>
          <p:nvSpPr>
            <p:cNvPr id="8" name="Text Box 34">
              <a:extLst>
                <a:ext uri="{FF2B5EF4-FFF2-40B4-BE49-F238E27FC236}">
                  <a16:creationId xmlns:a16="http://schemas.microsoft.com/office/drawing/2014/main" id="{C2142789-5550-490A-8AF2-B0FC842A0979}"/>
                </a:ext>
              </a:extLst>
            </p:cNvPr>
            <p:cNvSpPr txBox="1">
              <a:spLocks noChangeArrowheads="1"/>
            </p:cNvSpPr>
            <p:nvPr/>
          </p:nvSpPr>
          <p:spPr bwMode="auto">
            <a:xfrm>
              <a:off x="59" y="65"/>
              <a:ext cx="4729" cy="375"/>
            </a:xfrm>
            <a:prstGeom prst="rect">
              <a:avLst/>
            </a:prstGeom>
            <a:noFill/>
            <a:ln w="9525">
              <a:noFill/>
              <a:miter lim="800000"/>
              <a:headEnd/>
              <a:tailEnd/>
            </a:ln>
          </p:spPr>
          <p:txBody>
            <a:bodyPr anchor="ctr"/>
            <a:lstStyle/>
            <a:p>
              <a:pPr algn="ctr"/>
              <a:r>
                <a:rPr lang="en-US" altLang="ja-JP" sz="2800" b="1" dirty="0">
                  <a:solidFill>
                    <a:schemeClr val="bg1"/>
                  </a:solidFill>
                  <a:latin typeface="Calibri"/>
                  <a:ea typeface="ＭＳ Ｐゴシック" pitchFamily="34" charset="-128"/>
                </a:rPr>
                <a:t>Case</a:t>
              </a:r>
              <a:r>
                <a:rPr lang="ja-JP" altLang="en-US" sz="2800" b="1" dirty="0">
                  <a:solidFill>
                    <a:schemeClr val="bg1"/>
                  </a:solidFill>
                  <a:latin typeface="Calibri"/>
                  <a:ea typeface="ＭＳ Ｐゴシック" pitchFamily="34" charset="-128"/>
                </a:rPr>
                <a:t> </a:t>
              </a:r>
              <a:r>
                <a:rPr lang="en-US" altLang="ja-JP" sz="2800" b="1" dirty="0">
                  <a:solidFill>
                    <a:schemeClr val="bg1"/>
                  </a:solidFill>
                  <a:latin typeface="Calibri"/>
                  <a:ea typeface="ＭＳ Ｐゴシック" pitchFamily="34" charset="-128"/>
                </a:rPr>
                <a:t>Studies (</a:t>
              </a:r>
              <a:r>
                <a:rPr lang="ja-JP" altLang="en-US" sz="2800" b="1" dirty="0">
                  <a:solidFill>
                    <a:schemeClr val="bg1"/>
                  </a:solidFill>
                  <a:latin typeface="Calibri"/>
                  <a:ea typeface="ＭＳ Ｐゴシック" pitchFamily="34" charset="-128"/>
                </a:rPr>
                <a:t>公正かつ効率的な歳入確保）　</a:t>
              </a:r>
              <a:endParaRPr lang="en-US" altLang="ja-JP" sz="2954" b="1" dirty="0">
                <a:solidFill>
                  <a:schemeClr val="bg1"/>
                </a:solidFill>
                <a:latin typeface="Calibri"/>
                <a:ea typeface="ＭＳ Ｐゴシック" pitchFamily="34" charset="-128"/>
              </a:endParaRPr>
            </a:p>
          </p:txBody>
        </p:sp>
      </p:grpSp>
      <p:pic>
        <p:nvPicPr>
          <p:cNvPr id="9" name="図 8">
            <a:extLst>
              <a:ext uri="{FF2B5EF4-FFF2-40B4-BE49-F238E27FC236}">
                <a16:creationId xmlns:a16="http://schemas.microsoft.com/office/drawing/2014/main" id="{571855CB-8BD4-450E-80FD-E8CC07B7CB43}"/>
              </a:ext>
            </a:extLst>
          </p:cNvPr>
          <p:cNvPicPr>
            <a:picLocks noChangeAspect="1"/>
          </p:cNvPicPr>
          <p:nvPr/>
        </p:nvPicPr>
        <p:blipFill>
          <a:blip r:embed="rId4"/>
          <a:stretch>
            <a:fillRect/>
          </a:stretch>
        </p:blipFill>
        <p:spPr>
          <a:xfrm>
            <a:off x="11212619" y="82164"/>
            <a:ext cx="802868" cy="831542"/>
          </a:xfrm>
          <a:prstGeom prst="rect">
            <a:avLst/>
          </a:prstGeom>
        </p:spPr>
      </p:pic>
      <p:sp>
        <p:nvSpPr>
          <p:cNvPr id="10" name="슬라이드 번호 개체 틀 41">
            <a:extLst>
              <a:ext uri="{FF2B5EF4-FFF2-40B4-BE49-F238E27FC236}">
                <a16:creationId xmlns:a16="http://schemas.microsoft.com/office/drawing/2014/main" id="{BE4EDDB1-B1B7-498E-BA7B-EC4EC3117987}"/>
              </a:ext>
            </a:extLst>
          </p:cNvPr>
          <p:cNvSpPr txBox="1">
            <a:spLocks/>
          </p:cNvSpPr>
          <p:nvPr/>
        </p:nvSpPr>
        <p:spPr bwMode="auto">
          <a:xfrm>
            <a:off x="10236200" y="6457951"/>
            <a:ext cx="1219200" cy="365125"/>
          </a:xfrm>
          <a:prstGeom prst="rect">
            <a:avLst/>
          </a:prstGeom>
          <a:noFill/>
          <a:ln>
            <a:miter lim="800000"/>
            <a:headEnd/>
            <a:tailEnd/>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D3DA887-F7FE-4704-A74B-CF8527EAA476}" type="slidenum">
              <a:rPr lang="ko-KR" altLang="en-US" sz="1100" smtClean="0">
                <a:solidFill>
                  <a:srgbClr val="0070C0"/>
                </a:solidFill>
                <a:latin typeface="Arial" panose="020B0604020202020204" pitchFamily="34" charset="0"/>
                <a:cs typeface="Arial" panose="020B0604020202020204" pitchFamily="34" charset="0"/>
              </a:rPr>
              <a:pPr/>
              <a:t>9</a:t>
            </a:fld>
            <a:endParaRPr lang="ko-KR" altLang="en-US" dirty="0">
              <a:solidFill>
                <a:srgbClr val="0070C0"/>
              </a:solidFill>
              <a:latin typeface="Arial" panose="020B0604020202020204" pitchFamily="34" charset="0"/>
              <a:cs typeface="Arial" panose="020B0604020202020204" pitchFamily="34" charset="0"/>
            </a:endParaRPr>
          </a:p>
        </p:txBody>
      </p:sp>
      <p:cxnSp>
        <p:nvCxnSpPr>
          <p:cNvPr id="11" name="直線コネクタ 10">
            <a:extLst>
              <a:ext uri="{FF2B5EF4-FFF2-40B4-BE49-F238E27FC236}">
                <a16:creationId xmlns:a16="http://schemas.microsoft.com/office/drawing/2014/main" id="{BF76B67F-F0F5-483B-B344-03AA118349DE}"/>
              </a:ext>
            </a:extLst>
          </p:cNvPr>
          <p:cNvCxnSpPr>
            <a:cxnSpLocks/>
          </p:cNvCxnSpPr>
          <p:nvPr/>
        </p:nvCxnSpPr>
        <p:spPr>
          <a:xfrm>
            <a:off x="872455" y="6502400"/>
            <a:ext cx="10494045" cy="0"/>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sp>
        <p:nvSpPr>
          <p:cNvPr id="12" name="テキスト ボックス 11">
            <a:extLst>
              <a:ext uri="{FF2B5EF4-FFF2-40B4-BE49-F238E27FC236}">
                <a16:creationId xmlns:a16="http://schemas.microsoft.com/office/drawing/2014/main" id="{8A4B450D-8AC5-43D9-9455-CB6549000364}"/>
              </a:ext>
            </a:extLst>
          </p:cNvPr>
          <p:cNvSpPr txBox="1"/>
          <p:nvPr/>
        </p:nvSpPr>
        <p:spPr>
          <a:xfrm>
            <a:off x="783492" y="6487298"/>
            <a:ext cx="1585058" cy="276999"/>
          </a:xfrm>
          <a:prstGeom prst="rect">
            <a:avLst/>
          </a:prstGeom>
          <a:noFill/>
        </p:spPr>
        <p:txBody>
          <a:bodyPr wrap="square" rtlCol="0">
            <a:spAutoFit/>
          </a:bodyPr>
          <a:lstStyle/>
          <a:p>
            <a:r>
              <a:rPr lang="en-US" sz="1200" b="1" dirty="0">
                <a:solidFill>
                  <a:srgbClr val="0070C0"/>
                </a:solidFill>
                <a:latin typeface="Arial" panose="020B0604020202020204" pitchFamily="34" charset="0"/>
                <a:cs typeface="Arial" panose="020B0604020202020204" pitchFamily="34" charset="0"/>
              </a:rPr>
              <a:t>www.wcoomd.org</a:t>
            </a:r>
          </a:p>
        </p:txBody>
      </p:sp>
      <p:sp>
        <p:nvSpPr>
          <p:cNvPr id="15" name="テキスト ボックス 14">
            <a:extLst>
              <a:ext uri="{FF2B5EF4-FFF2-40B4-BE49-F238E27FC236}">
                <a16:creationId xmlns:a16="http://schemas.microsoft.com/office/drawing/2014/main" id="{5775A827-8568-45C1-9028-FA660CA3F916}"/>
              </a:ext>
            </a:extLst>
          </p:cNvPr>
          <p:cNvSpPr txBox="1"/>
          <p:nvPr/>
        </p:nvSpPr>
        <p:spPr>
          <a:xfrm>
            <a:off x="863472" y="1054306"/>
            <a:ext cx="10762196" cy="2400657"/>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r>
              <a:rPr lang="en-US" b="1" dirty="0"/>
              <a:t>Standard 7: </a:t>
            </a:r>
            <a:r>
              <a:rPr lang="en-US" dirty="0"/>
              <a:t>Models of Revenue Collection </a:t>
            </a:r>
          </a:p>
          <a:p>
            <a:r>
              <a:rPr lang="en-US" dirty="0"/>
              <a:t>Customs administrations, working with appropriate agencies or Ministries, should </a:t>
            </a:r>
            <a:r>
              <a:rPr lang="en-US" sz="2000" b="1" dirty="0">
                <a:solidFill>
                  <a:schemeClr val="accent5">
                    <a:lumMod val="75000"/>
                  </a:schemeClr>
                </a:solidFill>
              </a:rPr>
              <a:t>consider applying, as appropriate, various types of models of revenue collection (e.g., vendor, intermediary, buyer or consumer, etc.) for duties and/or taxes</a:t>
            </a:r>
            <a:r>
              <a:rPr lang="en-US" dirty="0"/>
              <a:t>. In order to ensure the revenue collection, Customs administrations should offer electronic payment options, provide relevant information online, allow for flexible payment types and ensure fairness and transparency in its processes. Models that are applied should be effective, efficient, scalable, and flexible, supporting various business models and contributing to a level playing field for and among the various ECommerce stakeholders.</a:t>
            </a:r>
            <a:endParaRPr lang="en-GB" dirty="0"/>
          </a:p>
        </p:txBody>
      </p:sp>
      <p:sp>
        <p:nvSpPr>
          <p:cNvPr id="17" name="テキスト ボックス 16">
            <a:extLst>
              <a:ext uri="{FF2B5EF4-FFF2-40B4-BE49-F238E27FC236}">
                <a16:creationId xmlns:a16="http://schemas.microsoft.com/office/drawing/2014/main" id="{3CD21BFF-7BAE-4DE4-971C-A8274D2D606F}"/>
              </a:ext>
            </a:extLst>
          </p:cNvPr>
          <p:cNvSpPr txBox="1"/>
          <p:nvPr/>
        </p:nvSpPr>
        <p:spPr>
          <a:xfrm>
            <a:off x="6384670" y="3631827"/>
            <a:ext cx="5660571" cy="1477328"/>
          </a:xfrm>
          <a:prstGeom prst="rect">
            <a:avLst/>
          </a:prstGeom>
          <a:noFill/>
        </p:spPr>
        <p:txBody>
          <a:bodyPr wrap="square">
            <a:spAutoFit/>
          </a:bodyPr>
          <a:lstStyle/>
          <a:p>
            <a:r>
              <a:rPr lang="en-US" altLang="ja-JP" b="1" dirty="0"/>
              <a:t>R</a:t>
            </a:r>
            <a:r>
              <a:rPr lang="en-US" b="1" dirty="0"/>
              <a:t>evenue collection models based on OECD model</a:t>
            </a:r>
            <a:endParaRPr lang="en-US" dirty="0"/>
          </a:p>
          <a:p>
            <a:pPr marL="285750" indent="-285750">
              <a:buFont typeface="Wingdings" panose="05000000000000000000" pitchFamily="2" charset="2"/>
              <a:buChar char="§"/>
            </a:pPr>
            <a:r>
              <a:rPr lang="en-US" dirty="0"/>
              <a:t>Seller/Vendor based collection</a:t>
            </a:r>
          </a:p>
          <a:p>
            <a:pPr marL="285750" indent="-285750">
              <a:buFont typeface="Wingdings" panose="05000000000000000000" pitchFamily="2" charset="2"/>
              <a:buChar char="§"/>
            </a:pPr>
            <a:r>
              <a:rPr lang="en-US" dirty="0"/>
              <a:t>Intermediary based collection</a:t>
            </a:r>
          </a:p>
          <a:p>
            <a:pPr marL="285750" indent="-285750">
              <a:buFont typeface="Wingdings" panose="05000000000000000000" pitchFamily="2" charset="2"/>
              <a:buChar char="§"/>
            </a:pPr>
            <a:r>
              <a:rPr lang="en-US" dirty="0"/>
              <a:t>Buyer/Consumer based collection</a:t>
            </a:r>
          </a:p>
          <a:p>
            <a:pPr marL="285750" indent="-285750">
              <a:buFont typeface="Wingdings" panose="05000000000000000000" pitchFamily="2" charset="2"/>
              <a:buChar char="§"/>
            </a:pPr>
            <a:r>
              <a:rPr lang="en-US" dirty="0"/>
              <a:t>Variant and hybrid Approaches to collection</a:t>
            </a:r>
          </a:p>
        </p:txBody>
      </p:sp>
      <p:sp>
        <p:nvSpPr>
          <p:cNvPr id="18" name="大かっこ 17">
            <a:extLst>
              <a:ext uri="{FF2B5EF4-FFF2-40B4-BE49-F238E27FC236}">
                <a16:creationId xmlns:a16="http://schemas.microsoft.com/office/drawing/2014/main" id="{3D6E7FDC-5EB0-4FCC-9780-91C14E547618}"/>
              </a:ext>
            </a:extLst>
          </p:cNvPr>
          <p:cNvSpPr/>
          <p:nvPr/>
        </p:nvSpPr>
        <p:spPr>
          <a:xfrm>
            <a:off x="6313714" y="3646565"/>
            <a:ext cx="5366327" cy="2157126"/>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 name="正方形/長方形 1">
            <a:extLst>
              <a:ext uri="{FF2B5EF4-FFF2-40B4-BE49-F238E27FC236}">
                <a16:creationId xmlns:a16="http://schemas.microsoft.com/office/drawing/2014/main" id="{F5DC419D-1F06-423F-9437-FADD9D7DE482}"/>
              </a:ext>
            </a:extLst>
          </p:cNvPr>
          <p:cNvSpPr/>
          <p:nvPr/>
        </p:nvSpPr>
        <p:spPr>
          <a:xfrm>
            <a:off x="878243" y="3576895"/>
            <a:ext cx="5366327" cy="2292994"/>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marL="0" indent="0">
              <a:buNone/>
            </a:pPr>
            <a:r>
              <a:rPr kumimoji="0" lang="en-US" sz="1800" b="1" i="0" u="none" strike="noStrike" kern="1200" cap="none" spc="0" normalizeH="0" baseline="0" noProof="0" dirty="0">
                <a:ln>
                  <a:noFill/>
                </a:ln>
                <a:solidFill>
                  <a:prstClr val="black"/>
                </a:solidFill>
                <a:effectLst/>
                <a:uLnTx/>
                <a:uFillTx/>
                <a:latin typeface="Calibri"/>
                <a:ea typeface="+mn-ea"/>
                <a:cs typeface="+mn-cs"/>
              </a:rPr>
              <a:t>• </a:t>
            </a:r>
            <a:r>
              <a:rPr lang="en-US" sz="1800" b="1" dirty="0"/>
              <a:t>Fair and Efficient Revenue Collection</a:t>
            </a:r>
          </a:p>
          <a:p>
            <a:pPr marL="457200" lvl="1" indent="0">
              <a:buNone/>
            </a:pPr>
            <a:r>
              <a:rPr lang="en-US" dirty="0"/>
              <a:t>Standard 7: Models of Revenue Collection and offer electronic payment options</a:t>
            </a:r>
          </a:p>
          <a:p>
            <a:pPr marL="457200" lvl="1" indent="0">
              <a:buNone/>
            </a:pPr>
            <a:r>
              <a:rPr lang="en-US" dirty="0"/>
              <a:t>Standard 8: De Minimis</a:t>
            </a:r>
          </a:p>
          <a:p>
            <a:pPr marL="457200" lvl="1" indent="0">
              <a:buNone/>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b="0" i="0" u="none" strike="noStrike" kern="1200" cap="none" spc="0" normalizeH="0" baseline="0" noProof="0" dirty="0">
              <a:ln>
                <a:noFill/>
              </a:ln>
              <a:solidFill>
                <a:prstClr val="black"/>
              </a:solidFill>
              <a:effectLst/>
              <a:uLnTx/>
              <a:uFillTx/>
              <a:latin typeface="Calibri"/>
              <a:ea typeface="+mn-ea"/>
              <a:cs typeface="+mn-cs"/>
            </a:endParaRPr>
          </a:p>
          <a:p>
            <a:pPr marL="457200" marR="0" lvl="1"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Calibri"/>
              <a:ea typeface="+mn-ea"/>
              <a:cs typeface="+mn-cs"/>
            </a:endParaRPr>
          </a:p>
          <a:p>
            <a:pPr marL="457200" marR="0" lvl="1"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5078486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6_Office Theme">
  <a:themeElements>
    <a:clrScheme name="WCO">
      <a:dk1>
        <a:srgbClr val="0082C3"/>
      </a:dk1>
      <a:lt1>
        <a:srgbClr val="FFFFFF"/>
      </a:lt1>
      <a:dk2>
        <a:srgbClr val="575756"/>
      </a:dk2>
      <a:lt2>
        <a:srgbClr val="D0D0D0"/>
      </a:lt2>
      <a:accent1>
        <a:srgbClr val="009FE3"/>
      </a:accent1>
      <a:accent2>
        <a:srgbClr val="009E92"/>
      </a:accent2>
      <a:accent3>
        <a:srgbClr val="0059A7"/>
      </a:accent3>
      <a:accent4>
        <a:srgbClr val="E83844"/>
      </a:accent4>
      <a:accent5>
        <a:srgbClr val="AA2485"/>
      </a:accent5>
      <a:accent6>
        <a:srgbClr val="EB6109"/>
      </a:accent6>
      <a:hlink>
        <a:srgbClr val="009FE3"/>
      </a:hlink>
      <a:folHlink>
        <a:srgbClr val="AA2485"/>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06_WCO_UK" id="{1793E57C-D400-7A49-BB0B-2E148F15214E}" vid="{D720E0A9-D760-0B40-BB1B-DE134F18674D}"/>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1978</Words>
  <Application>Microsoft Office PowerPoint</Application>
  <PresentationFormat>ワイド画面</PresentationFormat>
  <Paragraphs>286</Paragraphs>
  <Slides>12</Slides>
  <Notes>11</Notes>
  <HiddenSlides>0</HiddenSlides>
  <MMClips>0</MMClips>
  <ScaleCrop>false</ScaleCrop>
  <HeadingPairs>
    <vt:vector size="6" baseType="variant">
      <vt:variant>
        <vt:lpstr>使用されているフォント</vt:lpstr>
      </vt:variant>
      <vt:variant>
        <vt:i4>5</vt:i4>
      </vt:variant>
      <vt:variant>
        <vt:lpstr>テーマ</vt:lpstr>
      </vt:variant>
      <vt:variant>
        <vt:i4>4</vt:i4>
      </vt:variant>
      <vt:variant>
        <vt:lpstr>スライド タイトル</vt:lpstr>
      </vt:variant>
      <vt:variant>
        <vt:i4>12</vt:i4>
      </vt:variant>
    </vt:vector>
  </HeadingPairs>
  <TitlesOfParts>
    <vt:vector size="21" baseType="lpstr">
      <vt:lpstr>Arial</vt:lpstr>
      <vt:lpstr>Calibri</vt:lpstr>
      <vt:lpstr>Calibri Light</vt:lpstr>
      <vt:lpstr>Courier New</vt:lpstr>
      <vt:lpstr>Wingdings</vt:lpstr>
      <vt:lpstr>Office テーマ</vt:lpstr>
      <vt:lpstr>1_Office テーマ</vt:lpstr>
      <vt:lpstr>6_Office Theme</vt:lpstr>
      <vt:lpstr>Office Theme</vt:lpstr>
      <vt:lpstr>WCO Framework of Standards on Cross Border E-Commerce</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香川 里子</dc:creator>
  <cp:lastModifiedBy>香川 里子</cp:lastModifiedBy>
  <cp:revision>200</cp:revision>
  <cp:lastPrinted>2020-09-02T14:14:53Z</cp:lastPrinted>
  <dcterms:created xsi:type="dcterms:W3CDTF">2020-08-27T12:53:10Z</dcterms:created>
  <dcterms:modified xsi:type="dcterms:W3CDTF">2020-11-06T15:44:44Z</dcterms:modified>
</cp:coreProperties>
</file>