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4" r:id="rId4"/>
  </p:sldMasterIdLst>
  <p:notesMasterIdLst>
    <p:notesMasterId r:id="rId30"/>
  </p:notesMasterIdLst>
  <p:handoutMasterIdLst>
    <p:handoutMasterId r:id="rId31"/>
  </p:handoutMasterIdLst>
  <p:sldIdLst>
    <p:sldId id="457" r:id="rId5"/>
    <p:sldId id="459" r:id="rId6"/>
    <p:sldId id="460" r:id="rId7"/>
    <p:sldId id="423" r:id="rId8"/>
    <p:sldId id="426" r:id="rId9"/>
    <p:sldId id="462" r:id="rId10"/>
    <p:sldId id="463" r:id="rId11"/>
    <p:sldId id="428" r:id="rId12"/>
    <p:sldId id="427" r:id="rId13"/>
    <p:sldId id="429" r:id="rId14"/>
    <p:sldId id="269" r:id="rId15"/>
    <p:sldId id="430" r:id="rId16"/>
    <p:sldId id="431" r:id="rId17"/>
    <p:sldId id="435" r:id="rId18"/>
    <p:sldId id="438" r:id="rId19"/>
    <p:sldId id="464" r:id="rId20"/>
    <p:sldId id="465" r:id="rId21"/>
    <p:sldId id="439" r:id="rId22"/>
    <p:sldId id="441" r:id="rId23"/>
    <p:sldId id="442" r:id="rId24"/>
    <p:sldId id="456" r:id="rId25"/>
    <p:sldId id="444" r:id="rId26"/>
    <p:sldId id="445" r:id="rId27"/>
    <p:sldId id="466" r:id="rId28"/>
    <p:sldId id="44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0E2"/>
    <a:srgbClr val="FF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03C1B-F80E-4FE3-BE29-DE82145BA200}" v="191" dt="2020-11-02T17:30:15.330"/>
    <p1510:client id="{BB8C9645-9FF5-4850-B94C-AFA904D93F5F}" v="8" dt="2020-11-02T17:46:31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6240" autoAdjust="0"/>
  </p:normalViewPr>
  <p:slideViewPr>
    <p:cSldViewPr>
      <p:cViewPr varScale="1">
        <p:scale>
          <a:sx n="114" d="100"/>
          <a:sy n="114" d="100"/>
        </p:scale>
        <p:origin x="8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ysaul Nyirongo" userId="dc6561df-a042-4a3d-acb6-dd094d837a78" providerId="ADAL" clId="{BB8C9645-9FF5-4850-B94C-AFA904D93F5F}"/>
    <pc:docChg chg="undo custSel modSld">
      <pc:chgData name="Vysaul Nyirongo" userId="dc6561df-a042-4a3d-acb6-dd094d837a78" providerId="ADAL" clId="{BB8C9645-9FF5-4850-B94C-AFA904D93F5F}" dt="2020-11-02T17:49:16.644" v="43" actId="1076"/>
      <pc:docMkLst>
        <pc:docMk/>
      </pc:docMkLst>
      <pc:sldChg chg="modSp">
        <pc:chgData name="Vysaul Nyirongo" userId="dc6561df-a042-4a3d-acb6-dd094d837a78" providerId="ADAL" clId="{BB8C9645-9FF5-4850-B94C-AFA904D93F5F}" dt="2020-11-02T17:49:16.644" v="43" actId="1076"/>
        <pc:sldMkLst>
          <pc:docMk/>
          <pc:sldMk cId="82048410" sldId="466"/>
        </pc:sldMkLst>
        <pc:spChg chg="mod">
          <ac:chgData name="Vysaul Nyirongo" userId="dc6561df-a042-4a3d-acb6-dd094d837a78" providerId="ADAL" clId="{BB8C9645-9FF5-4850-B94C-AFA904D93F5F}" dt="2020-11-02T17:48:16.538" v="32" actId="20577"/>
          <ac:spMkLst>
            <pc:docMk/>
            <pc:sldMk cId="82048410" sldId="466"/>
            <ac:spMk id="2" creationId="{A59E5217-9779-4300-8C5F-B2BC7B828BC2}"/>
          </ac:spMkLst>
        </pc:spChg>
        <pc:spChg chg="mod">
          <ac:chgData name="Vysaul Nyirongo" userId="dc6561df-a042-4a3d-acb6-dd094d837a78" providerId="ADAL" clId="{BB8C9645-9FF5-4850-B94C-AFA904D93F5F}" dt="2020-11-02T17:48:48.325" v="42" actId="20577"/>
          <ac:spMkLst>
            <pc:docMk/>
            <pc:sldMk cId="82048410" sldId="466"/>
            <ac:spMk id="4" creationId="{8DF75CCF-026A-4A76-939F-2F970EE52CFD}"/>
          </ac:spMkLst>
        </pc:spChg>
        <pc:spChg chg="mod">
          <ac:chgData name="Vysaul Nyirongo" userId="dc6561df-a042-4a3d-acb6-dd094d837a78" providerId="ADAL" clId="{BB8C9645-9FF5-4850-B94C-AFA904D93F5F}" dt="2020-11-02T17:49:16.644" v="43" actId="1076"/>
          <ac:spMkLst>
            <pc:docMk/>
            <pc:sldMk cId="82048410" sldId="466"/>
            <ac:spMk id="21" creationId="{D89C4805-0BB9-4164-AB18-32BDBBD58B3B}"/>
          </ac:spMkLst>
        </pc:spChg>
        <pc:spChg chg="mod">
          <ac:chgData name="Vysaul Nyirongo" userId="dc6561df-a042-4a3d-acb6-dd094d837a78" providerId="ADAL" clId="{BB8C9645-9FF5-4850-B94C-AFA904D93F5F}" dt="2020-11-02T17:49:16.644" v="43" actId="1076"/>
          <ac:spMkLst>
            <pc:docMk/>
            <pc:sldMk cId="82048410" sldId="466"/>
            <ac:spMk id="22" creationId="{5922E90C-4F58-470C-B581-D74BE909117E}"/>
          </ac:spMkLst>
        </pc:spChg>
        <pc:spChg chg="mod">
          <ac:chgData name="Vysaul Nyirongo" userId="dc6561df-a042-4a3d-acb6-dd094d837a78" providerId="ADAL" clId="{BB8C9645-9FF5-4850-B94C-AFA904D93F5F}" dt="2020-11-02T17:49:16.644" v="43" actId="1076"/>
          <ac:spMkLst>
            <pc:docMk/>
            <pc:sldMk cId="82048410" sldId="466"/>
            <ac:spMk id="23" creationId="{9BF440B9-D619-431D-9BD2-3556919FC34D}"/>
          </ac:spMkLst>
        </pc:spChg>
        <pc:graphicFrameChg chg="mod modGraphic">
          <ac:chgData name="Vysaul Nyirongo" userId="dc6561df-a042-4a3d-acb6-dd094d837a78" providerId="ADAL" clId="{BB8C9645-9FF5-4850-B94C-AFA904D93F5F}" dt="2020-11-02T17:49:16.644" v="43" actId="1076"/>
          <ac:graphicFrameMkLst>
            <pc:docMk/>
            <pc:sldMk cId="82048410" sldId="466"/>
            <ac:graphicFrameMk id="10" creationId="{72569790-0A62-4242-A321-0C486C9F1EAC}"/>
          </ac:graphicFrameMkLst>
        </pc:graphicFrameChg>
        <pc:picChg chg="mod">
          <ac:chgData name="Vysaul Nyirongo" userId="dc6561df-a042-4a3d-acb6-dd094d837a78" providerId="ADAL" clId="{BB8C9645-9FF5-4850-B94C-AFA904D93F5F}" dt="2020-11-02T17:49:16.644" v="43" actId="1076"/>
          <ac:picMkLst>
            <pc:docMk/>
            <pc:sldMk cId="82048410" sldId="466"/>
            <ac:picMk id="18" creationId="{B124E3A2-D58A-4B60-A400-BCBD2FD3230B}"/>
          </ac:picMkLst>
        </pc:picChg>
        <pc:picChg chg="mod">
          <ac:chgData name="Vysaul Nyirongo" userId="dc6561df-a042-4a3d-acb6-dd094d837a78" providerId="ADAL" clId="{BB8C9645-9FF5-4850-B94C-AFA904D93F5F}" dt="2020-11-02T17:49:16.644" v="43" actId="1076"/>
          <ac:picMkLst>
            <pc:docMk/>
            <pc:sldMk cId="82048410" sldId="466"/>
            <ac:picMk id="19" creationId="{304D41B5-2151-4FF9-9322-7A5A9D938628}"/>
          </ac:picMkLst>
        </pc:picChg>
        <pc:picChg chg="mod">
          <ac:chgData name="Vysaul Nyirongo" userId="dc6561df-a042-4a3d-acb6-dd094d837a78" providerId="ADAL" clId="{BB8C9645-9FF5-4850-B94C-AFA904D93F5F}" dt="2020-11-02T17:49:16.644" v="43" actId="1076"/>
          <ac:picMkLst>
            <pc:docMk/>
            <pc:sldMk cId="82048410" sldId="466"/>
            <ac:picMk id="20" creationId="{AFD03D68-4C21-4362-B3E4-873513C4AB2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B3CAF-8303-4404-B5A0-6C92B099A4E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DB3596-88EC-48C4-90B9-6967009A58BB}">
      <dgm:prSet phldrT="[Text]" custT="1"/>
      <dgm:spPr>
        <a:solidFill>
          <a:srgbClr val="92D050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2200" dirty="0"/>
            <a:t>Period</a:t>
          </a:r>
        </a:p>
      </dgm:t>
    </dgm:pt>
    <dgm:pt modelId="{031B32DD-42CA-4A56-8073-4355B1AF4FB3}" type="parTrans" cxnId="{F2FD934C-FEA5-4CC8-86C7-B4ACC86E4F93}">
      <dgm:prSet/>
      <dgm:spPr/>
      <dgm:t>
        <a:bodyPr/>
        <a:lstStyle/>
        <a:p>
          <a:endParaRPr lang="en-US"/>
        </a:p>
      </dgm:t>
    </dgm:pt>
    <dgm:pt modelId="{F378DCB8-64FC-4AD3-B680-715601FE4E0F}" type="sibTrans" cxnId="{F2FD934C-FEA5-4CC8-86C7-B4ACC86E4F93}">
      <dgm:prSet custT="1"/>
      <dgm:spPr>
        <a:solidFill>
          <a:srgbClr val="92D050"/>
        </a:solidFill>
      </dgm:spPr>
      <dgm:t>
        <a:bodyPr/>
        <a:lstStyle/>
        <a:p>
          <a:r>
            <a:rPr lang="en-US" sz="2000" dirty="0"/>
            <a:t>Reporter</a:t>
          </a:r>
        </a:p>
      </dgm:t>
    </dgm:pt>
    <dgm:pt modelId="{DDC2FA16-14C1-4264-8F5A-70A1C21D9830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rgbClr val="FFFF00"/>
              </a:solidFill>
            </a:rPr>
            <a:t>[Year/Month]</a:t>
          </a:r>
        </a:p>
      </dgm:t>
    </dgm:pt>
    <dgm:pt modelId="{6F05493B-2487-4C76-9043-2F4A23B61557}" type="parTrans" cxnId="{DA742182-C56C-4D98-AFDB-1A3390168A4B}">
      <dgm:prSet/>
      <dgm:spPr/>
      <dgm:t>
        <a:bodyPr/>
        <a:lstStyle/>
        <a:p>
          <a:endParaRPr lang="en-US"/>
        </a:p>
      </dgm:t>
    </dgm:pt>
    <dgm:pt modelId="{CB4BD574-E28F-4FEE-82DC-15FAD6AFB71C}" type="sibTrans" cxnId="{DA742182-C56C-4D98-AFDB-1A3390168A4B}">
      <dgm:prSet/>
      <dgm:spPr/>
      <dgm:t>
        <a:bodyPr/>
        <a:lstStyle/>
        <a:p>
          <a:endParaRPr lang="en-US"/>
        </a:p>
      </dgm:t>
    </dgm:pt>
    <dgm:pt modelId="{8FD88E20-375F-4F16-9441-A960B6D8BE61}">
      <dgm:prSet phldrT="[Text]"/>
      <dgm:spPr>
        <a:solidFill>
          <a:srgbClr val="92D050"/>
        </a:solidFill>
      </dgm:spPr>
      <dgm:t>
        <a:bodyPr anchor="t"/>
        <a:lstStyle/>
        <a:p>
          <a:pPr algn="l"/>
          <a:r>
            <a:rPr lang="en-US" dirty="0"/>
            <a:t>Flow  </a:t>
          </a:r>
        </a:p>
      </dgm:t>
    </dgm:pt>
    <dgm:pt modelId="{32E9886A-DCCA-4E1E-ADAE-17363E3E510C}" type="parTrans" cxnId="{A286D139-26FC-423F-B0AB-F4A4B1BF98DB}">
      <dgm:prSet/>
      <dgm:spPr/>
      <dgm:t>
        <a:bodyPr/>
        <a:lstStyle/>
        <a:p>
          <a:endParaRPr lang="en-US"/>
        </a:p>
      </dgm:t>
    </dgm:pt>
    <dgm:pt modelId="{E4ABADBD-746F-41A0-AEDD-0022C0EA974D}" type="sibTrans" cxnId="{A286D139-26FC-423F-B0AB-F4A4B1BF98DB}">
      <dgm:prSet custT="1"/>
      <dgm:spPr>
        <a:solidFill>
          <a:srgbClr val="92D050"/>
        </a:solidFill>
      </dgm:spPr>
      <dgm:t>
        <a:bodyPr/>
        <a:lstStyle/>
        <a:p>
          <a:r>
            <a:rPr lang="en-US" sz="2200" dirty="0"/>
            <a:t>Partner 1</a:t>
          </a:r>
        </a:p>
      </dgm:t>
    </dgm:pt>
    <dgm:pt modelId="{424FDBD5-978D-4809-A90F-255E291B7D02}">
      <dgm:prSet phldrT="[Text]" custT="1"/>
      <dgm:spPr/>
      <dgm:t>
        <a:bodyPr/>
        <a:lstStyle/>
        <a:p>
          <a:r>
            <a:rPr lang="en-US" sz="2200" dirty="0"/>
            <a:t>MOT</a:t>
          </a:r>
        </a:p>
      </dgm:t>
    </dgm:pt>
    <dgm:pt modelId="{3983B9D8-A381-48DA-AFB9-561B2295E0B3}" type="parTrans" cxnId="{597DDD94-8EC0-4576-BC66-7DA99ECB9360}">
      <dgm:prSet/>
      <dgm:spPr/>
      <dgm:t>
        <a:bodyPr/>
        <a:lstStyle/>
        <a:p>
          <a:endParaRPr lang="en-US"/>
        </a:p>
      </dgm:t>
    </dgm:pt>
    <dgm:pt modelId="{B0E83678-123A-461E-89F9-118F266A6CED}" type="sibTrans" cxnId="{597DDD94-8EC0-4576-BC66-7DA99ECB9360}">
      <dgm:prSet custT="1"/>
      <dgm:spPr/>
      <dgm:t>
        <a:bodyPr/>
        <a:lstStyle/>
        <a:p>
          <a:r>
            <a:rPr lang="en-US" sz="2200" dirty="0"/>
            <a:t>CPC</a:t>
          </a:r>
        </a:p>
      </dgm:t>
    </dgm:pt>
    <dgm:pt modelId="{3FA359CF-9089-40CE-A797-9EC6F1289FF2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en-US" sz="1100" dirty="0">
              <a:solidFill>
                <a:srgbClr val="FFFF00"/>
              </a:solidFill>
            </a:rPr>
            <a:t>Exports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100" dirty="0">
              <a:solidFill>
                <a:srgbClr val="FFFF00"/>
              </a:solidFill>
            </a:rPr>
            <a:t>  Re-exports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en-US" sz="1100" dirty="0">
              <a:solidFill>
                <a:srgbClr val="FFFF00"/>
              </a:solidFill>
            </a:rPr>
            <a:t>Imports</a:t>
          </a:r>
        </a:p>
      </dgm:t>
    </dgm:pt>
    <dgm:pt modelId="{2919DBD7-1237-4BB2-B43D-BE30F5292534}" type="sibTrans" cxnId="{49BCEDBA-1EB1-476A-8A77-7014979DCD7F}">
      <dgm:prSet/>
      <dgm:spPr/>
      <dgm:t>
        <a:bodyPr/>
        <a:lstStyle/>
        <a:p>
          <a:endParaRPr lang="en-US"/>
        </a:p>
      </dgm:t>
    </dgm:pt>
    <dgm:pt modelId="{52832651-F442-4B9E-BB87-ABF86EB1AD41}" type="parTrans" cxnId="{49BCEDBA-1EB1-476A-8A77-7014979DCD7F}">
      <dgm:prSet/>
      <dgm:spPr/>
      <dgm:t>
        <a:bodyPr/>
        <a:lstStyle/>
        <a:p>
          <a:endParaRPr lang="en-US"/>
        </a:p>
      </dgm:t>
    </dgm:pt>
    <dgm:pt modelId="{61E69203-7A96-42EC-9495-267B96E9294E}">
      <dgm:prSet custT="1"/>
      <dgm:spPr/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en-US" sz="1100" dirty="0">
              <a:solidFill>
                <a:srgbClr val="FFFF00"/>
              </a:solidFill>
            </a:rPr>
            <a:t>  Re-imports</a:t>
          </a:r>
        </a:p>
      </dgm:t>
    </dgm:pt>
    <dgm:pt modelId="{39EB48CE-6F6E-44E7-9DB6-334DF418EDC4}" type="parTrans" cxnId="{9B5D95C0-C468-4DBA-BD2F-233FB8947B06}">
      <dgm:prSet/>
      <dgm:spPr/>
      <dgm:t>
        <a:bodyPr/>
        <a:lstStyle/>
        <a:p>
          <a:endParaRPr lang="en-US"/>
        </a:p>
      </dgm:t>
    </dgm:pt>
    <dgm:pt modelId="{BAE8B840-4D71-4F08-929B-F72F6B60DCE4}" type="sibTrans" cxnId="{9B5D95C0-C468-4DBA-BD2F-233FB8947B06}">
      <dgm:prSet/>
      <dgm:spPr/>
      <dgm:t>
        <a:bodyPr/>
        <a:lstStyle/>
        <a:p>
          <a:endParaRPr lang="en-US"/>
        </a:p>
      </dgm:t>
    </dgm:pt>
    <dgm:pt modelId="{D57E9437-3303-4643-90C1-FA03DF1A538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200" dirty="0"/>
            <a:t> Partner2</a:t>
          </a:r>
        </a:p>
      </dgm:t>
    </dgm:pt>
    <dgm:pt modelId="{EF958389-F801-4C1B-B85D-8CBA04D46939}" type="parTrans" cxnId="{6A14CC81-3F4F-4E24-8E61-97358A9D57DF}">
      <dgm:prSet/>
      <dgm:spPr/>
      <dgm:t>
        <a:bodyPr/>
        <a:lstStyle/>
        <a:p>
          <a:endParaRPr lang="en-US"/>
        </a:p>
      </dgm:t>
    </dgm:pt>
    <dgm:pt modelId="{A9A62695-3CDB-4A2F-846B-AD6E6A7CCA41}" type="sibTrans" cxnId="{6A14CC81-3F4F-4E24-8E61-97358A9D57DF}">
      <dgm:prSet custT="1"/>
      <dgm:spPr>
        <a:solidFill>
          <a:srgbClr val="92D050"/>
        </a:solidFill>
      </dgm:spPr>
      <dgm:t>
        <a:bodyPr/>
        <a:lstStyle/>
        <a:p>
          <a:r>
            <a:rPr lang="en-US" sz="2200" dirty="0"/>
            <a:t>HS Code</a:t>
          </a:r>
        </a:p>
      </dgm:t>
    </dgm:pt>
    <dgm:pt modelId="{A290E8DE-C1B9-4F71-86F5-BEDBC1F89C25}" type="pres">
      <dgm:prSet presAssocID="{C05B3CAF-8303-4404-B5A0-6C92B099A4E3}" presName="Name0" presStyleCnt="0">
        <dgm:presLayoutVars>
          <dgm:chMax/>
          <dgm:chPref/>
          <dgm:dir/>
          <dgm:animLvl val="lvl"/>
        </dgm:presLayoutVars>
      </dgm:prSet>
      <dgm:spPr/>
    </dgm:pt>
    <dgm:pt modelId="{EC17D2EF-1DF9-465D-83B5-4FA4849D1551}" type="pres">
      <dgm:prSet presAssocID="{82DB3596-88EC-48C4-90B9-6967009A58BB}" presName="composite" presStyleCnt="0"/>
      <dgm:spPr/>
    </dgm:pt>
    <dgm:pt modelId="{4599F44C-6144-4A83-A673-340EF25BA451}" type="pres">
      <dgm:prSet presAssocID="{82DB3596-88EC-48C4-90B9-6967009A58BB}" presName="Parent1" presStyleLbl="node1" presStyleIdx="0" presStyleCnt="8" custScaleX="129904" custScaleY="103016" custLinFactNeighborX="88473" custLinFactNeighborY="84390">
        <dgm:presLayoutVars>
          <dgm:chMax val="1"/>
          <dgm:chPref val="1"/>
          <dgm:bulletEnabled val="1"/>
        </dgm:presLayoutVars>
      </dgm:prSet>
      <dgm:spPr/>
    </dgm:pt>
    <dgm:pt modelId="{99CC9EA6-FADF-4425-9040-E9CD447F82D3}" type="pres">
      <dgm:prSet presAssocID="{82DB3596-88EC-48C4-90B9-6967009A58BB}" presName="Childtext1" presStyleLbl="revTx" presStyleIdx="0" presStyleCnt="4" custScaleX="61189" custScaleY="42390" custLinFactY="62781" custLinFactNeighborX="-20768" custLinFactNeighborY="100000">
        <dgm:presLayoutVars>
          <dgm:chMax val="0"/>
          <dgm:chPref val="0"/>
          <dgm:bulletEnabled val="1"/>
        </dgm:presLayoutVars>
      </dgm:prSet>
      <dgm:spPr/>
    </dgm:pt>
    <dgm:pt modelId="{6E65732C-70E4-464F-A3CD-4B4BDCD0BDA8}" type="pres">
      <dgm:prSet presAssocID="{82DB3596-88EC-48C4-90B9-6967009A58BB}" presName="BalanceSpacing" presStyleCnt="0"/>
      <dgm:spPr/>
    </dgm:pt>
    <dgm:pt modelId="{8238D92E-DF76-465B-AA6F-E2BD2E8F4A2F}" type="pres">
      <dgm:prSet presAssocID="{82DB3596-88EC-48C4-90B9-6967009A58BB}" presName="BalanceSpacing1" presStyleCnt="0"/>
      <dgm:spPr/>
    </dgm:pt>
    <dgm:pt modelId="{4966DC0A-D50E-4F83-9166-606A5807ED99}" type="pres">
      <dgm:prSet presAssocID="{F378DCB8-64FC-4AD3-B680-715601FE4E0F}" presName="Accent1Text" presStyleLbl="node1" presStyleIdx="1" presStyleCnt="8" custScaleX="113709" custScaleY="100306" custLinFactX="28109" custLinFactNeighborX="100000" custLinFactNeighborY="-2436"/>
      <dgm:spPr/>
    </dgm:pt>
    <dgm:pt modelId="{18A1A65F-758A-451B-B0CA-37E46D2578A2}" type="pres">
      <dgm:prSet presAssocID="{F378DCB8-64FC-4AD3-B680-715601FE4E0F}" presName="spaceBetweenRectangles" presStyleCnt="0"/>
      <dgm:spPr/>
    </dgm:pt>
    <dgm:pt modelId="{BAEEB2F3-A9BF-489E-87E4-2C3C35BFDA65}" type="pres">
      <dgm:prSet presAssocID="{8FD88E20-375F-4F16-9441-A960B6D8BE61}" presName="composite" presStyleCnt="0"/>
      <dgm:spPr/>
    </dgm:pt>
    <dgm:pt modelId="{A581211F-F700-4D26-9FEB-38F383938239}" type="pres">
      <dgm:prSet presAssocID="{8FD88E20-375F-4F16-9441-A960B6D8BE61}" presName="Parent1" presStyleLbl="node1" presStyleIdx="2" presStyleCnt="8" custScaleX="111670" custLinFactX="-16176" custLinFactNeighborX="-100000" custLinFactNeighborY="-4499">
        <dgm:presLayoutVars>
          <dgm:chMax val="1"/>
          <dgm:chPref val="1"/>
          <dgm:bulletEnabled val="1"/>
        </dgm:presLayoutVars>
      </dgm:prSet>
      <dgm:spPr/>
    </dgm:pt>
    <dgm:pt modelId="{ABFC3DED-DB4D-4E5F-ACD4-2B111502F944}" type="pres">
      <dgm:prSet presAssocID="{8FD88E20-375F-4F16-9441-A960B6D8BE61}" presName="Childtext1" presStyleLbl="revTx" presStyleIdx="1" presStyleCnt="4" custScaleX="74116" custScaleY="93102" custLinFactNeighborX="16054" custLinFactNeighborY="19608">
        <dgm:presLayoutVars>
          <dgm:chMax val="0"/>
          <dgm:chPref val="0"/>
          <dgm:bulletEnabled val="1"/>
        </dgm:presLayoutVars>
      </dgm:prSet>
      <dgm:spPr/>
    </dgm:pt>
    <dgm:pt modelId="{E0CDBCF2-6902-4621-97C8-6A8E2213EC98}" type="pres">
      <dgm:prSet presAssocID="{8FD88E20-375F-4F16-9441-A960B6D8BE61}" presName="BalanceSpacing" presStyleCnt="0"/>
      <dgm:spPr/>
    </dgm:pt>
    <dgm:pt modelId="{5E918726-F7A2-476E-87E7-46C11549AE3E}" type="pres">
      <dgm:prSet presAssocID="{8FD88E20-375F-4F16-9441-A960B6D8BE61}" presName="BalanceSpacing1" presStyleCnt="0"/>
      <dgm:spPr/>
    </dgm:pt>
    <dgm:pt modelId="{BC962821-E888-476B-832A-5ECDFDCBF731}" type="pres">
      <dgm:prSet presAssocID="{E4ABADBD-746F-41A0-AEDD-0022C0EA974D}" presName="Accent1Text" presStyleLbl="node1" presStyleIdx="3" presStyleCnt="8" custScaleX="119332" custScaleY="109045" custLinFactX="64435" custLinFactNeighborX="100000" custLinFactNeighborY="-7725"/>
      <dgm:spPr/>
    </dgm:pt>
    <dgm:pt modelId="{BF21BCB0-F55A-404B-9447-CB6089377A0C}" type="pres">
      <dgm:prSet presAssocID="{E4ABADBD-746F-41A0-AEDD-0022C0EA974D}" presName="spaceBetweenRectangles" presStyleCnt="0"/>
      <dgm:spPr/>
    </dgm:pt>
    <dgm:pt modelId="{8845784E-6E7A-42B5-9F25-D5949E23EE5A}" type="pres">
      <dgm:prSet presAssocID="{424FDBD5-978D-4809-A90F-255E291B7D02}" presName="composite" presStyleCnt="0"/>
      <dgm:spPr/>
    </dgm:pt>
    <dgm:pt modelId="{F472F014-73CA-4CFC-8BB0-756DB6EEBB02}" type="pres">
      <dgm:prSet presAssocID="{424FDBD5-978D-4809-A90F-255E291B7D02}" presName="Parent1" presStyleLbl="node1" presStyleIdx="4" presStyleCnt="8" custScaleX="123877" custLinFactNeighborX="24682" custLinFactNeighborY="-9044">
        <dgm:presLayoutVars>
          <dgm:chMax val="1"/>
          <dgm:chPref val="1"/>
          <dgm:bulletEnabled val="1"/>
        </dgm:presLayoutVars>
      </dgm:prSet>
      <dgm:spPr/>
    </dgm:pt>
    <dgm:pt modelId="{3495D50F-E857-4486-A4E9-69C3EABE9322}" type="pres">
      <dgm:prSet presAssocID="{424FDBD5-978D-4809-A90F-255E291B7D0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C630A43-3111-4AF8-A4E4-F492EB851B03}" type="pres">
      <dgm:prSet presAssocID="{424FDBD5-978D-4809-A90F-255E291B7D02}" presName="BalanceSpacing" presStyleCnt="0"/>
      <dgm:spPr/>
    </dgm:pt>
    <dgm:pt modelId="{EF87656C-D5B2-4A77-9866-AA5E38C3230C}" type="pres">
      <dgm:prSet presAssocID="{424FDBD5-978D-4809-A90F-255E291B7D02}" presName="BalanceSpacing1" presStyleCnt="0"/>
      <dgm:spPr/>
    </dgm:pt>
    <dgm:pt modelId="{742CD3F2-EE58-4C2A-868D-FADD6732AA29}" type="pres">
      <dgm:prSet presAssocID="{B0E83678-123A-461E-89F9-118F266A6CED}" presName="Accent1Text" presStyleLbl="node1" presStyleIdx="5" presStyleCnt="8" custScaleX="115251" custLinFactNeighborX="-1131" custLinFactNeighborY="-5958"/>
      <dgm:spPr/>
    </dgm:pt>
    <dgm:pt modelId="{84550558-5167-4AA5-B680-C95E47C69BE8}" type="pres">
      <dgm:prSet presAssocID="{B0E83678-123A-461E-89F9-118F266A6CED}" presName="spaceBetweenRectangles" presStyleCnt="0"/>
      <dgm:spPr/>
    </dgm:pt>
    <dgm:pt modelId="{FC05FE93-6876-4413-95E4-B5D9FFE19ABC}" type="pres">
      <dgm:prSet presAssocID="{D57E9437-3303-4643-90C1-FA03DF1A5386}" presName="composite" presStyleCnt="0"/>
      <dgm:spPr/>
    </dgm:pt>
    <dgm:pt modelId="{CD72F643-CCB4-4063-8CE6-31E4CDF1E1C3}" type="pres">
      <dgm:prSet presAssocID="{D57E9437-3303-4643-90C1-FA03DF1A5386}" presName="Parent1" presStyleLbl="node1" presStyleIdx="6" presStyleCnt="8" custScaleX="122966" custLinFactX="100000" custLinFactY="-1457" custLinFactNeighborX="113435" custLinFactNeighborY="-100000">
        <dgm:presLayoutVars>
          <dgm:chMax val="1"/>
          <dgm:chPref val="1"/>
          <dgm:bulletEnabled val="1"/>
        </dgm:presLayoutVars>
      </dgm:prSet>
      <dgm:spPr/>
    </dgm:pt>
    <dgm:pt modelId="{E64EE893-68B3-4F06-AE3A-F96A15CC3C48}" type="pres">
      <dgm:prSet presAssocID="{D57E9437-3303-4643-90C1-FA03DF1A5386}" presName="Childtext1" presStyleLbl="revTx" presStyleIdx="3" presStyleCnt="4" custLinFactX="100000" custLinFactY="-176009" custLinFactNeighborX="160675" custLinFactNeighborY="-200000">
        <dgm:presLayoutVars>
          <dgm:chMax val="0"/>
          <dgm:chPref val="0"/>
          <dgm:bulletEnabled val="1"/>
        </dgm:presLayoutVars>
      </dgm:prSet>
      <dgm:spPr/>
    </dgm:pt>
    <dgm:pt modelId="{ECDDB12F-F7D3-4AA1-9ED3-185B6122F487}" type="pres">
      <dgm:prSet presAssocID="{D57E9437-3303-4643-90C1-FA03DF1A5386}" presName="BalanceSpacing" presStyleCnt="0"/>
      <dgm:spPr/>
    </dgm:pt>
    <dgm:pt modelId="{C4FF84A8-C22F-4BBC-BDEB-19727AEF65BC}" type="pres">
      <dgm:prSet presAssocID="{D57E9437-3303-4643-90C1-FA03DF1A5386}" presName="BalanceSpacing1" presStyleCnt="0"/>
      <dgm:spPr/>
    </dgm:pt>
    <dgm:pt modelId="{81693AE4-1652-405B-8395-D73CB80C391A}" type="pres">
      <dgm:prSet presAssocID="{A9A62695-3CDB-4A2F-846B-AD6E6A7CCA41}" presName="Accent1Text" presStyleLbl="node1" presStyleIdx="7" presStyleCnt="8" custScaleX="124689" custScaleY="110891" custLinFactX="-3068" custLinFactY="-84964" custLinFactNeighborX="-100000" custLinFactNeighborY="-100000"/>
      <dgm:spPr/>
    </dgm:pt>
  </dgm:ptLst>
  <dgm:cxnLst>
    <dgm:cxn modelId="{EE9E8C09-C975-4428-AB4D-AB0D12F1EB49}" type="presOf" srcId="{DDC2FA16-14C1-4264-8F5A-70A1C21D9830}" destId="{99CC9EA6-FADF-4425-9040-E9CD447F82D3}" srcOrd="0" destOrd="0" presId="urn:microsoft.com/office/officeart/2008/layout/AlternatingHexagons"/>
    <dgm:cxn modelId="{6354E20A-8AAA-493B-AE47-B7C6B9FA0020}" type="presOf" srcId="{61E69203-7A96-42EC-9495-267B96E9294E}" destId="{ABFC3DED-DB4D-4E5F-ACD4-2B111502F944}" srcOrd="0" destOrd="1" presId="urn:microsoft.com/office/officeart/2008/layout/AlternatingHexagons"/>
    <dgm:cxn modelId="{A286D139-26FC-423F-B0AB-F4A4B1BF98DB}" srcId="{C05B3CAF-8303-4404-B5A0-6C92B099A4E3}" destId="{8FD88E20-375F-4F16-9441-A960B6D8BE61}" srcOrd="1" destOrd="0" parTransId="{32E9886A-DCCA-4E1E-ADAE-17363E3E510C}" sibTransId="{E4ABADBD-746F-41A0-AEDD-0022C0EA974D}"/>
    <dgm:cxn modelId="{A563D643-ABCC-428E-9842-AD99AF891B81}" type="presOf" srcId="{8FD88E20-375F-4F16-9441-A960B6D8BE61}" destId="{A581211F-F700-4D26-9FEB-38F383938239}" srcOrd="0" destOrd="0" presId="urn:microsoft.com/office/officeart/2008/layout/AlternatingHexagons"/>
    <dgm:cxn modelId="{AA628B46-26E5-4CF6-8DB5-81D75F5A4789}" type="presOf" srcId="{E4ABADBD-746F-41A0-AEDD-0022C0EA974D}" destId="{BC962821-E888-476B-832A-5ECDFDCBF731}" srcOrd="0" destOrd="0" presId="urn:microsoft.com/office/officeart/2008/layout/AlternatingHexagons"/>
    <dgm:cxn modelId="{F2FD934C-FEA5-4CC8-86C7-B4ACC86E4F93}" srcId="{C05B3CAF-8303-4404-B5A0-6C92B099A4E3}" destId="{82DB3596-88EC-48C4-90B9-6967009A58BB}" srcOrd="0" destOrd="0" parTransId="{031B32DD-42CA-4A56-8073-4355B1AF4FB3}" sibTransId="{F378DCB8-64FC-4AD3-B680-715601FE4E0F}"/>
    <dgm:cxn modelId="{54FBBE6E-3FE7-4464-B378-35307C323726}" type="presOf" srcId="{82DB3596-88EC-48C4-90B9-6967009A58BB}" destId="{4599F44C-6144-4A83-A673-340EF25BA451}" srcOrd="0" destOrd="0" presId="urn:microsoft.com/office/officeart/2008/layout/AlternatingHexagons"/>
    <dgm:cxn modelId="{133E1B79-CE15-40CD-9746-A22AB63B021C}" type="presOf" srcId="{D57E9437-3303-4643-90C1-FA03DF1A5386}" destId="{CD72F643-CCB4-4063-8CE6-31E4CDF1E1C3}" srcOrd="0" destOrd="0" presId="urn:microsoft.com/office/officeart/2008/layout/AlternatingHexagons"/>
    <dgm:cxn modelId="{10421180-C7F7-4C27-8EFC-60BA7D9EB901}" type="presOf" srcId="{B0E83678-123A-461E-89F9-118F266A6CED}" destId="{742CD3F2-EE58-4C2A-868D-FADD6732AA29}" srcOrd="0" destOrd="0" presId="urn:microsoft.com/office/officeart/2008/layout/AlternatingHexagons"/>
    <dgm:cxn modelId="{6A14CC81-3F4F-4E24-8E61-97358A9D57DF}" srcId="{C05B3CAF-8303-4404-B5A0-6C92B099A4E3}" destId="{D57E9437-3303-4643-90C1-FA03DF1A5386}" srcOrd="3" destOrd="0" parTransId="{EF958389-F801-4C1B-B85D-8CBA04D46939}" sibTransId="{A9A62695-3CDB-4A2F-846B-AD6E6A7CCA41}"/>
    <dgm:cxn modelId="{DA742182-C56C-4D98-AFDB-1A3390168A4B}" srcId="{82DB3596-88EC-48C4-90B9-6967009A58BB}" destId="{DDC2FA16-14C1-4264-8F5A-70A1C21D9830}" srcOrd="0" destOrd="0" parTransId="{6F05493B-2487-4C76-9043-2F4A23B61557}" sibTransId="{CB4BD574-E28F-4FEE-82DC-15FAD6AFB71C}"/>
    <dgm:cxn modelId="{0E5A2088-8342-4EFD-BECF-D411011A1BB7}" type="presOf" srcId="{C05B3CAF-8303-4404-B5A0-6C92B099A4E3}" destId="{A290E8DE-C1B9-4F71-86F5-BEDBC1F89C25}" srcOrd="0" destOrd="0" presId="urn:microsoft.com/office/officeart/2008/layout/AlternatingHexagons"/>
    <dgm:cxn modelId="{597DDD94-8EC0-4576-BC66-7DA99ECB9360}" srcId="{C05B3CAF-8303-4404-B5A0-6C92B099A4E3}" destId="{424FDBD5-978D-4809-A90F-255E291B7D02}" srcOrd="2" destOrd="0" parTransId="{3983B9D8-A381-48DA-AFB9-561B2295E0B3}" sibTransId="{B0E83678-123A-461E-89F9-118F266A6CED}"/>
    <dgm:cxn modelId="{848420B2-5826-4599-B1DB-942F2E507032}" type="presOf" srcId="{A9A62695-3CDB-4A2F-846B-AD6E6A7CCA41}" destId="{81693AE4-1652-405B-8395-D73CB80C391A}" srcOrd="0" destOrd="0" presId="urn:microsoft.com/office/officeart/2008/layout/AlternatingHexagons"/>
    <dgm:cxn modelId="{49BCEDBA-1EB1-476A-8A77-7014979DCD7F}" srcId="{8FD88E20-375F-4F16-9441-A960B6D8BE61}" destId="{3FA359CF-9089-40CE-A797-9EC6F1289FF2}" srcOrd="0" destOrd="0" parTransId="{52832651-F442-4B9E-BB87-ABF86EB1AD41}" sibTransId="{2919DBD7-1237-4BB2-B43D-BE30F5292534}"/>
    <dgm:cxn modelId="{22AE6FBC-64BD-4726-B4BF-78A51B891C24}" type="presOf" srcId="{3FA359CF-9089-40CE-A797-9EC6F1289FF2}" destId="{ABFC3DED-DB4D-4E5F-ACD4-2B111502F944}" srcOrd="0" destOrd="0" presId="urn:microsoft.com/office/officeart/2008/layout/AlternatingHexagons"/>
    <dgm:cxn modelId="{9B5D95C0-C468-4DBA-BD2F-233FB8947B06}" srcId="{8FD88E20-375F-4F16-9441-A960B6D8BE61}" destId="{61E69203-7A96-42EC-9495-267B96E9294E}" srcOrd="1" destOrd="0" parTransId="{39EB48CE-6F6E-44E7-9DB6-334DF418EDC4}" sibTransId="{BAE8B840-4D71-4F08-929B-F72F6B60DCE4}"/>
    <dgm:cxn modelId="{639D2BC6-3EF4-4D60-979A-4A13D50EF7E9}" type="presOf" srcId="{424FDBD5-978D-4809-A90F-255E291B7D02}" destId="{F472F014-73CA-4CFC-8BB0-756DB6EEBB02}" srcOrd="0" destOrd="0" presId="urn:microsoft.com/office/officeart/2008/layout/AlternatingHexagons"/>
    <dgm:cxn modelId="{4B5E95FC-9E9D-4C5C-BF5E-D3338D49CF90}" type="presOf" srcId="{F378DCB8-64FC-4AD3-B680-715601FE4E0F}" destId="{4966DC0A-D50E-4F83-9166-606A5807ED99}" srcOrd="0" destOrd="0" presId="urn:microsoft.com/office/officeart/2008/layout/AlternatingHexagons"/>
    <dgm:cxn modelId="{F42118C2-2923-411B-8B32-9A7A0F7699D5}" type="presParOf" srcId="{A290E8DE-C1B9-4F71-86F5-BEDBC1F89C25}" destId="{EC17D2EF-1DF9-465D-83B5-4FA4849D1551}" srcOrd="0" destOrd="0" presId="urn:microsoft.com/office/officeart/2008/layout/AlternatingHexagons"/>
    <dgm:cxn modelId="{CB3BD822-261A-4753-83DE-DAA3563B9A92}" type="presParOf" srcId="{EC17D2EF-1DF9-465D-83B5-4FA4849D1551}" destId="{4599F44C-6144-4A83-A673-340EF25BA451}" srcOrd="0" destOrd="0" presId="urn:microsoft.com/office/officeart/2008/layout/AlternatingHexagons"/>
    <dgm:cxn modelId="{33639F70-2A27-46EB-9D1E-D89827EF6356}" type="presParOf" srcId="{EC17D2EF-1DF9-465D-83B5-4FA4849D1551}" destId="{99CC9EA6-FADF-4425-9040-E9CD447F82D3}" srcOrd="1" destOrd="0" presId="urn:microsoft.com/office/officeart/2008/layout/AlternatingHexagons"/>
    <dgm:cxn modelId="{CF3F660A-9E37-4293-81FE-2DF163BDB514}" type="presParOf" srcId="{EC17D2EF-1DF9-465D-83B5-4FA4849D1551}" destId="{6E65732C-70E4-464F-A3CD-4B4BDCD0BDA8}" srcOrd="2" destOrd="0" presId="urn:microsoft.com/office/officeart/2008/layout/AlternatingHexagons"/>
    <dgm:cxn modelId="{5E7C8C4D-5466-4455-A200-D1A9C077A50B}" type="presParOf" srcId="{EC17D2EF-1DF9-465D-83B5-4FA4849D1551}" destId="{8238D92E-DF76-465B-AA6F-E2BD2E8F4A2F}" srcOrd="3" destOrd="0" presId="urn:microsoft.com/office/officeart/2008/layout/AlternatingHexagons"/>
    <dgm:cxn modelId="{E56342DE-380E-4706-A87B-DD457D5BE7E4}" type="presParOf" srcId="{EC17D2EF-1DF9-465D-83B5-4FA4849D1551}" destId="{4966DC0A-D50E-4F83-9166-606A5807ED99}" srcOrd="4" destOrd="0" presId="urn:microsoft.com/office/officeart/2008/layout/AlternatingHexagons"/>
    <dgm:cxn modelId="{22E5619E-1CF6-4B32-91CF-98ECAA6D4DC5}" type="presParOf" srcId="{A290E8DE-C1B9-4F71-86F5-BEDBC1F89C25}" destId="{18A1A65F-758A-451B-B0CA-37E46D2578A2}" srcOrd="1" destOrd="0" presId="urn:microsoft.com/office/officeart/2008/layout/AlternatingHexagons"/>
    <dgm:cxn modelId="{97D20D19-F856-45E4-9D71-91FE6BC171AF}" type="presParOf" srcId="{A290E8DE-C1B9-4F71-86F5-BEDBC1F89C25}" destId="{BAEEB2F3-A9BF-489E-87E4-2C3C35BFDA65}" srcOrd="2" destOrd="0" presId="urn:microsoft.com/office/officeart/2008/layout/AlternatingHexagons"/>
    <dgm:cxn modelId="{26CA9F80-BA91-4939-BB77-7894E740B1A0}" type="presParOf" srcId="{BAEEB2F3-A9BF-489E-87E4-2C3C35BFDA65}" destId="{A581211F-F700-4D26-9FEB-38F383938239}" srcOrd="0" destOrd="0" presId="urn:microsoft.com/office/officeart/2008/layout/AlternatingHexagons"/>
    <dgm:cxn modelId="{2E57BED7-16BE-43DA-B76A-7756A16ACDC2}" type="presParOf" srcId="{BAEEB2F3-A9BF-489E-87E4-2C3C35BFDA65}" destId="{ABFC3DED-DB4D-4E5F-ACD4-2B111502F944}" srcOrd="1" destOrd="0" presId="urn:microsoft.com/office/officeart/2008/layout/AlternatingHexagons"/>
    <dgm:cxn modelId="{3BC4D681-F97B-4ED8-9F33-ABB70C71D482}" type="presParOf" srcId="{BAEEB2F3-A9BF-489E-87E4-2C3C35BFDA65}" destId="{E0CDBCF2-6902-4621-97C8-6A8E2213EC98}" srcOrd="2" destOrd="0" presId="urn:microsoft.com/office/officeart/2008/layout/AlternatingHexagons"/>
    <dgm:cxn modelId="{E4BA70F8-7199-4DF3-BF90-6CDFA8423307}" type="presParOf" srcId="{BAEEB2F3-A9BF-489E-87E4-2C3C35BFDA65}" destId="{5E918726-F7A2-476E-87E7-46C11549AE3E}" srcOrd="3" destOrd="0" presId="urn:microsoft.com/office/officeart/2008/layout/AlternatingHexagons"/>
    <dgm:cxn modelId="{C407F4EF-34CB-4E87-9183-656B8ECCBFE3}" type="presParOf" srcId="{BAEEB2F3-A9BF-489E-87E4-2C3C35BFDA65}" destId="{BC962821-E888-476B-832A-5ECDFDCBF731}" srcOrd="4" destOrd="0" presId="urn:microsoft.com/office/officeart/2008/layout/AlternatingHexagons"/>
    <dgm:cxn modelId="{7020EA45-B9F0-43F3-98FC-D13364EF18F1}" type="presParOf" srcId="{A290E8DE-C1B9-4F71-86F5-BEDBC1F89C25}" destId="{BF21BCB0-F55A-404B-9447-CB6089377A0C}" srcOrd="3" destOrd="0" presId="urn:microsoft.com/office/officeart/2008/layout/AlternatingHexagons"/>
    <dgm:cxn modelId="{88B6978A-35F7-4EC4-8954-C5481AE55F24}" type="presParOf" srcId="{A290E8DE-C1B9-4F71-86F5-BEDBC1F89C25}" destId="{8845784E-6E7A-42B5-9F25-D5949E23EE5A}" srcOrd="4" destOrd="0" presId="urn:microsoft.com/office/officeart/2008/layout/AlternatingHexagons"/>
    <dgm:cxn modelId="{154E911F-DB5B-4225-A26F-01F662CCCA68}" type="presParOf" srcId="{8845784E-6E7A-42B5-9F25-D5949E23EE5A}" destId="{F472F014-73CA-4CFC-8BB0-756DB6EEBB02}" srcOrd="0" destOrd="0" presId="urn:microsoft.com/office/officeart/2008/layout/AlternatingHexagons"/>
    <dgm:cxn modelId="{A7AA9C7D-6835-41BE-9970-B9BEAA05BB53}" type="presParOf" srcId="{8845784E-6E7A-42B5-9F25-D5949E23EE5A}" destId="{3495D50F-E857-4486-A4E9-69C3EABE9322}" srcOrd="1" destOrd="0" presId="urn:microsoft.com/office/officeart/2008/layout/AlternatingHexagons"/>
    <dgm:cxn modelId="{07979C87-D5FA-4346-8116-A28565D65D77}" type="presParOf" srcId="{8845784E-6E7A-42B5-9F25-D5949E23EE5A}" destId="{1C630A43-3111-4AF8-A4E4-F492EB851B03}" srcOrd="2" destOrd="0" presId="urn:microsoft.com/office/officeart/2008/layout/AlternatingHexagons"/>
    <dgm:cxn modelId="{778D93D3-6E60-4367-8FCF-3B449A8CA3C7}" type="presParOf" srcId="{8845784E-6E7A-42B5-9F25-D5949E23EE5A}" destId="{EF87656C-D5B2-4A77-9866-AA5E38C3230C}" srcOrd="3" destOrd="0" presId="urn:microsoft.com/office/officeart/2008/layout/AlternatingHexagons"/>
    <dgm:cxn modelId="{CD488862-067B-4092-8F56-4421AC1A7C3E}" type="presParOf" srcId="{8845784E-6E7A-42B5-9F25-D5949E23EE5A}" destId="{742CD3F2-EE58-4C2A-868D-FADD6732AA29}" srcOrd="4" destOrd="0" presId="urn:microsoft.com/office/officeart/2008/layout/AlternatingHexagons"/>
    <dgm:cxn modelId="{991EE238-32D7-4D7B-8F6A-466930CE32FE}" type="presParOf" srcId="{A290E8DE-C1B9-4F71-86F5-BEDBC1F89C25}" destId="{84550558-5167-4AA5-B680-C95E47C69BE8}" srcOrd="5" destOrd="0" presId="urn:microsoft.com/office/officeart/2008/layout/AlternatingHexagons"/>
    <dgm:cxn modelId="{FA86150C-472A-4601-B3C2-463B2BE58061}" type="presParOf" srcId="{A290E8DE-C1B9-4F71-86F5-BEDBC1F89C25}" destId="{FC05FE93-6876-4413-95E4-B5D9FFE19ABC}" srcOrd="6" destOrd="0" presId="urn:microsoft.com/office/officeart/2008/layout/AlternatingHexagons"/>
    <dgm:cxn modelId="{80C32D81-993E-45DE-8403-2ADA26B6EF64}" type="presParOf" srcId="{FC05FE93-6876-4413-95E4-B5D9FFE19ABC}" destId="{CD72F643-CCB4-4063-8CE6-31E4CDF1E1C3}" srcOrd="0" destOrd="0" presId="urn:microsoft.com/office/officeart/2008/layout/AlternatingHexagons"/>
    <dgm:cxn modelId="{34E52388-FE7E-4276-935C-9665BDFE0FF7}" type="presParOf" srcId="{FC05FE93-6876-4413-95E4-B5D9FFE19ABC}" destId="{E64EE893-68B3-4F06-AE3A-F96A15CC3C48}" srcOrd="1" destOrd="0" presId="urn:microsoft.com/office/officeart/2008/layout/AlternatingHexagons"/>
    <dgm:cxn modelId="{AE09281E-B042-49A5-8D05-E82C9E022614}" type="presParOf" srcId="{FC05FE93-6876-4413-95E4-B5D9FFE19ABC}" destId="{ECDDB12F-F7D3-4AA1-9ED3-185B6122F487}" srcOrd="2" destOrd="0" presId="urn:microsoft.com/office/officeart/2008/layout/AlternatingHexagons"/>
    <dgm:cxn modelId="{4AC68D68-A6AB-4EF3-93C4-BDEC5135E8E3}" type="presParOf" srcId="{FC05FE93-6876-4413-95E4-B5D9FFE19ABC}" destId="{C4FF84A8-C22F-4BBC-BDEB-19727AEF65BC}" srcOrd="3" destOrd="0" presId="urn:microsoft.com/office/officeart/2008/layout/AlternatingHexagons"/>
    <dgm:cxn modelId="{9004BC16-D93D-43FC-AF47-A9EE2EE5E082}" type="presParOf" srcId="{FC05FE93-6876-4413-95E4-B5D9FFE19ABC}" destId="{81693AE4-1652-405B-8395-D73CB80C391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CC4B6-A19D-40E7-8E87-77172ABE61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699840-8060-4B53-91F4-FC5338595EE2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US" dirty="0"/>
            <a:t>Trade values</a:t>
          </a:r>
        </a:p>
        <a:p>
          <a:pPr algn="l"/>
          <a:r>
            <a:rPr lang="en-US" dirty="0"/>
            <a:t>  Imports: CIF, FOB</a:t>
          </a:r>
        </a:p>
        <a:p>
          <a:pPr algn="l"/>
          <a:r>
            <a:rPr lang="en-US" dirty="0"/>
            <a:t>  Exports: FOB</a:t>
          </a:r>
        </a:p>
      </dgm:t>
    </dgm:pt>
    <dgm:pt modelId="{A18A7AA8-99F6-437D-8C66-F2B3583AA763}" type="parTrans" cxnId="{E708EDB9-6FF9-46FA-AC0A-00ABDCA18737}">
      <dgm:prSet/>
      <dgm:spPr/>
      <dgm:t>
        <a:bodyPr/>
        <a:lstStyle/>
        <a:p>
          <a:pPr algn="l"/>
          <a:endParaRPr lang="en-US"/>
        </a:p>
      </dgm:t>
    </dgm:pt>
    <dgm:pt modelId="{3242F253-C6E0-4054-9A21-5EB47CC1E5A5}" type="sibTrans" cxnId="{E708EDB9-6FF9-46FA-AC0A-00ABDCA18737}">
      <dgm:prSet/>
      <dgm:spPr/>
      <dgm:t>
        <a:bodyPr/>
        <a:lstStyle/>
        <a:p>
          <a:pPr algn="l"/>
          <a:endParaRPr lang="en-US"/>
        </a:p>
      </dgm:t>
    </dgm:pt>
    <dgm:pt modelId="{66751939-02BB-470C-A964-1E383E7B479C}">
      <dgm:prSet phldrT="[Text]"/>
      <dgm:spPr>
        <a:solidFill>
          <a:srgbClr val="FFC000"/>
        </a:solidFill>
      </dgm:spPr>
      <dgm:t>
        <a:bodyPr anchor="t"/>
        <a:lstStyle/>
        <a:p>
          <a:pPr algn="l"/>
          <a:r>
            <a:rPr lang="en-US" dirty="0"/>
            <a:t>Net weight</a:t>
          </a:r>
        </a:p>
      </dgm:t>
    </dgm:pt>
    <dgm:pt modelId="{E068CAF6-F011-4F65-AB7D-66549F4B445F}" type="parTrans" cxnId="{EA1B4AF7-9A33-4924-BBAE-E10705325F6F}">
      <dgm:prSet/>
      <dgm:spPr/>
      <dgm:t>
        <a:bodyPr/>
        <a:lstStyle/>
        <a:p>
          <a:pPr algn="l"/>
          <a:endParaRPr lang="en-US"/>
        </a:p>
      </dgm:t>
    </dgm:pt>
    <dgm:pt modelId="{C4B7C74C-D219-44AF-B37C-B683954BA861}" type="sibTrans" cxnId="{EA1B4AF7-9A33-4924-BBAE-E10705325F6F}">
      <dgm:prSet/>
      <dgm:spPr/>
      <dgm:t>
        <a:bodyPr/>
        <a:lstStyle/>
        <a:p>
          <a:pPr algn="l"/>
          <a:endParaRPr lang="en-US"/>
        </a:p>
      </dgm:t>
    </dgm:pt>
    <dgm:pt modelId="{8677255A-E9C9-44A9-93D2-761EBA26FB4B}">
      <dgm:prSet phldrT="[Text]"/>
      <dgm:spPr>
        <a:solidFill>
          <a:srgbClr val="FFC000"/>
        </a:solidFill>
      </dgm:spPr>
      <dgm:t>
        <a:bodyPr anchor="t"/>
        <a:lstStyle/>
        <a:p>
          <a:pPr algn="l"/>
          <a:r>
            <a:rPr lang="en-US" dirty="0"/>
            <a:t>Supplementary quantity &amp; unit</a:t>
          </a:r>
        </a:p>
      </dgm:t>
    </dgm:pt>
    <dgm:pt modelId="{61141149-7DCC-4973-A108-A0A864618855}" type="parTrans" cxnId="{42682982-6B77-4A4A-8362-8FA9AD2786AF}">
      <dgm:prSet/>
      <dgm:spPr/>
      <dgm:t>
        <a:bodyPr/>
        <a:lstStyle/>
        <a:p>
          <a:pPr algn="l"/>
          <a:endParaRPr lang="en-US"/>
        </a:p>
      </dgm:t>
    </dgm:pt>
    <dgm:pt modelId="{DD2C8CDE-B4B2-4C94-88EE-EC585EEF3005}" type="sibTrans" cxnId="{42682982-6B77-4A4A-8362-8FA9AD2786AF}">
      <dgm:prSet/>
      <dgm:spPr/>
      <dgm:t>
        <a:bodyPr/>
        <a:lstStyle/>
        <a:p>
          <a:pPr algn="l"/>
          <a:endParaRPr lang="en-US"/>
        </a:p>
      </dgm:t>
    </dgm:pt>
    <dgm:pt modelId="{05FDF0C0-8EC5-4417-B8A7-160BE362CF91}" type="pres">
      <dgm:prSet presAssocID="{967CC4B6-A19D-40E7-8E87-77172ABE61EB}" presName="diagram" presStyleCnt="0">
        <dgm:presLayoutVars>
          <dgm:dir/>
          <dgm:resizeHandles val="exact"/>
        </dgm:presLayoutVars>
      </dgm:prSet>
      <dgm:spPr/>
    </dgm:pt>
    <dgm:pt modelId="{2FEFF542-A12D-4EBF-998D-090AE8A93E95}" type="pres">
      <dgm:prSet presAssocID="{A5699840-8060-4B53-91F4-FC5338595EE2}" presName="node" presStyleLbl="node1" presStyleIdx="0" presStyleCnt="3" custLinFactNeighborX="9567" custLinFactNeighborY="-2054">
        <dgm:presLayoutVars>
          <dgm:bulletEnabled val="1"/>
        </dgm:presLayoutVars>
      </dgm:prSet>
      <dgm:spPr/>
    </dgm:pt>
    <dgm:pt modelId="{94D1284F-679B-4C6A-B617-6DFD5A4F9210}" type="pres">
      <dgm:prSet presAssocID="{3242F253-C6E0-4054-9A21-5EB47CC1E5A5}" presName="sibTrans" presStyleCnt="0"/>
      <dgm:spPr/>
    </dgm:pt>
    <dgm:pt modelId="{5BFCC845-2F1B-4081-A543-09DAB7FDC472}" type="pres">
      <dgm:prSet presAssocID="{66751939-02BB-470C-A964-1E383E7B479C}" presName="node" presStyleLbl="node1" presStyleIdx="1" presStyleCnt="3">
        <dgm:presLayoutVars>
          <dgm:bulletEnabled val="1"/>
        </dgm:presLayoutVars>
      </dgm:prSet>
      <dgm:spPr/>
    </dgm:pt>
    <dgm:pt modelId="{E676AD09-1BDD-44A6-8133-996238FA60BD}" type="pres">
      <dgm:prSet presAssocID="{C4B7C74C-D219-44AF-B37C-B683954BA861}" presName="sibTrans" presStyleCnt="0"/>
      <dgm:spPr/>
    </dgm:pt>
    <dgm:pt modelId="{93202AE8-5995-48FF-BEDE-5A394C614CCF}" type="pres">
      <dgm:prSet presAssocID="{8677255A-E9C9-44A9-93D2-761EBA26FB4B}" presName="node" presStyleLbl="node1" presStyleIdx="2" presStyleCnt="3" custLinFactNeighborX="-11584" custLinFactNeighborY="13">
        <dgm:presLayoutVars>
          <dgm:bulletEnabled val="1"/>
        </dgm:presLayoutVars>
      </dgm:prSet>
      <dgm:spPr/>
    </dgm:pt>
  </dgm:ptLst>
  <dgm:cxnLst>
    <dgm:cxn modelId="{0BD2D516-114B-4FC6-885A-214BF67AE238}" type="presOf" srcId="{66751939-02BB-470C-A964-1E383E7B479C}" destId="{5BFCC845-2F1B-4081-A543-09DAB7FDC472}" srcOrd="0" destOrd="0" presId="urn:microsoft.com/office/officeart/2005/8/layout/default"/>
    <dgm:cxn modelId="{192B0B47-72F6-4AAC-8863-968EB61C2542}" type="presOf" srcId="{8677255A-E9C9-44A9-93D2-761EBA26FB4B}" destId="{93202AE8-5995-48FF-BEDE-5A394C614CCF}" srcOrd="0" destOrd="0" presId="urn:microsoft.com/office/officeart/2005/8/layout/default"/>
    <dgm:cxn modelId="{42682982-6B77-4A4A-8362-8FA9AD2786AF}" srcId="{967CC4B6-A19D-40E7-8E87-77172ABE61EB}" destId="{8677255A-E9C9-44A9-93D2-761EBA26FB4B}" srcOrd="2" destOrd="0" parTransId="{61141149-7DCC-4973-A108-A0A864618855}" sibTransId="{DD2C8CDE-B4B2-4C94-88EE-EC585EEF3005}"/>
    <dgm:cxn modelId="{5DE83F83-8BB9-4F93-9A65-43B98F62B5A6}" type="presOf" srcId="{A5699840-8060-4B53-91F4-FC5338595EE2}" destId="{2FEFF542-A12D-4EBF-998D-090AE8A93E95}" srcOrd="0" destOrd="0" presId="urn:microsoft.com/office/officeart/2005/8/layout/default"/>
    <dgm:cxn modelId="{E708EDB9-6FF9-46FA-AC0A-00ABDCA18737}" srcId="{967CC4B6-A19D-40E7-8E87-77172ABE61EB}" destId="{A5699840-8060-4B53-91F4-FC5338595EE2}" srcOrd="0" destOrd="0" parTransId="{A18A7AA8-99F6-437D-8C66-F2B3583AA763}" sibTransId="{3242F253-C6E0-4054-9A21-5EB47CC1E5A5}"/>
    <dgm:cxn modelId="{EA1B4AF7-9A33-4924-BBAE-E10705325F6F}" srcId="{967CC4B6-A19D-40E7-8E87-77172ABE61EB}" destId="{66751939-02BB-470C-A964-1E383E7B479C}" srcOrd="1" destOrd="0" parTransId="{E068CAF6-F011-4F65-AB7D-66549F4B445F}" sibTransId="{C4B7C74C-D219-44AF-B37C-B683954BA861}"/>
    <dgm:cxn modelId="{66382FFC-60E8-463C-8E5D-EC4CE60474F4}" type="presOf" srcId="{967CC4B6-A19D-40E7-8E87-77172ABE61EB}" destId="{05FDF0C0-8EC5-4417-B8A7-160BE362CF91}" srcOrd="0" destOrd="0" presId="urn:microsoft.com/office/officeart/2005/8/layout/default"/>
    <dgm:cxn modelId="{92D6DFFE-4F25-495B-B744-19560E0AFEB0}" type="presParOf" srcId="{05FDF0C0-8EC5-4417-B8A7-160BE362CF91}" destId="{2FEFF542-A12D-4EBF-998D-090AE8A93E95}" srcOrd="0" destOrd="0" presId="urn:microsoft.com/office/officeart/2005/8/layout/default"/>
    <dgm:cxn modelId="{52A57A85-8CDE-4372-AE7E-9C216884DFCF}" type="presParOf" srcId="{05FDF0C0-8EC5-4417-B8A7-160BE362CF91}" destId="{94D1284F-679B-4C6A-B617-6DFD5A4F9210}" srcOrd="1" destOrd="0" presId="urn:microsoft.com/office/officeart/2005/8/layout/default"/>
    <dgm:cxn modelId="{F462D2E9-7A0A-4AD8-8FAD-98F29F1302AD}" type="presParOf" srcId="{05FDF0C0-8EC5-4417-B8A7-160BE362CF91}" destId="{5BFCC845-2F1B-4081-A543-09DAB7FDC472}" srcOrd="2" destOrd="0" presId="urn:microsoft.com/office/officeart/2005/8/layout/default"/>
    <dgm:cxn modelId="{4CE7595E-F988-4DDC-95D1-1F66DB7B4097}" type="presParOf" srcId="{05FDF0C0-8EC5-4417-B8A7-160BE362CF91}" destId="{E676AD09-1BDD-44A6-8133-996238FA60BD}" srcOrd="3" destOrd="0" presId="urn:microsoft.com/office/officeart/2005/8/layout/default"/>
    <dgm:cxn modelId="{E75D9055-4A36-4811-8A69-525A8727E7BF}" type="presParOf" srcId="{05FDF0C0-8EC5-4417-B8A7-160BE362CF91}" destId="{93202AE8-5995-48FF-BEDE-5A394C614CC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04A37-8AFB-4403-BC43-2ACBD7A69B78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58751-9511-40B4-8CCF-BDDF3CF375A6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National Statistical Office</a:t>
          </a:r>
        </a:p>
      </dgm:t>
    </dgm:pt>
    <dgm:pt modelId="{EFAE7B55-3D93-45A5-9B81-E5A3E02304CC}" type="parTrans" cxnId="{8F6A238F-FF27-4B80-B15D-D64F499FFA69}">
      <dgm:prSet/>
      <dgm:spPr/>
      <dgm:t>
        <a:bodyPr/>
        <a:lstStyle/>
        <a:p>
          <a:endParaRPr lang="en-US"/>
        </a:p>
      </dgm:t>
    </dgm:pt>
    <dgm:pt modelId="{31DEE1BC-427B-4915-B8F6-662AA421D7CD}" type="sibTrans" cxnId="{8F6A238F-FF27-4B80-B15D-D64F499FFA69}">
      <dgm:prSet/>
      <dgm:spPr/>
      <dgm:t>
        <a:bodyPr/>
        <a:lstStyle/>
        <a:p>
          <a:endParaRPr lang="en-US"/>
        </a:p>
      </dgm:t>
    </dgm:pt>
    <dgm:pt modelId="{3886AA0B-3344-4119-BC7E-2BB196FE95E0}">
      <dgm:prSet phldrT="[Text]"/>
      <dgm:spPr>
        <a:solidFill>
          <a:srgbClr val="FFC000"/>
        </a:solidFill>
      </dgm:spPr>
      <dgm:t>
        <a:bodyPr anchor="t"/>
        <a:lstStyle/>
        <a:p>
          <a:r>
            <a:rPr lang="en-US" dirty="0"/>
            <a:t>Customs Administration</a:t>
          </a:r>
        </a:p>
      </dgm:t>
    </dgm:pt>
    <dgm:pt modelId="{37BA8084-5D74-400B-81E1-820BE0559E81}" type="parTrans" cxnId="{DB374814-CA40-40AC-A702-6BE2AE963CDF}">
      <dgm:prSet/>
      <dgm:spPr/>
      <dgm:t>
        <a:bodyPr/>
        <a:lstStyle/>
        <a:p>
          <a:endParaRPr lang="en-US"/>
        </a:p>
      </dgm:t>
    </dgm:pt>
    <dgm:pt modelId="{5598BB74-76D5-4B06-AC26-6FFF0E38A07F}" type="sibTrans" cxnId="{DB374814-CA40-40AC-A702-6BE2AE963CDF}">
      <dgm:prSet/>
      <dgm:spPr/>
      <dgm:t>
        <a:bodyPr/>
        <a:lstStyle/>
        <a:p>
          <a:endParaRPr lang="en-US"/>
        </a:p>
      </dgm:t>
    </dgm:pt>
    <dgm:pt modelId="{2E1CC8D6-73F2-481A-B200-1656F0A51F5A}">
      <dgm:prSet phldrT="[Text]"/>
      <dgm:spPr>
        <a:solidFill>
          <a:srgbClr val="FFC000"/>
        </a:solidFill>
      </dgm:spPr>
      <dgm:t>
        <a:bodyPr anchor="t"/>
        <a:lstStyle/>
        <a:p>
          <a:r>
            <a:rPr lang="en-US" dirty="0"/>
            <a:t>Central Bank</a:t>
          </a:r>
        </a:p>
      </dgm:t>
    </dgm:pt>
    <dgm:pt modelId="{4A806500-BF35-447E-B683-1BEAD4FD7EBC}" type="parTrans" cxnId="{9A08A33B-A5C2-42F8-9C7D-EF0E3423CEB0}">
      <dgm:prSet/>
      <dgm:spPr/>
      <dgm:t>
        <a:bodyPr/>
        <a:lstStyle/>
        <a:p>
          <a:endParaRPr lang="en-US"/>
        </a:p>
      </dgm:t>
    </dgm:pt>
    <dgm:pt modelId="{F2A04594-A5CD-4601-AE2D-1E0DB16BF0CC}" type="sibTrans" cxnId="{9A08A33B-A5C2-42F8-9C7D-EF0E3423CEB0}">
      <dgm:prSet/>
      <dgm:spPr/>
      <dgm:t>
        <a:bodyPr/>
        <a:lstStyle/>
        <a:p>
          <a:endParaRPr lang="en-US"/>
        </a:p>
      </dgm:t>
    </dgm:pt>
    <dgm:pt modelId="{73F4113C-C391-462C-A66B-34BE23D26DA5}">
      <dgm:prSet/>
      <dgm:spPr>
        <a:solidFill>
          <a:srgbClr val="FFC000"/>
        </a:solidFill>
      </dgm:spPr>
      <dgm:t>
        <a:bodyPr anchor="t"/>
        <a:lstStyle/>
        <a:p>
          <a:r>
            <a:rPr lang="en-US" dirty="0"/>
            <a:t>Ministry</a:t>
          </a:r>
        </a:p>
      </dgm:t>
    </dgm:pt>
    <dgm:pt modelId="{1078D92D-1FB4-4FFD-9D92-985CEF64B831}" type="parTrans" cxnId="{25B14D32-23C7-4446-BAEC-41ADB8485535}">
      <dgm:prSet/>
      <dgm:spPr/>
      <dgm:t>
        <a:bodyPr/>
        <a:lstStyle/>
        <a:p>
          <a:endParaRPr lang="en-US"/>
        </a:p>
      </dgm:t>
    </dgm:pt>
    <dgm:pt modelId="{5EC645D5-9B62-4145-9B3A-DA8C4077A401}" type="sibTrans" cxnId="{25B14D32-23C7-4446-BAEC-41ADB8485535}">
      <dgm:prSet/>
      <dgm:spPr/>
      <dgm:t>
        <a:bodyPr/>
        <a:lstStyle/>
        <a:p>
          <a:endParaRPr lang="en-US"/>
        </a:p>
      </dgm:t>
    </dgm:pt>
    <dgm:pt modelId="{BF567495-2E3A-4F1B-BC99-79AA740954B4}" type="pres">
      <dgm:prSet presAssocID="{18904A37-8AFB-4403-BC43-2ACBD7A69B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278F94-211A-4121-846A-0857F18AE854}" type="pres">
      <dgm:prSet presAssocID="{2FF58751-9511-40B4-8CCF-BDDF3CF375A6}" presName="vertOne" presStyleCnt="0"/>
      <dgm:spPr/>
    </dgm:pt>
    <dgm:pt modelId="{CB1A352E-EC56-4CD9-B0DD-B984A7851088}" type="pres">
      <dgm:prSet presAssocID="{2FF58751-9511-40B4-8CCF-BDDF3CF375A6}" presName="txOne" presStyleLbl="node0" presStyleIdx="0" presStyleCnt="1">
        <dgm:presLayoutVars>
          <dgm:chPref val="3"/>
        </dgm:presLayoutVars>
      </dgm:prSet>
      <dgm:spPr/>
    </dgm:pt>
    <dgm:pt modelId="{6840EA4E-413D-4FB1-9F45-9B328A39D5A0}" type="pres">
      <dgm:prSet presAssocID="{2FF58751-9511-40B4-8CCF-BDDF3CF375A6}" presName="parTransOne" presStyleCnt="0"/>
      <dgm:spPr/>
    </dgm:pt>
    <dgm:pt modelId="{13D29F34-7206-4874-A010-94B36B0CE0EF}" type="pres">
      <dgm:prSet presAssocID="{2FF58751-9511-40B4-8CCF-BDDF3CF375A6}" presName="horzOne" presStyleCnt="0"/>
      <dgm:spPr/>
    </dgm:pt>
    <dgm:pt modelId="{232BFCD0-5EC1-48E1-855D-EADC49BD4ECE}" type="pres">
      <dgm:prSet presAssocID="{3886AA0B-3344-4119-BC7E-2BB196FE95E0}" presName="vertTwo" presStyleCnt="0"/>
      <dgm:spPr/>
    </dgm:pt>
    <dgm:pt modelId="{5B73E592-26E0-4BD1-9028-C7801E953C61}" type="pres">
      <dgm:prSet presAssocID="{3886AA0B-3344-4119-BC7E-2BB196FE95E0}" presName="txTwo" presStyleLbl="node2" presStyleIdx="0" presStyleCnt="3">
        <dgm:presLayoutVars>
          <dgm:chPref val="3"/>
        </dgm:presLayoutVars>
      </dgm:prSet>
      <dgm:spPr/>
    </dgm:pt>
    <dgm:pt modelId="{30572632-82D3-44F7-83A1-EA8F92DB9305}" type="pres">
      <dgm:prSet presAssocID="{3886AA0B-3344-4119-BC7E-2BB196FE95E0}" presName="horzTwo" presStyleCnt="0"/>
      <dgm:spPr/>
    </dgm:pt>
    <dgm:pt modelId="{E24498B0-5D90-414B-8325-539B1C3E5497}" type="pres">
      <dgm:prSet presAssocID="{5598BB74-76D5-4B06-AC26-6FFF0E38A07F}" presName="sibSpaceTwo" presStyleCnt="0"/>
      <dgm:spPr/>
    </dgm:pt>
    <dgm:pt modelId="{FC76E897-2F2E-4984-B753-378B4700C782}" type="pres">
      <dgm:prSet presAssocID="{2E1CC8D6-73F2-481A-B200-1656F0A51F5A}" presName="vertTwo" presStyleCnt="0"/>
      <dgm:spPr/>
    </dgm:pt>
    <dgm:pt modelId="{D07C48EE-3F51-4B28-B95E-9D095C98C6E5}" type="pres">
      <dgm:prSet presAssocID="{2E1CC8D6-73F2-481A-B200-1656F0A51F5A}" presName="txTwo" presStyleLbl="node2" presStyleIdx="1" presStyleCnt="3">
        <dgm:presLayoutVars>
          <dgm:chPref val="3"/>
        </dgm:presLayoutVars>
      </dgm:prSet>
      <dgm:spPr/>
    </dgm:pt>
    <dgm:pt modelId="{728C1F7F-367C-47A2-AE24-5F38F65DFA91}" type="pres">
      <dgm:prSet presAssocID="{2E1CC8D6-73F2-481A-B200-1656F0A51F5A}" presName="horzTwo" presStyleCnt="0"/>
      <dgm:spPr/>
    </dgm:pt>
    <dgm:pt modelId="{3999AF6A-7A60-40BD-BD24-212A150DCDA4}" type="pres">
      <dgm:prSet presAssocID="{F2A04594-A5CD-4601-AE2D-1E0DB16BF0CC}" presName="sibSpaceTwo" presStyleCnt="0"/>
      <dgm:spPr/>
    </dgm:pt>
    <dgm:pt modelId="{AD9017C9-A615-4719-ADFF-04D2691A312A}" type="pres">
      <dgm:prSet presAssocID="{73F4113C-C391-462C-A66B-34BE23D26DA5}" presName="vertTwo" presStyleCnt="0"/>
      <dgm:spPr/>
    </dgm:pt>
    <dgm:pt modelId="{ECDC1AC8-959D-41F2-9FFF-E92508B2725B}" type="pres">
      <dgm:prSet presAssocID="{73F4113C-C391-462C-A66B-34BE23D26DA5}" presName="txTwo" presStyleLbl="node2" presStyleIdx="2" presStyleCnt="3" custLinFactNeighborX="200" custLinFactNeighborY="0">
        <dgm:presLayoutVars>
          <dgm:chPref val="3"/>
        </dgm:presLayoutVars>
      </dgm:prSet>
      <dgm:spPr/>
    </dgm:pt>
    <dgm:pt modelId="{753DF7D0-44DD-4DD3-A57A-CE87CD7C277B}" type="pres">
      <dgm:prSet presAssocID="{73F4113C-C391-462C-A66B-34BE23D26DA5}" presName="horzTwo" presStyleCnt="0"/>
      <dgm:spPr/>
    </dgm:pt>
  </dgm:ptLst>
  <dgm:cxnLst>
    <dgm:cxn modelId="{DB374814-CA40-40AC-A702-6BE2AE963CDF}" srcId="{2FF58751-9511-40B4-8CCF-BDDF3CF375A6}" destId="{3886AA0B-3344-4119-BC7E-2BB196FE95E0}" srcOrd="0" destOrd="0" parTransId="{37BA8084-5D74-400B-81E1-820BE0559E81}" sibTransId="{5598BB74-76D5-4B06-AC26-6FFF0E38A07F}"/>
    <dgm:cxn modelId="{9DCBC729-50A2-4DC2-8151-4A14BC7DBAA7}" type="presOf" srcId="{73F4113C-C391-462C-A66B-34BE23D26DA5}" destId="{ECDC1AC8-959D-41F2-9FFF-E92508B2725B}" srcOrd="0" destOrd="0" presId="urn:microsoft.com/office/officeart/2005/8/layout/hierarchy4"/>
    <dgm:cxn modelId="{21B5272D-1959-44B3-99B2-1DCCD5B4FE27}" type="presOf" srcId="{3886AA0B-3344-4119-BC7E-2BB196FE95E0}" destId="{5B73E592-26E0-4BD1-9028-C7801E953C61}" srcOrd="0" destOrd="0" presId="urn:microsoft.com/office/officeart/2005/8/layout/hierarchy4"/>
    <dgm:cxn modelId="{25B14D32-23C7-4446-BAEC-41ADB8485535}" srcId="{2FF58751-9511-40B4-8CCF-BDDF3CF375A6}" destId="{73F4113C-C391-462C-A66B-34BE23D26DA5}" srcOrd="2" destOrd="0" parTransId="{1078D92D-1FB4-4FFD-9D92-985CEF64B831}" sibTransId="{5EC645D5-9B62-4145-9B3A-DA8C4077A401}"/>
    <dgm:cxn modelId="{9A08A33B-A5C2-42F8-9C7D-EF0E3423CEB0}" srcId="{2FF58751-9511-40B4-8CCF-BDDF3CF375A6}" destId="{2E1CC8D6-73F2-481A-B200-1656F0A51F5A}" srcOrd="1" destOrd="0" parTransId="{4A806500-BF35-447E-B683-1BEAD4FD7EBC}" sibTransId="{F2A04594-A5CD-4601-AE2D-1E0DB16BF0CC}"/>
    <dgm:cxn modelId="{C9904A7F-D536-4618-8825-F7E73BF8F6A1}" type="presOf" srcId="{18904A37-8AFB-4403-BC43-2ACBD7A69B78}" destId="{BF567495-2E3A-4F1B-BC99-79AA740954B4}" srcOrd="0" destOrd="0" presId="urn:microsoft.com/office/officeart/2005/8/layout/hierarchy4"/>
    <dgm:cxn modelId="{8F6A238F-FF27-4B80-B15D-D64F499FFA69}" srcId="{18904A37-8AFB-4403-BC43-2ACBD7A69B78}" destId="{2FF58751-9511-40B4-8CCF-BDDF3CF375A6}" srcOrd="0" destOrd="0" parTransId="{EFAE7B55-3D93-45A5-9B81-E5A3E02304CC}" sibTransId="{31DEE1BC-427B-4915-B8F6-662AA421D7CD}"/>
    <dgm:cxn modelId="{C218D3AD-6923-46B8-89C5-0702B3DCC0DF}" type="presOf" srcId="{2FF58751-9511-40B4-8CCF-BDDF3CF375A6}" destId="{CB1A352E-EC56-4CD9-B0DD-B984A7851088}" srcOrd="0" destOrd="0" presId="urn:microsoft.com/office/officeart/2005/8/layout/hierarchy4"/>
    <dgm:cxn modelId="{DBBCFAE8-C971-4347-8BF3-B037838D9DF7}" type="presOf" srcId="{2E1CC8D6-73F2-481A-B200-1656F0A51F5A}" destId="{D07C48EE-3F51-4B28-B95E-9D095C98C6E5}" srcOrd="0" destOrd="0" presId="urn:microsoft.com/office/officeart/2005/8/layout/hierarchy4"/>
    <dgm:cxn modelId="{3570D6C7-4220-44E4-8675-8346CD35A53A}" type="presParOf" srcId="{BF567495-2E3A-4F1B-BC99-79AA740954B4}" destId="{55278F94-211A-4121-846A-0857F18AE854}" srcOrd="0" destOrd="0" presId="urn:microsoft.com/office/officeart/2005/8/layout/hierarchy4"/>
    <dgm:cxn modelId="{0215D12B-B71C-4EA7-939D-BE926C61797D}" type="presParOf" srcId="{55278F94-211A-4121-846A-0857F18AE854}" destId="{CB1A352E-EC56-4CD9-B0DD-B984A7851088}" srcOrd="0" destOrd="0" presId="urn:microsoft.com/office/officeart/2005/8/layout/hierarchy4"/>
    <dgm:cxn modelId="{795F43F9-967F-4A21-AAD9-A070560BDD48}" type="presParOf" srcId="{55278F94-211A-4121-846A-0857F18AE854}" destId="{6840EA4E-413D-4FB1-9F45-9B328A39D5A0}" srcOrd="1" destOrd="0" presId="urn:microsoft.com/office/officeart/2005/8/layout/hierarchy4"/>
    <dgm:cxn modelId="{812DC6EB-1777-472A-A5D6-FAE17097F3B5}" type="presParOf" srcId="{55278F94-211A-4121-846A-0857F18AE854}" destId="{13D29F34-7206-4874-A010-94B36B0CE0EF}" srcOrd="2" destOrd="0" presId="urn:microsoft.com/office/officeart/2005/8/layout/hierarchy4"/>
    <dgm:cxn modelId="{00C8297D-F3E4-411A-A127-17F8066019B4}" type="presParOf" srcId="{13D29F34-7206-4874-A010-94B36B0CE0EF}" destId="{232BFCD0-5EC1-48E1-855D-EADC49BD4ECE}" srcOrd="0" destOrd="0" presId="urn:microsoft.com/office/officeart/2005/8/layout/hierarchy4"/>
    <dgm:cxn modelId="{0879878F-92AF-49E4-B3AE-0AC750C31B7D}" type="presParOf" srcId="{232BFCD0-5EC1-48E1-855D-EADC49BD4ECE}" destId="{5B73E592-26E0-4BD1-9028-C7801E953C61}" srcOrd="0" destOrd="0" presId="urn:microsoft.com/office/officeart/2005/8/layout/hierarchy4"/>
    <dgm:cxn modelId="{43586B0F-8079-483C-B72A-FF917CC1570E}" type="presParOf" srcId="{232BFCD0-5EC1-48E1-855D-EADC49BD4ECE}" destId="{30572632-82D3-44F7-83A1-EA8F92DB9305}" srcOrd="1" destOrd="0" presId="urn:microsoft.com/office/officeart/2005/8/layout/hierarchy4"/>
    <dgm:cxn modelId="{95397557-723F-4770-A712-F922F9CC0F18}" type="presParOf" srcId="{13D29F34-7206-4874-A010-94B36B0CE0EF}" destId="{E24498B0-5D90-414B-8325-539B1C3E5497}" srcOrd="1" destOrd="0" presId="urn:microsoft.com/office/officeart/2005/8/layout/hierarchy4"/>
    <dgm:cxn modelId="{A6DCC15C-0255-4B7B-9165-6EF3DDBE6043}" type="presParOf" srcId="{13D29F34-7206-4874-A010-94B36B0CE0EF}" destId="{FC76E897-2F2E-4984-B753-378B4700C782}" srcOrd="2" destOrd="0" presId="urn:microsoft.com/office/officeart/2005/8/layout/hierarchy4"/>
    <dgm:cxn modelId="{137A88F9-08FF-45F3-9E76-56610EF6904F}" type="presParOf" srcId="{FC76E897-2F2E-4984-B753-378B4700C782}" destId="{D07C48EE-3F51-4B28-B95E-9D095C98C6E5}" srcOrd="0" destOrd="0" presId="urn:microsoft.com/office/officeart/2005/8/layout/hierarchy4"/>
    <dgm:cxn modelId="{E0412F80-ABF3-48FF-B3A2-2FFC26909CCE}" type="presParOf" srcId="{FC76E897-2F2E-4984-B753-378B4700C782}" destId="{728C1F7F-367C-47A2-AE24-5F38F65DFA91}" srcOrd="1" destOrd="0" presId="urn:microsoft.com/office/officeart/2005/8/layout/hierarchy4"/>
    <dgm:cxn modelId="{9F110AC0-A978-4865-A98E-57925D32940F}" type="presParOf" srcId="{13D29F34-7206-4874-A010-94B36B0CE0EF}" destId="{3999AF6A-7A60-40BD-BD24-212A150DCDA4}" srcOrd="3" destOrd="0" presId="urn:microsoft.com/office/officeart/2005/8/layout/hierarchy4"/>
    <dgm:cxn modelId="{7F88BB3C-E39E-43BF-BA9C-18AB26D10C90}" type="presParOf" srcId="{13D29F34-7206-4874-A010-94B36B0CE0EF}" destId="{AD9017C9-A615-4719-ADFF-04D2691A312A}" srcOrd="4" destOrd="0" presId="urn:microsoft.com/office/officeart/2005/8/layout/hierarchy4"/>
    <dgm:cxn modelId="{2780D487-00AE-4980-8557-43EC0E201E86}" type="presParOf" srcId="{AD9017C9-A615-4719-ADFF-04D2691A312A}" destId="{ECDC1AC8-959D-41F2-9FFF-E92508B2725B}" srcOrd="0" destOrd="0" presId="urn:microsoft.com/office/officeart/2005/8/layout/hierarchy4"/>
    <dgm:cxn modelId="{FCBA882D-0818-4DB7-95B0-7BEBC7FA14DE}" type="presParOf" srcId="{AD9017C9-A615-4719-ADFF-04D2691A312A}" destId="{753DF7D0-44DD-4DD3-A57A-CE87CD7C27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7AFD67-B9F8-4789-95EA-A94547E4DC9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E9D05A-D6C0-4221-BD4A-00CC00F4834E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 vert="horz"/>
        <a:lstStyle/>
        <a:p>
          <a:r>
            <a:rPr lang="en-US" sz="1600" dirty="0"/>
            <a:t>Request</a:t>
          </a:r>
        </a:p>
      </dgm:t>
    </dgm:pt>
    <dgm:pt modelId="{8EB13EAC-6731-42F3-A83A-43AA7E616F8D}" type="parTrans" cxnId="{206E45E4-A01C-408A-BDD5-6FF9B29573F6}">
      <dgm:prSet/>
      <dgm:spPr/>
      <dgm:t>
        <a:bodyPr/>
        <a:lstStyle/>
        <a:p>
          <a:endParaRPr lang="en-US"/>
        </a:p>
      </dgm:t>
    </dgm:pt>
    <dgm:pt modelId="{71E6E3CB-9F46-4E3D-A92D-0DE44EC1CA7D}" type="sibTrans" cxnId="{206E45E4-A01C-408A-BDD5-6FF9B29573F6}">
      <dgm:prSet/>
      <dgm:spPr/>
      <dgm:t>
        <a:bodyPr/>
        <a:lstStyle/>
        <a:p>
          <a:endParaRPr lang="en-US"/>
        </a:p>
      </dgm:t>
    </dgm:pt>
    <dgm:pt modelId="{BD6460C6-B035-40DC-9138-472AE31B6E20}">
      <dgm:prSet phldrT="[Text]" custT="1"/>
      <dgm:spPr/>
      <dgm:t>
        <a:bodyPr/>
        <a:lstStyle/>
        <a:p>
          <a:r>
            <a:rPr lang="en-US" sz="1600" dirty="0"/>
            <a:t>Official letter in February</a:t>
          </a:r>
        </a:p>
      </dgm:t>
    </dgm:pt>
    <dgm:pt modelId="{19CE734A-A5DE-483B-900B-3D69526AF089}" type="parTrans" cxnId="{EB0C1BAB-860A-411B-A58A-2E58268EC00C}">
      <dgm:prSet/>
      <dgm:spPr/>
      <dgm:t>
        <a:bodyPr/>
        <a:lstStyle/>
        <a:p>
          <a:endParaRPr lang="en-US"/>
        </a:p>
      </dgm:t>
    </dgm:pt>
    <dgm:pt modelId="{B366B12C-1F73-4F87-99F7-57835D4858C1}" type="sibTrans" cxnId="{EB0C1BAB-860A-411B-A58A-2E58268EC00C}">
      <dgm:prSet/>
      <dgm:spPr/>
      <dgm:t>
        <a:bodyPr/>
        <a:lstStyle/>
        <a:p>
          <a:endParaRPr lang="en-US"/>
        </a:p>
      </dgm:t>
    </dgm:pt>
    <dgm:pt modelId="{0C964ADA-A118-4D62-90DF-44FDEC1CFF85}">
      <dgm:prSet phldrT="[Text]" custT="1"/>
      <dgm:spPr/>
      <dgm:t>
        <a:bodyPr/>
        <a:lstStyle/>
        <a:p>
          <a:r>
            <a:rPr lang="en-US" sz="1600" dirty="0"/>
            <a:t>New and revised</a:t>
          </a:r>
        </a:p>
      </dgm:t>
    </dgm:pt>
    <dgm:pt modelId="{E7EA5FBD-3D67-46AD-8036-E3B85A7736D3}" type="parTrans" cxnId="{31ABA5B2-4393-4A65-91A5-A11005707DF7}">
      <dgm:prSet/>
      <dgm:spPr/>
      <dgm:t>
        <a:bodyPr/>
        <a:lstStyle/>
        <a:p>
          <a:endParaRPr lang="en-US"/>
        </a:p>
      </dgm:t>
    </dgm:pt>
    <dgm:pt modelId="{605F21CA-5EFA-4817-BF1F-DF79F64F20EE}" type="sibTrans" cxnId="{31ABA5B2-4393-4A65-91A5-A11005707DF7}">
      <dgm:prSet/>
      <dgm:spPr/>
      <dgm:t>
        <a:bodyPr/>
        <a:lstStyle/>
        <a:p>
          <a:endParaRPr lang="en-US"/>
        </a:p>
      </dgm:t>
    </dgm:pt>
    <dgm:pt modelId="{FC016E7C-8A78-44EC-8153-C020283679F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vert="horz"/>
        <a:lstStyle/>
        <a:p>
          <a:r>
            <a:rPr lang="en-US" sz="1600" dirty="0"/>
            <a:t>Receipts</a:t>
          </a:r>
        </a:p>
      </dgm:t>
    </dgm:pt>
    <dgm:pt modelId="{6423B60D-DF6B-4064-991F-350B38A778BD}" type="parTrans" cxnId="{44C5DD9B-49FF-4B3E-AFB7-1AB21DF60EAE}">
      <dgm:prSet/>
      <dgm:spPr/>
      <dgm:t>
        <a:bodyPr/>
        <a:lstStyle/>
        <a:p>
          <a:endParaRPr lang="en-US"/>
        </a:p>
      </dgm:t>
    </dgm:pt>
    <dgm:pt modelId="{12A75C1B-85F8-4323-8EC4-6AB458C8F37E}" type="sibTrans" cxnId="{44C5DD9B-49FF-4B3E-AFB7-1AB21DF60EAE}">
      <dgm:prSet/>
      <dgm:spPr/>
      <dgm:t>
        <a:bodyPr/>
        <a:lstStyle/>
        <a:p>
          <a:endParaRPr lang="en-US"/>
        </a:p>
      </dgm:t>
    </dgm:pt>
    <dgm:pt modelId="{23BD47A4-58D1-4528-9522-B7C07546AB10}">
      <dgm:prSet phldrT="[Text]" custT="1"/>
      <dgm:spPr/>
      <dgm:t>
        <a:bodyPr/>
        <a:lstStyle/>
        <a:p>
          <a:r>
            <a:rPr lang="en-US" sz="1600"/>
            <a:t>FTP, Email, Cloud</a:t>
          </a:r>
          <a:endParaRPr lang="en-US" sz="1600" dirty="0"/>
        </a:p>
      </dgm:t>
    </dgm:pt>
    <dgm:pt modelId="{A4D3BDB4-5D9C-4684-9F77-B228080198C7}" type="parTrans" cxnId="{48434AB0-1E59-44C0-BBDF-61ED4711AEA7}">
      <dgm:prSet/>
      <dgm:spPr/>
      <dgm:t>
        <a:bodyPr/>
        <a:lstStyle/>
        <a:p>
          <a:endParaRPr lang="en-US"/>
        </a:p>
      </dgm:t>
    </dgm:pt>
    <dgm:pt modelId="{ED0263CA-D8AC-4D71-9A15-44918ECD49C0}" type="sibTrans" cxnId="{48434AB0-1E59-44C0-BBDF-61ED4711AEA7}">
      <dgm:prSet/>
      <dgm:spPr/>
      <dgm:t>
        <a:bodyPr/>
        <a:lstStyle/>
        <a:p>
          <a:endParaRPr lang="en-US"/>
        </a:p>
      </dgm:t>
    </dgm:pt>
    <dgm:pt modelId="{BF55EB1C-8CDC-4CF9-8568-5DEB8905F31D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 vert="horz"/>
        <a:lstStyle/>
        <a:p>
          <a:r>
            <a:rPr lang="en-US" sz="1600" dirty="0"/>
            <a:t>Pre-processing</a:t>
          </a:r>
        </a:p>
      </dgm:t>
    </dgm:pt>
    <dgm:pt modelId="{D52811FB-BFD8-4237-A04A-288CE4B22B07}" type="parTrans" cxnId="{40A61BE5-0337-4CF5-9C0F-127A35AE4005}">
      <dgm:prSet/>
      <dgm:spPr/>
      <dgm:t>
        <a:bodyPr/>
        <a:lstStyle/>
        <a:p>
          <a:endParaRPr lang="en-US"/>
        </a:p>
      </dgm:t>
    </dgm:pt>
    <dgm:pt modelId="{BE10C965-2B65-456E-BC9D-988426D60165}" type="sibTrans" cxnId="{40A61BE5-0337-4CF5-9C0F-127A35AE4005}">
      <dgm:prSet/>
      <dgm:spPr/>
      <dgm:t>
        <a:bodyPr/>
        <a:lstStyle/>
        <a:p>
          <a:endParaRPr lang="en-US"/>
        </a:p>
      </dgm:t>
    </dgm:pt>
    <dgm:pt modelId="{39B027A6-04DC-4CB8-860F-ACC98A0E973C}">
      <dgm:prSet phldrT="[Text]" custT="1"/>
      <dgm:spPr/>
      <dgm:t>
        <a:bodyPr/>
        <a:lstStyle/>
        <a:p>
          <a:r>
            <a:rPr lang="en-US" sz="1600" dirty="0"/>
            <a:t>Transform to standard input format for </a:t>
          </a:r>
          <a:r>
            <a:rPr lang="en-US" sz="1600" dirty="0" err="1"/>
            <a:t>CoprA</a:t>
          </a:r>
          <a:r>
            <a:rPr lang="en-US" sz="1600" dirty="0"/>
            <a:t>+</a:t>
          </a:r>
        </a:p>
      </dgm:t>
    </dgm:pt>
    <dgm:pt modelId="{B8DBFE61-627C-4C76-9E4B-82C97AF290F0}" type="parTrans" cxnId="{B0577862-3262-425F-9132-E62BF1BCE37E}">
      <dgm:prSet/>
      <dgm:spPr/>
      <dgm:t>
        <a:bodyPr/>
        <a:lstStyle/>
        <a:p>
          <a:endParaRPr lang="en-US"/>
        </a:p>
      </dgm:t>
    </dgm:pt>
    <dgm:pt modelId="{02BF1E0A-F4CA-4427-B52A-5E1CFBDCD9D6}" type="sibTrans" cxnId="{B0577862-3262-425F-9132-E62BF1BCE37E}">
      <dgm:prSet/>
      <dgm:spPr/>
      <dgm:t>
        <a:bodyPr/>
        <a:lstStyle/>
        <a:p>
          <a:endParaRPr lang="en-US"/>
        </a:p>
      </dgm:t>
    </dgm:pt>
    <dgm:pt modelId="{CB9BE793-3524-4B6B-A15C-C469DB34733D}">
      <dgm:prSet custT="1"/>
      <dgm:spPr/>
      <dgm:t>
        <a:bodyPr/>
        <a:lstStyle/>
        <a:p>
          <a:r>
            <a:rPr lang="en-US" sz="1600" dirty="0"/>
            <a:t>Text, MS Access, Excel, other formats</a:t>
          </a:r>
        </a:p>
      </dgm:t>
    </dgm:pt>
    <dgm:pt modelId="{3DC2F4EF-E291-4DC3-86F4-00B24A922B2B}" type="parTrans" cxnId="{4DFB08BE-4E77-47EB-9893-321C0E2C74F1}">
      <dgm:prSet/>
      <dgm:spPr/>
      <dgm:t>
        <a:bodyPr/>
        <a:lstStyle/>
        <a:p>
          <a:endParaRPr lang="en-US"/>
        </a:p>
      </dgm:t>
    </dgm:pt>
    <dgm:pt modelId="{44E11372-3B83-4593-8249-2D9217EF5366}" type="sibTrans" cxnId="{4DFB08BE-4E77-47EB-9893-321C0E2C74F1}">
      <dgm:prSet/>
      <dgm:spPr/>
      <dgm:t>
        <a:bodyPr/>
        <a:lstStyle/>
        <a:p>
          <a:endParaRPr lang="en-US"/>
        </a:p>
      </dgm:t>
    </dgm:pt>
    <dgm:pt modelId="{C4D0A832-260E-4253-8C5E-0473936D814E}">
      <dgm:prSet custT="1"/>
      <dgm:spPr/>
      <dgm:t>
        <a:bodyPr/>
        <a:lstStyle/>
        <a:p>
          <a:r>
            <a:rPr lang="en-US" sz="1600" dirty="0"/>
            <a:t>Data registration in </a:t>
          </a:r>
          <a:r>
            <a:rPr lang="en-US" sz="1600" dirty="0" err="1"/>
            <a:t>CoprA</a:t>
          </a:r>
          <a:r>
            <a:rPr lang="en-US" sz="1600" dirty="0"/>
            <a:t>+</a:t>
          </a:r>
        </a:p>
      </dgm:t>
    </dgm:pt>
    <dgm:pt modelId="{C38B283E-4971-4829-AE49-5A8F0B90856F}" type="parTrans" cxnId="{CC050218-52A9-4B9B-BD46-E690F8F02B45}">
      <dgm:prSet/>
      <dgm:spPr/>
      <dgm:t>
        <a:bodyPr/>
        <a:lstStyle/>
        <a:p>
          <a:endParaRPr lang="en-US"/>
        </a:p>
      </dgm:t>
    </dgm:pt>
    <dgm:pt modelId="{BD0CBB40-73D2-4791-9F65-EA55C183CFD7}" type="sibTrans" cxnId="{CC050218-52A9-4B9B-BD46-E690F8F02B45}">
      <dgm:prSet/>
      <dgm:spPr/>
      <dgm:t>
        <a:bodyPr/>
        <a:lstStyle/>
        <a:p>
          <a:endParaRPr lang="en-US"/>
        </a:p>
      </dgm:t>
    </dgm:pt>
    <dgm:pt modelId="{59D95FCA-B1C3-40E8-A917-E1FA757BFF1F}">
      <dgm:prSet custT="1"/>
      <dgm:spPr/>
      <dgm:t>
        <a:bodyPr/>
        <a:lstStyle/>
        <a:p>
          <a:r>
            <a:rPr lang="en-US" sz="1600" dirty="0"/>
            <a:t>Python, Excel, Access, Notepad++</a:t>
          </a:r>
        </a:p>
      </dgm:t>
    </dgm:pt>
    <dgm:pt modelId="{A356F290-00F4-4852-896A-AE0493447122}" type="parTrans" cxnId="{8904C938-EA08-448A-B230-451ED8821547}">
      <dgm:prSet/>
      <dgm:spPr/>
      <dgm:t>
        <a:bodyPr/>
        <a:lstStyle/>
        <a:p>
          <a:endParaRPr lang="en-US"/>
        </a:p>
      </dgm:t>
    </dgm:pt>
    <dgm:pt modelId="{7D2105F6-2773-4BCF-89AD-B20E5D7D2573}" type="sibTrans" cxnId="{8904C938-EA08-448A-B230-451ED8821547}">
      <dgm:prSet/>
      <dgm:spPr/>
      <dgm:t>
        <a:bodyPr/>
        <a:lstStyle/>
        <a:p>
          <a:endParaRPr lang="en-US"/>
        </a:p>
      </dgm:t>
    </dgm:pt>
    <dgm:pt modelId="{2D006F61-AB5D-4DBE-AF0E-84FD8A360253}" type="pres">
      <dgm:prSet presAssocID="{537AFD67-B9F8-4789-95EA-A94547E4DC9E}" presName="linearFlow" presStyleCnt="0">
        <dgm:presLayoutVars>
          <dgm:dir/>
          <dgm:animLvl val="lvl"/>
          <dgm:resizeHandles val="exact"/>
        </dgm:presLayoutVars>
      </dgm:prSet>
      <dgm:spPr/>
    </dgm:pt>
    <dgm:pt modelId="{569F2D54-988A-4A0D-942A-D373CB194853}" type="pres">
      <dgm:prSet presAssocID="{41E9D05A-D6C0-4221-BD4A-00CC00F4834E}" presName="composite" presStyleCnt="0"/>
      <dgm:spPr/>
    </dgm:pt>
    <dgm:pt modelId="{F671A245-2A71-437E-A546-90A383FCBB87}" type="pres">
      <dgm:prSet presAssocID="{41E9D05A-D6C0-4221-BD4A-00CC00F4834E}" presName="parentText" presStyleLbl="alignNode1" presStyleIdx="0" presStyleCnt="3" custLinFactNeighborX="-1167" custLinFactNeighborY="1624">
        <dgm:presLayoutVars>
          <dgm:chMax val="1"/>
          <dgm:bulletEnabled val="1"/>
        </dgm:presLayoutVars>
      </dgm:prSet>
      <dgm:spPr/>
    </dgm:pt>
    <dgm:pt modelId="{6D3B6142-F5F6-4291-B5D1-42C09C4846D6}" type="pres">
      <dgm:prSet presAssocID="{41E9D05A-D6C0-4221-BD4A-00CC00F4834E}" presName="descendantText" presStyleLbl="alignAcc1" presStyleIdx="0" presStyleCnt="3">
        <dgm:presLayoutVars>
          <dgm:bulletEnabled val="1"/>
        </dgm:presLayoutVars>
      </dgm:prSet>
      <dgm:spPr/>
    </dgm:pt>
    <dgm:pt modelId="{4E029022-8213-40F8-A180-2DEB3C696987}" type="pres">
      <dgm:prSet presAssocID="{71E6E3CB-9F46-4E3D-A92D-0DE44EC1CA7D}" presName="sp" presStyleCnt="0"/>
      <dgm:spPr/>
    </dgm:pt>
    <dgm:pt modelId="{96329A5D-417B-4BD3-816A-AA1D6A0DEF10}" type="pres">
      <dgm:prSet presAssocID="{FC016E7C-8A78-44EC-8153-C020283679FB}" presName="composite" presStyleCnt="0"/>
      <dgm:spPr/>
    </dgm:pt>
    <dgm:pt modelId="{236D2E89-8566-4613-B88E-40EDA7F38A35}" type="pres">
      <dgm:prSet presAssocID="{FC016E7C-8A78-44EC-8153-C020283679F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378D7D1-6274-4E95-8C09-A747AF3208FA}" type="pres">
      <dgm:prSet presAssocID="{FC016E7C-8A78-44EC-8153-C020283679FB}" presName="descendantText" presStyleLbl="alignAcc1" presStyleIdx="1" presStyleCnt="3">
        <dgm:presLayoutVars>
          <dgm:bulletEnabled val="1"/>
        </dgm:presLayoutVars>
      </dgm:prSet>
      <dgm:spPr/>
    </dgm:pt>
    <dgm:pt modelId="{965ADEB0-2EB8-4F2D-93E8-6DF2E67FDB1C}" type="pres">
      <dgm:prSet presAssocID="{12A75C1B-85F8-4323-8EC4-6AB458C8F37E}" presName="sp" presStyleCnt="0"/>
      <dgm:spPr/>
    </dgm:pt>
    <dgm:pt modelId="{2E14833A-6C6E-4BB0-BA44-CB09B96D512A}" type="pres">
      <dgm:prSet presAssocID="{BF55EB1C-8CDC-4CF9-8568-5DEB8905F31D}" presName="composite" presStyleCnt="0"/>
      <dgm:spPr/>
    </dgm:pt>
    <dgm:pt modelId="{E0ED36DE-DF0F-4DFF-80F0-2F2FCED4C9C9}" type="pres">
      <dgm:prSet presAssocID="{BF55EB1C-8CDC-4CF9-8568-5DEB8905F31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34450F6-0B39-4DDB-87C8-3D2453DB2174}" type="pres">
      <dgm:prSet presAssocID="{BF55EB1C-8CDC-4CF9-8568-5DEB8905F31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57C4011-4B20-4EC7-BCAD-FA8057D09C02}" type="presOf" srcId="{C4D0A832-260E-4253-8C5E-0473936D814E}" destId="{8378D7D1-6274-4E95-8C09-A747AF3208FA}" srcOrd="0" destOrd="2" presId="urn:microsoft.com/office/officeart/2005/8/layout/chevron2"/>
    <dgm:cxn modelId="{258F4011-3C90-43D1-93BF-95AA7CB7ED43}" type="presOf" srcId="{BF55EB1C-8CDC-4CF9-8568-5DEB8905F31D}" destId="{E0ED36DE-DF0F-4DFF-80F0-2F2FCED4C9C9}" srcOrd="0" destOrd="0" presId="urn:microsoft.com/office/officeart/2005/8/layout/chevron2"/>
    <dgm:cxn modelId="{CC050218-52A9-4B9B-BD46-E690F8F02B45}" srcId="{FC016E7C-8A78-44EC-8153-C020283679FB}" destId="{C4D0A832-260E-4253-8C5E-0473936D814E}" srcOrd="2" destOrd="0" parTransId="{C38B283E-4971-4829-AE49-5A8F0B90856F}" sibTransId="{BD0CBB40-73D2-4791-9F65-EA55C183CFD7}"/>
    <dgm:cxn modelId="{B1AD7A1E-B99A-4063-8ADF-65DCDE27FBD7}" type="presOf" srcId="{FC016E7C-8A78-44EC-8153-C020283679FB}" destId="{236D2E89-8566-4613-B88E-40EDA7F38A35}" srcOrd="0" destOrd="0" presId="urn:microsoft.com/office/officeart/2005/8/layout/chevron2"/>
    <dgm:cxn modelId="{6BC2DD1F-A916-4F43-ABB2-C3466D2A0C55}" type="presOf" srcId="{BD6460C6-B035-40DC-9138-472AE31B6E20}" destId="{6D3B6142-F5F6-4291-B5D1-42C09C4846D6}" srcOrd="0" destOrd="0" presId="urn:microsoft.com/office/officeart/2005/8/layout/chevron2"/>
    <dgm:cxn modelId="{DBE5CA21-660B-4B17-9F87-93D66B730CAC}" type="presOf" srcId="{CB9BE793-3524-4B6B-A15C-C469DB34733D}" destId="{8378D7D1-6274-4E95-8C09-A747AF3208FA}" srcOrd="0" destOrd="1" presId="urn:microsoft.com/office/officeart/2005/8/layout/chevron2"/>
    <dgm:cxn modelId="{8904C938-EA08-448A-B230-451ED8821547}" srcId="{BF55EB1C-8CDC-4CF9-8568-5DEB8905F31D}" destId="{59D95FCA-B1C3-40E8-A917-E1FA757BFF1F}" srcOrd="1" destOrd="0" parTransId="{A356F290-00F4-4852-896A-AE0493447122}" sibTransId="{7D2105F6-2773-4BCF-89AD-B20E5D7D2573}"/>
    <dgm:cxn modelId="{25C1DB41-F984-457E-BA72-84BA533533D8}" type="presOf" srcId="{59D95FCA-B1C3-40E8-A917-E1FA757BFF1F}" destId="{A34450F6-0B39-4DDB-87C8-3D2453DB2174}" srcOrd="0" destOrd="1" presId="urn:microsoft.com/office/officeart/2005/8/layout/chevron2"/>
    <dgm:cxn modelId="{B0577862-3262-425F-9132-E62BF1BCE37E}" srcId="{BF55EB1C-8CDC-4CF9-8568-5DEB8905F31D}" destId="{39B027A6-04DC-4CB8-860F-ACC98A0E973C}" srcOrd="0" destOrd="0" parTransId="{B8DBFE61-627C-4C76-9E4B-82C97AF290F0}" sibTransId="{02BF1E0A-F4CA-4427-B52A-5E1CFBDCD9D6}"/>
    <dgm:cxn modelId="{4364A35A-AC3B-4719-A31A-1388832CD4DF}" type="presOf" srcId="{537AFD67-B9F8-4789-95EA-A94547E4DC9E}" destId="{2D006F61-AB5D-4DBE-AF0E-84FD8A360253}" srcOrd="0" destOrd="0" presId="urn:microsoft.com/office/officeart/2005/8/layout/chevron2"/>
    <dgm:cxn modelId="{67EBD880-FCF6-4DB6-B3E8-7ED9A83AD802}" type="presOf" srcId="{41E9D05A-D6C0-4221-BD4A-00CC00F4834E}" destId="{F671A245-2A71-437E-A546-90A383FCBB87}" srcOrd="0" destOrd="0" presId="urn:microsoft.com/office/officeart/2005/8/layout/chevron2"/>
    <dgm:cxn modelId="{44C5DD9B-49FF-4B3E-AFB7-1AB21DF60EAE}" srcId="{537AFD67-B9F8-4789-95EA-A94547E4DC9E}" destId="{FC016E7C-8A78-44EC-8153-C020283679FB}" srcOrd="1" destOrd="0" parTransId="{6423B60D-DF6B-4064-991F-350B38A778BD}" sibTransId="{12A75C1B-85F8-4323-8EC4-6AB458C8F37E}"/>
    <dgm:cxn modelId="{02BD939D-8F44-4024-AF77-C1D989E61F54}" type="presOf" srcId="{23BD47A4-58D1-4528-9522-B7C07546AB10}" destId="{8378D7D1-6274-4E95-8C09-A747AF3208FA}" srcOrd="0" destOrd="0" presId="urn:microsoft.com/office/officeart/2005/8/layout/chevron2"/>
    <dgm:cxn modelId="{583D9CA1-4AE1-4998-B4B0-DE57B05CD0D9}" type="presOf" srcId="{39B027A6-04DC-4CB8-860F-ACC98A0E973C}" destId="{A34450F6-0B39-4DDB-87C8-3D2453DB2174}" srcOrd="0" destOrd="0" presId="urn:microsoft.com/office/officeart/2005/8/layout/chevron2"/>
    <dgm:cxn modelId="{1DC7C2A4-8E7E-4EED-8579-DD0B0CD41F2A}" type="presOf" srcId="{0C964ADA-A118-4D62-90DF-44FDEC1CFF85}" destId="{6D3B6142-F5F6-4291-B5D1-42C09C4846D6}" srcOrd="0" destOrd="1" presId="urn:microsoft.com/office/officeart/2005/8/layout/chevron2"/>
    <dgm:cxn modelId="{EB0C1BAB-860A-411B-A58A-2E58268EC00C}" srcId="{41E9D05A-D6C0-4221-BD4A-00CC00F4834E}" destId="{BD6460C6-B035-40DC-9138-472AE31B6E20}" srcOrd="0" destOrd="0" parTransId="{19CE734A-A5DE-483B-900B-3D69526AF089}" sibTransId="{B366B12C-1F73-4F87-99F7-57835D4858C1}"/>
    <dgm:cxn modelId="{48434AB0-1E59-44C0-BBDF-61ED4711AEA7}" srcId="{FC016E7C-8A78-44EC-8153-C020283679FB}" destId="{23BD47A4-58D1-4528-9522-B7C07546AB10}" srcOrd="0" destOrd="0" parTransId="{A4D3BDB4-5D9C-4684-9F77-B228080198C7}" sibTransId="{ED0263CA-D8AC-4D71-9A15-44918ECD49C0}"/>
    <dgm:cxn modelId="{31ABA5B2-4393-4A65-91A5-A11005707DF7}" srcId="{41E9D05A-D6C0-4221-BD4A-00CC00F4834E}" destId="{0C964ADA-A118-4D62-90DF-44FDEC1CFF85}" srcOrd="1" destOrd="0" parTransId="{E7EA5FBD-3D67-46AD-8036-E3B85A7736D3}" sibTransId="{605F21CA-5EFA-4817-BF1F-DF79F64F20EE}"/>
    <dgm:cxn modelId="{4DFB08BE-4E77-47EB-9893-321C0E2C74F1}" srcId="{FC016E7C-8A78-44EC-8153-C020283679FB}" destId="{CB9BE793-3524-4B6B-A15C-C469DB34733D}" srcOrd="1" destOrd="0" parTransId="{3DC2F4EF-E291-4DC3-86F4-00B24A922B2B}" sibTransId="{44E11372-3B83-4593-8249-2D9217EF5366}"/>
    <dgm:cxn modelId="{206E45E4-A01C-408A-BDD5-6FF9B29573F6}" srcId="{537AFD67-B9F8-4789-95EA-A94547E4DC9E}" destId="{41E9D05A-D6C0-4221-BD4A-00CC00F4834E}" srcOrd="0" destOrd="0" parTransId="{8EB13EAC-6731-42F3-A83A-43AA7E616F8D}" sibTransId="{71E6E3CB-9F46-4E3D-A92D-0DE44EC1CA7D}"/>
    <dgm:cxn modelId="{40A61BE5-0337-4CF5-9C0F-127A35AE4005}" srcId="{537AFD67-B9F8-4789-95EA-A94547E4DC9E}" destId="{BF55EB1C-8CDC-4CF9-8568-5DEB8905F31D}" srcOrd="2" destOrd="0" parTransId="{D52811FB-BFD8-4237-A04A-288CE4B22B07}" sibTransId="{BE10C965-2B65-456E-BC9D-988426D60165}"/>
    <dgm:cxn modelId="{BC505D51-5A84-4673-9441-C121F33AD280}" type="presParOf" srcId="{2D006F61-AB5D-4DBE-AF0E-84FD8A360253}" destId="{569F2D54-988A-4A0D-942A-D373CB194853}" srcOrd="0" destOrd="0" presId="urn:microsoft.com/office/officeart/2005/8/layout/chevron2"/>
    <dgm:cxn modelId="{2F8BF153-41A2-4E2E-945A-2F2D92BD2751}" type="presParOf" srcId="{569F2D54-988A-4A0D-942A-D373CB194853}" destId="{F671A245-2A71-437E-A546-90A383FCBB87}" srcOrd="0" destOrd="0" presId="urn:microsoft.com/office/officeart/2005/8/layout/chevron2"/>
    <dgm:cxn modelId="{42136754-D325-4A66-B546-6A53137CB8B2}" type="presParOf" srcId="{569F2D54-988A-4A0D-942A-D373CB194853}" destId="{6D3B6142-F5F6-4291-B5D1-42C09C4846D6}" srcOrd="1" destOrd="0" presId="urn:microsoft.com/office/officeart/2005/8/layout/chevron2"/>
    <dgm:cxn modelId="{238F53BB-4254-4AF4-A506-75CD035DCAAE}" type="presParOf" srcId="{2D006F61-AB5D-4DBE-AF0E-84FD8A360253}" destId="{4E029022-8213-40F8-A180-2DEB3C696987}" srcOrd="1" destOrd="0" presId="urn:microsoft.com/office/officeart/2005/8/layout/chevron2"/>
    <dgm:cxn modelId="{2AF4AFAA-8BDE-431A-BAAA-0B80CAB82814}" type="presParOf" srcId="{2D006F61-AB5D-4DBE-AF0E-84FD8A360253}" destId="{96329A5D-417B-4BD3-816A-AA1D6A0DEF10}" srcOrd="2" destOrd="0" presId="urn:microsoft.com/office/officeart/2005/8/layout/chevron2"/>
    <dgm:cxn modelId="{B565A1A0-F697-490B-9732-EAC7F8AC7C81}" type="presParOf" srcId="{96329A5D-417B-4BD3-816A-AA1D6A0DEF10}" destId="{236D2E89-8566-4613-B88E-40EDA7F38A35}" srcOrd="0" destOrd="0" presId="urn:microsoft.com/office/officeart/2005/8/layout/chevron2"/>
    <dgm:cxn modelId="{AEB558BE-2D9F-4850-A6AB-B1DE0763914B}" type="presParOf" srcId="{96329A5D-417B-4BD3-816A-AA1D6A0DEF10}" destId="{8378D7D1-6274-4E95-8C09-A747AF3208FA}" srcOrd="1" destOrd="0" presId="urn:microsoft.com/office/officeart/2005/8/layout/chevron2"/>
    <dgm:cxn modelId="{71F2639B-318D-412B-88E2-A6D5BB08B5D5}" type="presParOf" srcId="{2D006F61-AB5D-4DBE-AF0E-84FD8A360253}" destId="{965ADEB0-2EB8-4F2D-93E8-6DF2E67FDB1C}" srcOrd="3" destOrd="0" presId="urn:microsoft.com/office/officeart/2005/8/layout/chevron2"/>
    <dgm:cxn modelId="{12A82AC3-43B9-41B2-9783-9DB1CD232D54}" type="presParOf" srcId="{2D006F61-AB5D-4DBE-AF0E-84FD8A360253}" destId="{2E14833A-6C6E-4BB0-BA44-CB09B96D512A}" srcOrd="4" destOrd="0" presId="urn:microsoft.com/office/officeart/2005/8/layout/chevron2"/>
    <dgm:cxn modelId="{8149EA59-2820-48F3-9046-2230537E65B5}" type="presParOf" srcId="{2E14833A-6C6E-4BB0-BA44-CB09B96D512A}" destId="{E0ED36DE-DF0F-4DFF-80F0-2F2FCED4C9C9}" srcOrd="0" destOrd="0" presId="urn:microsoft.com/office/officeart/2005/8/layout/chevron2"/>
    <dgm:cxn modelId="{085FE34E-EB16-4316-8C72-22AAE11A0F09}" type="presParOf" srcId="{2E14833A-6C6E-4BB0-BA44-CB09B96D512A}" destId="{A34450F6-0B39-4DDB-87C8-3D2453DB21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7AFD67-B9F8-4789-95EA-A94547E4DC9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E9D05A-D6C0-4221-BD4A-00CC00F4834E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vert="horz"/>
        <a:lstStyle/>
        <a:p>
          <a:r>
            <a:rPr lang="en-US" sz="1600" dirty="0"/>
            <a:t>Processing</a:t>
          </a:r>
        </a:p>
      </dgm:t>
    </dgm:pt>
    <dgm:pt modelId="{8EB13EAC-6731-42F3-A83A-43AA7E616F8D}" type="parTrans" cxnId="{206E45E4-A01C-408A-BDD5-6FF9B29573F6}">
      <dgm:prSet/>
      <dgm:spPr/>
      <dgm:t>
        <a:bodyPr/>
        <a:lstStyle/>
        <a:p>
          <a:endParaRPr lang="en-US"/>
        </a:p>
      </dgm:t>
    </dgm:pt>
    <dgm:pt modelId="{71E6E3CB-9F46-4E3D-A92D-0DE44EC1CA7D}" type="sibTrans" cxnId="{206E45E4-A01C-408A-BDD5-6FF9B29573F6}">
      <dgm:prSet/>
      <dgm:spPr/>
      <dgm:t>
        <a:bodyPr/>
        <a:lstStyle/>
        <a:p>
          <a:endParaRPr lang="en-US"/>
        </a:p>
      </dgm:t>
    </dgm:pt>
    <dgm:pt modelId="{BD6460C6-B035-40DC-9138-472AE31B6E20}">
      <dgm:prSet phldrT="[Text]" custT="1"/>
      <dgm:spPr/>
      <dgm:t>
        <a:bodyPr/>
        <a:lstStyle/>
        <a:p>
          <a:r>
            <a:rPr lang="en-US" sz="1600" dirty="0"/>
            <a:t>Normalize and harmonize</a:t>
          </a:r>
        </a:p>
      </dgm:t>
    </dgm:pt>
    <dgm:pt modelId="{19CE734A-A5DE-483B-900B-3D69526AF089}" type="parTrans" cxnId="{EB0C1BAB-860A-411B-A58A-2E58268EC00C}">
      <dgm:prSet/>
      <dgm:spPr/>
      <dgm:t>
        <a:bodyPr/>
        <a:lstStyle/>
        <a:p>
          <a:endParaRPr lang="en-US"/>
        </a:p>
      </dgm:t>
    </dgm:pt>
    <dgm:pt modelId="{B366B12C-1F73-4F87-99F7-57835D4858C1}" type="sibTrans" cxnId="{EB0C1BAB-860A-411B-A58A-2E58268EC00C}">
      <dgm:prSet/>
      <dgm:spPr/>
      <dgm:t>
        <a:bodyPr/>
        <a:lstStyle/>
        <a:p>
          <a:endParaRPr lang="en-US"/>
        </a:p>
      </dgm:t>
    </dgm:pt>
    <dgm:pt modelId="{0C964ADA-A118-4D62-90DF-44FDEC1CFF85}">
      <dgm:prSet phldrT="[Text]" custT="1"/>
      <dgm:spPr/>
      <dgm:t>
        <a:bodyPr/>
        <a:lstStyle/>
        <a:p>
          <a:r>
            <a:rPr lang="en-US" sz="1600" dirty="0"/>
            <a:t>Quantity and weight estimation</a:t>
          </a:r>
        </a:p>
      </dgm:t>
    </dgm:pt>
    <dgm:pt modelId="{E7EA5FBD-3D67-46AD-8036-E3B85A7736D3}" type="parTrans" cxnId="{31ABA5B2-4393-4A65-91A5-A11005707DF7}">
      <dgm:prSet/>
      <dgm:spPr/>
      <dgm:t>
        <a:bodyPr/>
        <a:lstStyle/>
        <a:p>
          <a:endParaRPr lang="en-US"/>
        </a:p>
      </dgm:t>
    </dgm:pt>
    <dgm:pt modelId="{605F21CA-5EFA-4817-BF1F-DF79F64F20EE}" type="sibTrans" cxnId="{31ABA5B2-4393-4A65-91A5-A11005707DF7}">
      <dgm:prSet/>
      <dgm:spPr/>
      <dgm:t>
        <a:bodyPr/>
        <a:lstStyle/>
        <a:p>
          <a:endParaRPr lang="en-US"/>
        </a:p>
      </dgm:t>
    </dgm:pt>
    <dgm:pt modelId="{FC016E7C-8A78-44EC-8153-C020283679FB}">
      <dgm:prSet phldrT="[Text]" custT="1"/>
      <dgm:spPr>
        <a:solidFill>
          <a:srgbClr val="FFC000"/>
        </a:solidFill>
      </dgm:spPr>
      <dgm:t>
        <a:bodyPr vert="horz"/>
        <a:lstStyle/>
        <a:p>
          <a:r>
            <a:rPr lang="en-US" sz="1600" dirty="0"/>
            <a:t>Review &amp;</a:t>
          </a:r>
        </a:p>
        <a:p>
          <a:r>
            <a:rPr lang="en-US" sz="1600" dirty="0"/>
            <a:t>Validation</a:t>
          </a:r>
        </a:p>
      </dgm:t>
    </dgm:pt>
    <dgm:pt modelId="{6423B60D-DF6B-4064-991F-350B38A778BD}" type="parTrans" cxnId="{44C5DD9B-49FF-4B3E-AFB7-1AB21DF60EAE}">
      <dgm:prSet/>
      <dgm:spPr/>
      <dgm:t>
        <a:bodyPr/>
        <a:lstStyle/>
        <a:p>
          <a:endParaRPr lang="en-US"/>
        </a:p>
      </dgm:t>
    </dgm:pt>
    <dgm:pt modelId="{12A75C1B-85F8-4323-8EC4-6AB458C8F37E}" type="sibTrans" cxnId="{44C5DD9B-49FF-4B3E-AFB7-1AB21DF60EAE}">
      <dgm:prSet/>
      <dgm:spPr/>
      <dgm:t>
        <a:bodyPr/>
        <a:lstStyle/>
        <a:p>
          <a:endParaRPr lang="en-US"/>
        </a:p>
      </dgm:t>
    </dgm:pt>
    <dgm:pt modelId="{23BD47A4-58D1-4528-9522-B7C07546AB10}">
      <dgm:prSet phldrT="[Text]" custT="1"/>
      <dgm:spPr/>
      <dgm:t>
        <a:bodyPr/>
        <a:lstStyle/>
        <a:p>
          <a:r>
            <a:rPr lang="en-US" sz="1600" dirty="0"/>
            <a:t>Mappings</a:t>
          </a:r>
        </a:p>
      </dgm:t>
    </dgm:pt>
    <dgm:pt modelId="{A4D3BDB4-5D9C-4684-9F77-B228080198C7}" type="parTrans" cxnId="{48434AB0-1E59-44C0-BBDF-61ED4711AEA7}">
      <dgm:prSet/>
      <dgm:spPr/>
      <dgm:t>
        <a:bodyPr/>
        <a:lstStyle/>
        <a:p>
          <a:endParaRPr lang="en-US"/>
        </a:p>
      </dgm:t>
    </dgm:pt>
    <dgm:pt modelId="{ED0263CA-D8AC-4D71-9A15-44918ECD49C0}" type="sibTrans" cxnId="{48434AB0-1E59-44C0-BBDF-61ED4711AEA7}">
      <dgm:prSet/>
      <dgm:spPr/>
      <dgm:t>
        <a:bodyPr/>
        <a:lstStyle/>
        <a:p>
          <a:endParaRPr lang="en-US"/>
        </a:p>
      </dgm:t>
    </dgm:pt>
    <dgm:pt modelId="{BF55EB1C-8CDC-4CF9-8568-5DEB8905F31D}">
      <dgm:prSet phldrT="[Text]" custT="1"/>
      <dgm:spPr>
        <a:solidFill>
          <a:srgbClr val="00B050"/>
        </a:solidFill>
      </dgm:spPr>
      <dgm:t>
        <a:bodyPr vert="horz"/>
        <a:lstStyle/>
        <a:p>
          <a:r>
            <a:rPr lang="en-US" sz="1600" dirty="0"/>
            <a:t>Publication</a:t>
          </a:r>
        </a:p>
        <a:p>
          <a:r>
            <a:rPr lang="en-US" sz="1600" dirty="0"/>
            <a:t>Dissemination</a:t>
          </a:r>
        </a:p>
      </dgm:t>
    </dgm:pt>
    <dgm:pt modelId="{D52811FB-BFD8-4237-A04A-288CE4B22B07}" type="parTrans" cxnId="{40A61BE5-0337-4CF5-9C0F-127A35AE4005}">
      <dgm:prSet/>
      <dgm:spPr/>
      <dgm:t>
        <a:bodyPr/>
        <a:lstStyle/>
        <a:p>
          <a:endParaRPr lang="en-US"/>
        </a:p>
      </dgm:t>
    </dgm:pt>
    <dgm:pt modelId="{BE10C965-2B65-456E-BC9D-988426D60165}" type="sibTrans" cxnId="{40A61BE5-0337-4CF5-9C0F-127A35AE4005}">
      <dgm:prSet/>
      <dgm:spPr/>
      <dgm:t>
        <a:bodyPr/>
        <a:lstStyle/>
        <a:p>
          <a:endParaRPr lang="en-US"/>
        </a:p>
      </dgm:t>
    </dgm:pt>
    <dgm:pt modelId="{39B027A6-04DC-4CB8-860F-ACC98A0E973C}">
      <dgm:prSet phldrT="[Text]" custT="1"/>
      <dgm:spPr/>
      <dgm:t>
        <a:bodyPr/>
        <a:lstStyle/>
        <a:p>
          <a:r>
            <a:rPr lang="en-US" sz="1600" dirty="0"/>
            <a:t>Comtrade (+)</a:t>
          </a:r>
        </a:p>
      </dgm:t>
    </dgm:pt>
    <dgm:pt modelId="{B8DBFE61-627C-4C76-9E4B-82C97AF290F0}" type="parTrans" cxnId="{B0577862-3262-425F-9132-E62BF1BCE37E}">
      <dgm:prSet/>
      <dgm:spPr/>
      <dgm:t>
        <a:bodyPr/>
        <a:lstStyle/>
        <a:p>
          <a:endParaRPr lang="en-US"/>
        </a:p>
      </dgm:t>
    </dgm:pt>
    <dgm:pt modelId="{02BF1E0A-F4CA-4427-B52A-5E1CFBDCD9D6}" type="sibTrans" cxnId="{B0577862-3262-425F-9132-E62BF1BCE37E}">
      <dgm:prSet/>
      <dgm:spPr/>
      <dgm:t>
        <a:bodyPr/>
        <a:lstStyle/>
        <a:p>
          <a:endParaRPr lang="en-US"/>
        </a:p>
      </dgm:t>
    </dgm:pt>
    <dgm:pt modelId="{CB9BE793-3524-4B6B-A15C-C469DB34733D}">
      <dgm:prSet custT="1"/>
      <dgm:spPr/>
      <dgm:t>
        <a:bodyPr/>
        <a:lstStyle/>
        <a:p>
          <a:r>
            <a:rPr lang="en-US" sz="1600" dirty="0"/>
            <a:t>Top partners, commodities</a:t>
          </a:r>
        </a:p>
      </dgm:t>
    </dgm:pt>
    <dgm:pt modelId="{3DC2F4EF-E291-4DC3-86F4-00B24A922B2B}" type="parTrans" cxnId="{4DFB08BE-4E77-47EB-9893-321C0E2C74F1}">
      <dgm:prSet/>
      <dgm:spPr/>
      <dgm:t>
        <a:bodyPr/>
        <a:lstStyle/>
        <a:p>
          <a:endParaRPr lang="en-US"/>
        </a:p>
      </dgm:t>
    </dgm:pt>
    <dgm:pt modelId="{44E11372-3B83-4593-8249-2D9217EF5366}" type="sibTrans" cxnId="{4DFB08BE-4E77-47EB-9893-321C0E2C74F1}">
      <dgm:prSet/>
      <dgm:spPr/>
      <dgm:t>
        <a:bodyPr/>
        <a:lstStyle/>
        <a:p>
          <a:endParaRPr lang="en-US"/>
        </a:p>
      </dgm:t>
    </dgm:pt>
    <dgm:pt modelId="{59D95FCA-B1C3-40E8-A917-E1FA757BFF1F}">
      <dgm:prSet custT="1"/>
      <dgm:spPr/>
      <dgm:t>
        <a:bodyPr/>
        <a:lstStyle/>
        <a:p>
          <a:r>
            <a:rPr lang="en-US" sz="1600" dirty="0"/>
            <a:t>Bulk files</a:t>
          </a:r>
        </a:p>
      </dgm:t>
    </dgm:pt>
    <dgm:pt modelId="{A356F290-00F4-4852-896A-AE0493447122}" type="parTrans" cxnId="{8904C938-EA08-448A-B230-451ED8821547}">
      <dgm:prSet/>
      <dgm:spPr/>
      <dgm:t>
        <a:bodyPr/>
        <a:lstStyle/>
        <a:p>
          <a:endParaRPr lang="en-US"/>
        </a:p>
      </dgm:t>
    </dgm:pt>
    <dgm:pt modelId="{7D2105F6-2773-4BCF-89AD-B20E5D7D2573}" type="sibTrans" cxnId="{8904C938-EA08-448A-B230-451ED8821547}">
      <dgm:prSet/>
      <dgm:spPr/>
      <dgm:t>
        <a:bodyPr/>
        <a:lstStyle/>
        <a:p>
          <a:endParaRPr lang="en-US"/>
        </a:p>
      </dgm:t>
    </dgm:pt>
    <dgm:pt modelId="{0BCDBFF2-E0A1-4D72-9556-A7C50FFF5234}">
      <dgm:prSet phldrT="[Text]" custT="1"/>
      <dgm:spPr/>
      <dgm:t>
        <a:bodyPr/>
        <a:lstStyle/>
        <a:p>
          <a:r>
            <a:rPr lang="en-US" sz="1600" dirty="0"/>
            <a:t>Convert into other classifications</a:t>
          </a:r>
        </a:p>
      </dgm:t>
    </dgm:pt>
    <dgm:pt modelId="{3A4DDCC6-A2B3-421B-8CEF-2684B91F662F}" type="parTrans" cxnId="{6587996A-61CA-4A17-9EAB-0F948A693958}">
      <dgm:prSet/>
      <dgm:spPr/>
      <dgm:t>
        <a:bodyPr/>
        <a:lstStyle/>
        <a:p>
          <a:endParaRPr lang="en-US"/>
        </a:p>
      </dgm:t>
    </dgm:pt>
    <dgm:pt modelId="{3C973DBC-F420-4560-A332-2BD87241B1F8}" type="sibTrans" cxnId="{6587996A-61CA-4A17-9EAB-0F948A693958}">
      <dgm:prSet/>
      <dgm:spPr/>
      <dgm:t>
        <a:bodyPr/>
        <a:lstStyle/>
        <a:p>
          <a:endParaRPr lang="en-US"/>
        </a:p>
      </dgm:t>
    </dgm:pt>
    <dgm:pt modelId="{B06D414E-6850-417C-A588-9CDE2F7B9803}">
      <dgm:prSet phldrT="[Text]" custT="1"/>
      <dgm:spPr/>
      <dgm:t>
        <a:bodyPr/>
        <a:lstStyle/>
        <a:p>
          <a:r>
            <a:rPr lang="en-US" sz="1600" dirty="0" err="1"/>
            <a:t>Ttrade</a:t>
          </a:r>
          <a:r>
            <a:rPr lang="en-US" sz="1600" dirty="0"/>
            <a:t> totals</a:t>
          </a:r>
        </a:p>
      </dgm:t>
    </dgm:pt>
    <dgm:pt modelId="{B8761AC2-24BF-402E-83C2-19F2102929F0}" type="parTrans" cxnId="{AF20BB11-1028-4335-8D5A-46E30E8B0820}">
      <dgm:prSet/>
      <dgm:spPr/>
      <dgm:t>
        <a:bodyPr/>
        <a:lstStyle/>
        <a:p>
          <a:endParaRPr lang="en-US"/>
        </a:p>
      </dgm:t>
    </dgm:pt>
    <dgm:pt modelId="{71BA549D-984C-4F0F-AE7A-423F4B8227E5}" type="sibTrans" cxnId="{AF20BB11-1028-4335-8D5A-46E30E8B0820}">
      <dgm:prSet/>
      <dgm:spPr/>
      <dgm:t>
        <a:bodyPr/>
        <a:lstStyle/>
        <a:p>
          <a:endParaRPr lang="en-US"/>
        </a:p>
      </dgm:t>
    </dgm:pt>
    <dgm:pt modelId="{00D5BCBE-A742-40BA-BF1A-687807892812}">
      <dgm:prSet phldrT="[Text]" custT="1"/>
      <dgm:spPr/>
      <dgm:t>
        <a:bodyPr/>
        <a:lstStyle/>
        <a:p>
          <a:r>
            <a:rPr lang="en-US" sz="1600" dirty="0"/>
            <a:t>Time series </a:t>
          </a:r>
        </a:p>
      </dgm:t>
    </dgm:pt>
    <dgm:pt modelId="{AFEFE1C7-985B-4CFF-AB5E-4A566B2B10D9}" type="parTrans" cxnId="{EFA76FA0-A6BE-4DD1-975C-4D81336CF7BA}">
      <dgm:prSet/>
      <dgm:spPr/>
      <dgm:t>
        <a:bodyPr/>
        <a:lstStyle/>
        <a:p>
          <a:endParaRPr lang="en-US"/>
        </a:p>
      </dgm:t>
    </dgm:pt>
    <dgm:pt modelId="{2862ABC2-2694-45A1-B1FA-FFFD6A08EB97}" type="sibTrans" cxnId="{EFA76FA0-A6BE-4DD1-975C-4D81336CF7BA}">
      <dgm:prSet/>
      <dgm:spPr/>
      <dgm:t>
        <a:bodyPr/>
        <a:lstStyle/>
        <a:p>
          <a:endParaRPr lang="en-US"/>
        </a:p>
      </dgm:t>
    </dgm:pt>
    <dgm:pt modelId="{ED1AEDE7-E54E-4B29-AD15-0FE299906756}">
      <dgm:prSet custT="1"/>
      <dgm:spPr/>
      <dgm:t>
        <a:bodyPr/>
        <a:lstStyle/>
        <a:p>
          <a:r>
            <a:rPr lang="en-US" sz="1600" dirty="0"/>
            <a:t>Yearbook and other analytical products</a:t>
          </a:r>
        </a:p>
      </dgm:t>
    </dgm:pt>
    <dgm:pt modelId="{49FA440F-4034-441B-A793-9FC046A21BA1}" type="parTrans" cxnId="{F8AD77B0-692D-495C-B313-328AF5CED845}">
      <dgm:prSet/>
      <dgm:spPr/>
      <dgm:t>
        <a:bodyPr/>
        <a:lstStyle/>
        <a:p>
          <a:endParaRPr lang="en-US"/>
        </a:p>
      </dgm:t>
    </dgm:pt>
    <dgm:pt modelId="{BDEB195C-E3DE-4EC9-BFBF-E26CBE9E1B75}" type="sibTrans" cxnId="{F8AD77B0-692D-495C-B313-328AF5CED845}">
      <dgm:prSet/>
      <dgm:spPr/>
      <dgm:t>
        <a:bodyPr/>
        <a:lstStyle/>
        <a:p>
          <a:endParaRPr lang="en-US"/>
        </a:p>
      </dgm:t>
    </dgm:pt>
    <dgm:pt modelId="{E400407C-7374-4E55-BC4C-A065D07180DF}">
      <dgm:prSet custT="1"/>
      <dgm:spPr/>
      <dgm:t>
        <a:bodyPr/>
        <a:lstStyle/>
        <a:p>
          <a:r>
            <a:rPr lang="en-US" sz="1600" dirty="0"/>
            <a:t>Trade matrix</a:t>
          </a:r>
        </a:p>
      </dgm:t>
    </dgm:pt>
    <dgm:pt modelId="{2B082CC6-A4A7-4BA0-8599-FB1779CD7862}" type="parTrans" cxnId="{27C58B55-4290-4B4F-8B4D-F0E0CD52C606}">
      <dgm:prSet/>
      <dgm:spPr/>
      <dgm:t>
        <a:bodyPr/>
        <a:lstStyle/>
        <a:p>
          <a:endParaRPr lang="en-US"/>
        </a:p>
      </dgm:t>
    </dgm:pt>
    <dgm:pt modelId="{1C0954BC-9254-4A67-88DC-6B168A6A1878}" type="sibTrans" cxnId="{27C58B55-4290-4B4F-8B4D-F0E0CD52C606}">
      <dgm:prSet/>
      <dgm:spPr/>
      <dgm:t>
        <a:bodyPr/>
        <a:lstStyle/>
        <a:p>
          <a:endParaRPr lang="en-US"/>
        </a:p>
      </dgm:t>
    </dgm:pt>
    <dgm:pt modelId="{2D006F61-AB5D-4DBE-AF0E-84FD8A360253}" type="pres">
      <dgm:prSet presAssocID="{537AFD67-B9F8-4789-95EA-A94547E4DC9E}" presName="linearFlow" presStyleCnt="0">
        <dgm:presLayoutVars>
          <dgm:dir/>
          <dgm:animLvl val="lvl"/>
          <dgm:resizeHandles val="exact"/>
        </dgm:presLayoutVars>
      </dgm:prSet>
      <dgm:spPr/>
    </dgm:pt>
    <dgm:pt modelId="{569F2D54-988A-4A0D-942A-D373CB194853}" type="pres">
      <dgm:prSet presAssocID="{41E9D05A-D6C0-4221-BD4A-00CC00F4834E}" presName="composite" presStyleCnt="0"/>
      <dgm:spPr/>
    </dgm:pt>
    <dgm:pt modelId="{F671A245-2A71-437E-A546-90A383FCBB87}" type="pres">
      <dgm:prSet presAssocID="{41E9D05A-D6C0-4221-BD4A-00CC00F4834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D3B6142-F5F6-4291-B5D1-42C09C4846D6}" type="pres">
      <dgm:prSet presAssocID="{41E9D05A-D6C0-4221-BD4A-00CC00F4834E}" presName="descendantText" presStyleLbl="alignAcc1" presStyleIdx="0" presStyleCnt="3">
        <dgm:presLayoutVars>
          <dgm:bulletEnabled val="1"/>
        </dgm:presLayoutVars>
      </dgm:prSet>
      <dgm:spPr/>
    </dgm:pt>
    <dgm:pt modelId="{4E029022-8213-40F8-A180-2DEB3C696987}" type="pres">
      <dgm:prSet presAssocID="{71E6E3CB-9F46-4E3D-A92D-0DE44EC1CA7D}" presName="sp" presStyleCnt="0"/>
      <dgm:spPr/>
    </dgm:pt>
    <dgm:pt modelId="{96329A5D-417B-4BD3-816A-AA1D6A0DEF10}" type="pres">
      <dgm:prSet presAssocID="{FC016E7C-8A78-44EC-8153-C020283679FB}" presName="composite" presStyleCnt="0"/>
      <dgm:spPr/>
    </dgm:pt>
    <dgm:pt modelId="{236D2E89-8566-4613-B88E-40EDA7F38A35}" type="pres">
      <dgm:prSet presAssocID="{FC016E7C-8A78-44EC-8153-C020283679F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378D7D1-6274-4E95-8C09-A747AF3208FA}" type="pres">
      <dgm:prSet presAssocID="{FC016E7C-8A78-44EC-8153-C020283679FB}" presName="descendantText" presStyleLbl="alignAcc1" presStyleIdx="1" presStyleCnt="3">
        <dgm:presLayoutVars>
          <dgm:bulletEnabled val="1"/>
        </dgm:presLayoutVars>
      </dgm:prSet>
      <dgm:spPr/>
    </dgm:pt>
    <dgm:pt modelId="{965ADEB0-2EB8-4F2D-93E8-6DF2E67FDB1C}" type="pres">
      <dgm:prSet presAssocID="{12A75C1B-85F8-4323-8EC4-6AB458C8F37E}" presName="sp" presStyleCnt="0"/>
      <dgm:spPr/>
    </dgm:pt>
    <dgm:pt modelId="{2E14833A-6C6E-4BB0-BA44-CB09B96D512A}" type="pres">
      <dgm:prSet presAssocID="{BF55EB1C-8CDC-4CF9-8568-5DEB8905F31D}" presName="composite" presStyleCnt="0"/>
      <dgm:spPr/>
    </dgm:pt>
    <dgm:pt modelId="{E0ED36DE-DF0F-4DFF-80F0-2F2FCED4C9C9}" type="pres">
      <dgm:prSet presAssocID="{BF55EB1C-8CDC-4CF9-8568-5DEB8905F31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34450F6-0B39-4DDB-87C8-3D2453DB2174}" type="pres">
      <dgm:prSet presAssocID="{BF55EB1C-8CDC-4CF9-8568-5DEB8905F31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865EA01-5D8F-43C5-8B4C-D994FE503DBF}" type="presOf" srcId="{ED1AEDE7-E54E-4B29-AD15-0FE299906756}" destId="{A34450F6-0B39-4DDB-87C8-3D2453DB2174}" srcOrd="0" destOrd="2" presId="urn:microsoft.com/office/officeart/2005/8/layout/chevron2"/>
    <dgm:cxn modelId="{3EC56C06-8581-4BC1-A770-B9A6F43875B4}" type="presOf" srcId="{B06D414E-6850-417C-A588-9CDE2F7B9803}" destId="{8378D7D1-6274-4E95-8C09-A747AF3208FA}" srcOrd="0" destOrd="1" presId="urn:microsoft.com/office/officeart/2005/8/layout/chevron2"/>
    <dgm:cxn modelId="{258F4011-3C90-43D1-93BF-95AA7CB7ED43}" type="presOf" srcId="{BF55EB1C-8CDC-4CF9-8568-5DEB8905F31D}" destId="{E0ED36DE-DF0F-4DFF-80F0-2F2FCED4C9C9}" srcOrd="0" destOrd="0" presId="urn:microsoft.com/office/officeart/2005/8/layout/chevron2"/>
    <dgm:cxn modelId="{AF20BB11-1028-4335-8D5A-46E30E8B0820}" srcId="{FC016E7C-8A78-44EC-8153-C020283679FB}" destId="{B06D414E-6850-417C-A588-9CDE2F7B9803}" srcOrd="1" destOrd="0" parTransId="{B8761AC2-24BF-402E-83C2-19F2102929F0}" sibTransId="{71BA549D-984C-4F0F-AE7A-423F4B8227E5}"/>
    <dgm:cxn modelId="{B1AD7A1E-B99A-4063-8ADF-65DCDE27FBD7}" type="presOf" srcId="{FC016E7C-8A78-44EC-8153-C020283679FB}" destId="{236D2E89-8566-4613-B88E-40EDA7F38A35}" srcOrd="0" destOrd="0" presId="urn:microsoft.com/office/officeart/2005/8/layout/chevron2"/>
    <dgm:cxn modelId="{6BC2DD1F-A916-4F43-ABB2-C3466D2A0C55}" type="presOf" srcId="{BD6460C6-B035-40DC-9138-472AE31B6E20}" destId="{6D3B6142-F5F6-4291-B5D1-42C09C4846D6}" srcOrd="0" destOrd="0" presId="urn:microsoft.com/office/officeart/2005/8/layout/chevron2"/>
    <dgm:cxn modelId="{DBE5CA21-660B-4B17-9F87-93D66B730CAC}" type="presOf" srcId="{CB9BE793-3524-4B6B-A15C-C469DB34733D}" destId="{8378D7D1-6274-4E95-8C09-A747AF3208FA}" srcOrd="0" destOrd="3" presId="urn:microsoft.com/office/officeart/2005/8/layout/chevron2"/>
    <dgm:cxn modelId="{8904C938-EA08-448A-B230-451ED8821547}" srcId="{BF55EB1C-8CDC-4CF9-8568-5DEB8905F31D}" destId="{59D95FCA-B1C3-40E8-A917-E1FA757BFF1F}" srcOrd="1" destOrd="0" parTransId="{A356F290-00F4-4852-896A-AE0493447122}" sibTransId="{7D2105F6-2773-4BCF-89AD-B20E5D7D2573}"/>
    <dgm:cxn modelId="{FA6B4161-D4D0-4E5B-9DD9-5ADB2626EDDA}" type="presOf" srcId="{0BCDBFF2-E0A1-4D72-9556-A7C50FFF5234}" destId="{6D3B6142-F5F6-4291-B5D1-42C09C4846D6}" srcOrd="0" destOrd="2" presId="urn:microsoft.com/office/officeart/2005/8/layout/chevron2"/>
    <dgm:cxn modelId="{25C1DB41-F984-457E-BA72-84BA533533D8}" type="presOf" srcId="{59D95FCA-B1C3-40E8-A917-E1FA757BFF1F}" destId="{A34450F6-0B39-4DDB-87C8-3D2453DB2174}" srcOrd="0" destOrd="1" presId="urn:microsoft.com/office/officeart/2005/8/layout/chevron2"/>
    <dgm:cxn modelId="{B0577862-3262-425F-9132-E62BF1BCE37E}" srcId="{BF55EB1C-8CDC-4CF9-8568-5DEB8905F31D}" destId="{39B027A6-04DC-4CB8-860F-ACC98A0E973C}" srcOrd="0" destOrd="0" parTransId="{B8DBFE61-627C-4C76-9E4B-82C97AF290F0}" sibTransId="{02BF1E0A-F4CA-4427-B52A-5E1CFBDCD9D6}"/>
    <dgm:cxn modelId="{6587996A-61CA-4A17-9EAB-0F948A693958}" srcId="{41E9D05A-D6C0-4221-BD4A-00CC00F4834E}" destId="{0BCDBFF2-E0A1-4D72-9556-A7C50FFF5234}" srcOrd="2" destOrd="0" parTransId="{3A4DDCC6-A2B3-421B-8CEF-2684B91F662F}" sibTransId="{3C973DBC-F420-4560-A332-2BD87241B1F8}"/>
    <dgm:cxn modelId="{27C58B55-4290-4B4F-8B4D-F0E0CD52C606}" srcId="{BF55EB1C-8CDC-4CF9-8568-5DEB8905F31D}" destId="{E400407C-7374-4E55-BC4C-A065D07180DF}" srcOrd="3" destOrd="0" parTransId="{2B082CC6-A4A7-4BA0-8599-FB1779CD7862}" sibTransId="{1C0954BC-9254-4A67-88DC-6B168A6A1878}"/>
    <dgm:cxn modelId="{4364A35A-AC3B-4719-A31A-1388832CD4DF}" type="presOf" srcId="{537AFD67-B9F8-4789-95EA-A94547E4DC9E}" destId="{2D006F61-AB5D-4DBE-AF0E-84FD8A360253}" srcOrd="0" destOrd="0" presId="urn:microsoft.com/office/officeart/2005/8/layout/chevron2"/>
    <dgm:cxn modelId="{67EBD880-FCF6-4DB6-B3E8-7ED9A83AD802}" type="presOf" srcId="{41E9D05A-D6C0-4221-BD4A-00CC00F4834E}" destId="{F671A245-2A71-437E-A546-90A383FCBB87}" srcOrd="0" destOrd="0" presId="urn:microsoft.com/office/officeart/2005/8/layout/chevron2"/>
    <dgm:cxn modelId="{286B4D8D-DF6B-464E-B0D9-2ADBAD8262D9}" type="presOf" srcId="{00D5BCBE-A742-40BA-BF1A-687807892812}" destId="{8378D7D1-6274-4E95-8C09-A747AF3208FA}" srcOrd="0" destOrd="2" presId="urn:microsoft.com/office/officeart/2005/8/layout/chevron2"/>
    <dgm:cxn modelId="{36399D9B-D345-468A-A7B6-BBD5475E5C7F}" type="presOf" srcId="{E400407C-7374-4E55-BC4C-A065D07180DF}" destId="{A34450F6-0B39-4DDB-87C8-3D2453DB2174}" srcOrd="0" destOrd="3" presId="urn:microsoft.com/office/officeart/2005/8/layout/chevron2"/>
    <dgm:cxn modelId="{44C5DD9B-49FF-4B3E-AFB7-1AB21DF60EAE}" srcId="{537AFD67-B9F8-4789-95EA-A94547E4DC9E}" destId="{FC016E7C-8A78-44EC-8153-C020283679FB}" srcOrd="1" destOrd="0" parTransId="{6423B60D-DF6B-4064-991F-350B38A778BD}" sibTransId="{12A75C1B-85F8-4323-8EC4-6AB458C8F37E}"/>
    <dgm:cxn modelId="{02BD939D-8F44-4024-AF77-C1D989E61F54}" type="presOf" srcId="{23BD47A4-58D1-4528-9522-B7C07546AB10}" destId="{8378D7D1-6274-4E95-8C09-A747AF3208FA}" srcOrd="0" destOrd="0" presId="urn:microsoft.com/office/officeart/2005/8/layout/chevron2"/>
    <dgm:cxn modelId="{EFA76FA0-A6BE-4DD1-975C-4D81336CF7BA}" srcId="{FC016E7C-8A78-44EC-8153-C020283679FB}" destId="{00D5BCBE-A742-40BA-BF1A-687807892812}" srcOrd="2" destOrd="0" parTransId="{AFEFE1C7-985B-4CFF-AB5E-4A566B2B10D9}" sibTransId="{2862ABC2-2694-45A1-B1FA-FFFD6A08EB97}"/>
    <dgm:cxn modelId="{583D9CA1-4AE1-4998-B4B0-DE57B05CD0D9}" type="presOf" srcId="{39B027A6-04DC-4CB8-860F-ACC98A0E973C}" destId="{A34450F6-0B39-4DDB-87C8-3D2453DB2174}" srcOrd="0" destOrd="0" presId="urn:microsoft.com/office/officeart/2005/8/layout/chevron2"/>
    <dgm:cxn modelId="{1DC7C2A4-8E7E-4EED-8579-DD0B0CD41F2A}" type="presOf" srcId="{0C964ADA-A118-4D62-90DF-44FDEC1CFF85}" destId="{6D3B6142-F5F6-4291-B5D1-42C09C4846D6}" srcOrd="0" destOrd="1" presId="urn:microsoft.com/office/officeart/2005/8/layout/chevron2"/>
    <dgm:cxn modelId="{EB0C1BAB-860A-411B-A58A-2E58268EC00C}" srcId="{41E9D05A-D6C0-4221-BD4A-00CC00F4834E}" destId="{BD6460C6-B035-40DC-9138-472AE31B6E20}" srcOrd="0" destOrd="0" parTransId="{19CE734A-A5DE-483B-900B-3D69526AF089}" sibTransId="{B366B12C-1F73-4F87-99F7-57835D4858C1}"/>
    <dgm:cxn modelId="{48434AB0-1E59-44C0-BBDF-61ED4711AEA7}" srcId="{FC016E7C-8A78-44EC-8153-C020283679FB}" destId="{23BD47A4-58D1-4528-9522-B7C07546AB10}" srcOrd="0" destOrd="0" parTransId="{A4D3BDB4-5D9C-4684-9F77-B228080198C7}" sibTransId="{ED0263CA-D8AC-4D71-9A15-44918ECD49C0}"/>
    <dgm:cxn modelId="{F8AD77B0-692D-495C-B313-328AF5CED845}" srcId="{BF55EB1C-8CDC-4CF9-8568-5DEB8905F31D}" destId="{ED1AEDE7-E54E-4B29-AD15-0FE299906756}" srcOrd="2" destOrd="0" parTransId="{49FA440F-4034-441B-A793-9FC046A21BA1}" sibTransId="{BDEB195C-E3DE-4EC9-BFBF-E26CBE9E1B75}"/>
    <dgm:cxn modelId="{31ABA5B2-4393-4A65-91A5-A11005707DF7}" srcId="{41E9D05A-D6C0-4221-BD4A-00CC00F4834E}" destId="{0C964ADA-A118-4D62-90DF-44FDEC1CFF85}" srcOrd="1" destOrd="0" parTransId="{E7EA5FBD-3D67-46AD-8036-E3B85A7736D3}" sibTransId="{605F21CA-5EFA-4817-BF1F-DF79F64F20EE}"/>
    <dgm:cxn modelId="{4DFB08BE-4E77-47EB-9893-321C0E2C74F1}" srcId="{FC016E7C-8A78-44EC-8153-C020283679FB}" destId="{CB9BE793-3524-4B6B-A15C-C469DB34733D}" srcOrd="3" destOrd="0" parTransId="{3DC2F4EF-E291-4DC3-86F4-00B24A922B2B}" sibTransId="{44E11372-3B83-4593-8249-2D9217EF5366}"/>
    <dgm:cxn modelId="{206E45E4-A01C-408A-BDD5-6FF9B29573F6}" srcId="{537AFD67-B9F8-4789-95EA-A94547E4DC9E}" destId="{41E9D05A-D6C0-4221-BD4A-00CC00F4834E}" srcOrd="0" destOrd="0" parTransId="{8EB13EAC-6731-42F3-A83A-43AA7E616F8D}" sibTransId="{71E6E3CB-9F46-4E3D-A92D-0DE44EC1CA7D}"/>
    <dgm:cxn modelId="{40A61BE5-0337-4CF5-9C0F-127A35AE4005}" srcId="{537AFD67-B9F8-4789-95EA-A94547E4DC9E}" destId="{BF55EB1C-8CDC-4CF9-8568-5DEB8905F31D}" srcOrd="2" destOrd="0" parTransId="{D52811FB-BFD8-4237-A04A-288CE4B22B07}" sibTransId="{BE10C965-2B65-456E-BC9D-988426D60165}"/>
    <dgm:cxn modelId="{BC505D51-5A84-4673-9441-C121F33AD280}" type="presParOf" srcId="{2D006F61-AB5D-4DBE-AF0E-84FD8A360253}" destId="{569F2D54-988A-4A0D-942A-D373CB194853}" srcOrd="0" destOrd="0" presId="urn:microsoft.com/office/officeart/2005/8/layout/chevron2"/>
    <dgm:cxn modelId="{2F8BF153-41A2-4E2E-945A-2F2D92BD2751}" type="presParOf" srcId="{569F2D54-988A-4A0D-942A-D373CB194853}" destId="{F671A245-2A71-437E-A546-90A383FCBB87}" srcOrd="0" destOrd="0" presId="urn:microsoft.com/office/officeart/2005/8/layout/chevron2"/>
    <dgm:cxn modelId="{42136754-D325-4A66-B546-6A53137CB8B2}" type="presParOf" srcId="{569F2D54-988A-4A0D-942A-D373CB194853}" destId="{6D3B6142-F5F6-4291-B5D1-42C09C4846D6}" srcOrd="1" destOrd="0" presId="urn:microsoft.com/office/officeart/2005/8/layout/chevron2"/>
    <dgm:cxn modelId="{238F53BB-4254-4AF4-A506-75CD035DCAAE}" type="presParOf" srcId="{2D006F61-AB5D-4DBE-AF0E-84FD8A360253}" destId="{4E029022-8213-40F8-A180-2DEB3C696987}" srcOrd="1" destOrd="0" presId="urn:microsoft.com/office/officeart/2005/8/layout/chevron2"/>
    <dgm:cxn modelId="{2AF4AFAA-8BDE-431A-BAAA-0B80CAB82814}" type="presParOf" srcId="{2D006F61-AB5D-4DBE-AF0E-84FD8A360253}" destId="{96329A5D-417B-4BD3-816A-AA1D6A0DEF10}" srcOrd="2" destOrd="0" presId="urn:microsoft.com/office/officeart/2005/8/layout/chevron2"/>
    <dgm:cxn modelId="{B565A1A0-F697-490B-9732-EAC7F8AC7C81}" type="presParOf" srcId="{96329A5D-417B-4BD3-816A-AA1D6A0DEF10}" destId="{236D2E89-8566-4613-B88E-40EDA7F38A35}" srcOrd="0" destOrd="0" presId="urn:microsoft.com/office/officeart/2005/8/layout/chevron2"/>
    <dgm:cxn modelId="{AEB558BE-2D9F-4850-A6AB-B1DE0763914B}" type="presParOf" srcId="{96329A5D-417B-4BD3-816A-AA1D6A0DEF10}" destId="{8378D7D1-6274-4E95-8C09-A747AF3208FA}" srcOrd="1" destOrd="0" presId="urn:microsoft.com/office/officeart/2005/8/layout/chevron2"/>
    <dgm:cxn modelId="{71F2639B-318D-412B-88E2-A6D5BB08B5D5}" type="presParOf" srcId="{2D006F61-AB5D-4DBE-AF0E-84FD8A360253}" destId="{965ADEB0-2EB8-4F2D-93E8-6DF2E67FDB1C}" srcOrd="3" destOrd="0" presId="urn:microsoft.com/office/officeart/2005/8/layout/chevron2"/>
    <dgm:cxn modelId="{12A82AC3-43B9-41B2-9783-9DB1CD232D54}" type="presParOf" srcId="{2D006F61-AB5D-4DBE-AF0E-84FD8A360253}" destId="{2E14833A-6C6E-4BB0-BA44-CB09B96D512A}" srcOrd="4" destOrd="0" presId="urn:microsoft.com/office/officeart/2005/8/layout/chevron2"/>
    <dgm:cxn modelId="{8149EA59-2820-48F3-9046-2230537E65B5}" type="presParOf" srcId="{2E14833A-6C6E-4BB0-BA44-CB09B96D512A}" destId="{E0ED36DE-DF0F-4DFF-80F0-2F2FCED4C9C9}" srcOrd="0" destOrd="0" presId="urn:microsoft.com/office/officeart/2005/8/layout/chevron2"/>
    <dgm:cxn modelId="{085FE34E-EB16-4316-8C72-22AAE11A0F09}" type="presParOf" srcId="{2E14833A-6C6E-4BB0-BA44-CB09B96D512A}" destId="{A34450F6-0B39-4DDB-87C8-3D2453DB21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9F44C-6144-4A83-A673-340EF25BA451}">
      <dsp:nvSpPr>
        <dsp:cNvPr id="0" name=""/>
        <dsp:cNvSpPr/>
      </dsp:nvSpPr>
      <dsp:spPr>
        <a:xfrm rot="5400000">
          <a:off x="4761267" y="1169761"/>
          <a:ext cx="1517411" cy="1664716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/>
            <a:t>Period</a:t>
          </a:r>
        </a:p>
      </dsp:txBody>
      <dsp:txXfrm rot="-5400000">
        <a:off x="4965068" y="1496315"/>
        <a:ext cx="1109810" cy="1011607"/>
      </dsp:txXfrm>
    </dsp:sp>
    <dsp:sp modelId="{99CC9EA6-FADF-4425-9040-E9CD447F82D3}">
      <dsp:nvSpPr>
        <dsp:cNvPr id="0" name=""/>
        <dsp:cNvSpPr/>
      </dsp:nvSpPr>
      <dsp:spPr>
        <a:xfrm>
          <a:off x="5043431" y="2010392"/>
          <a:ext cx="1005856" cy="374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FFF00"/>
              </a:solidFill>
            </a:rPr>
            <a:t>[Year/Month]</a:t>
          </a:r>
        </a:p>
      </dsp:txBody>
      <dsp:txXfrm>
        <a:off x="5043431" y="2010392"/>
        <a:ext cx="1005856" cy="374639"/>
      </dsp:txXfrm>
    </dsp:sp>
    <dsp:sp modelId="{4966DC0A-D50E-4F83-9166-606A5807ED99}">
      <dsp:nvSpPr>
        <dsp:cNvPr id="0" name=""/>
        <dsp:cNvSpPr/>
      </dsp:nvSpPr>
      <dsp:spPr>
        <a:xfrm rot="5400000">
          <a:off x="3905143" y="10157"/>
          <a:ext cx="1477493" cy="1457178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Reporter</a:t>
          </a:r>
        </a:p>
      </dsp:txBody>
      <dsp:txXfrm rot="-5400000">
        <a:off x="4156493" y="244556"/>
        <a:ext cx="974792" cy="988381"/>
      </dsp:txXfrm>
    </dsp:sp>
    <dsp:sp modelId="{A581211F-F700-4D26-9FEB-38F383938239}">
      <dsp:nvSpPr>
        <dsp:cNvPr id="0" name=""/>
        <dsp:cNvSpPr/>
      </dsp:nvSpPr>
      <dsp:spPr>
        <a:xfrm rot="5400000">
          <a:off x="1466247" y="1316372"/>
          <a:ext cx="1472985" cy="1431048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Flow  </a:t>
          </a:r>
        </a:p>
      </dsp:txBody>
      <dsp:txXfrm rot="-5400000">
        <a:off x="1722328" y="1537407"/>
        <a:ext cx="960822" cy="988979"/>
      </dsp:txXfrm>
    </dsp:sp>
    <dsp:sp modelId="{ABFC3DED-DB4D-4E5F-ACD4-2B111502F944}">
      <dsp:nvSpPr>
        <dsp:cNvPr id="0" name=""/>
        <dsp:cNvSpPr/>
      </dsp:nvSpPr>
      <dsp:spPr>
        <a:xfrm>
          <a:off x="1868208" y="1860046"/>
          <a:ext cx="1179055" cy="822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Exports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  Re-exports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Imports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  Re-imports</a:t>
          </a:r>
        </a:p>
      </dsp:txBody>
      <dsp:txXfrm>
        <a:off x="1868208" y="1860046"/>
        <a:ext cx="1179055" cy="822827"/>
      </dsp:txXfrm>
    </dsp:sp>
    <dsp:sp modelId="{BC962821-E888-476B-832A-5ECDFDCBF731}">
      <dsp:nvSpPr>
        <dsp:cNvPr id="0" name=""/>
        <dsp:cNvSpPr/>
      </dsp:nvSpPr>
      <dsp:spPr>
        <a:xfrm rot="5400000">
          <a:off x="6379672" y="1219759"/>
          <a:ext cx="1606217" cy="1529236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Partner 1</a:t>
          </a:r>
        </a:p>
      </dsp:txBody>
      <dsp:txXfrm rot="-5400000">
        <a:off x="6666927" y="1442557"/>
        <a:ext cx="1031706" cy="1083641"/>
      </dsp:txXfrm>
    </dsp:sp>
    <dsp:sp modelId="{F472F014-73CA-4CFC-8BB0-756DB6EEBB02}">
      <dsp:nvSpPr>
        <dsp:cNvPr id="0" name=""/>
        <dsp:cNvSpPr/>
      </dsp:nvSpPr>
      <dsp:spPr>
        <a:xfrm rot="5400000">
          <a:off x="3965999" y="2488094"/>
          <a:ext cx="1472985" cy="15874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MOT</a:t>
          </a:r>
        </a:p>
      </dsp:txBody>
      <dsp:txXfrm rot="-5400000">
        <a:off x="4173332" y="2790840"/>
        <a:ext cx="1058320" cy="981990"/>
      </dsp:txXfrm>
    </dsp:sp>
    <dsp:sp modelId="{3495D50F-E857-4486-A4E9-69C3EABE9322}">
      <dsp:nvSpPr>
        <dsp:cNvPr id="0" name=""/>
        <dsp:cNvSpPr/>
      </dsp:nvSpPr>
      <dsp:spPr>
        <a:xfrm>
          <a:off x="5065829" y="2973156"/>
          <a:ext cx="1643852" cy="883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CD3F2-EE58-4C2A-868D-FADD6732AA29}">
      <dsp:nvSpPr>
        <dsp:cNvPr id="0" name=""/>
        <dsp:cNvSpPr/>
      </dsp:nvSpPr>
      <dsp:spPr>
        <a:xfrm rot="5400000">
          <a:off x="2251189" y="2588822"/>
          <a:ext cx="1472985" cy="147693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CPC</a:t>
          </a:r>
        </a:p>
      </dsp:txBody>
      <dsp:txXfrm rot="-5400000">
        <a:off x="2495369" y="2836297"/>
        <a:ext cx="984626" cy="981990"/>
      </dsp:txXfrm>
    </dsp:sp>
    <dsp:sp modelId="{CD72F643-CCB4-4063-8CE6-31E4CDF1E1C3}">
      <dsp:nvSpPr>
        <dsp:cNvPr id="0" name=""/>
        <dsp:cNvSpPr/>
      </dsp:nvSpPr>
      <dsp:spPr>
        <a:xfrm rot="5400000">
          <a:off x="5690205" y="2463183"/>
          <a:ext cx="1472985" cy="1575806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Partner2</a:t>
          </a:r>
        </a:p>
      </dsp:txBody>
      <dsp:txXfrm rot="-5400000">
        <a:off x="5901429" y="2760092"/>
        <a:ext cx="1050538" cy="981990"/>
      </dsp:txXfrm>
    </dsp:sp>
    <dsp:sp modelId="{E64EE893-68B3-4F06-AE3A-F96A15CC3C48}">
      <dsp:nvSpPr>
        <dsp:cNvPr id="0" name=""/>
        <dsp:cNvSpPr/>
      </dsp:nvSpPr>
      <dsp:spPr>
        <a:xfrm>
          <a:off x="5553814" y="980502"/>
          <a:ext cx="1590824" cy="883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93AE4-1652-405B-8395-D73CB80C391A}">
      <dsp:nvSpPr>
        <dsp:cNvPr id="0" name=""/>
        <dsp:cNvSpPr/>
      </dsp:nvSpPr>
      <dsp:spPr>
        <a:xfrm rot="5400000">
          <a:off x="2938032" y="1222097"/>
          <a:ext cx="1633408" cy="1597886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HS Code</a:t>
          </a:r>
        </a:p>
      </dsp:txBody>
      <dsp:txXfrm rot="-5400000">
        <a:off x="3219212" y="1473612"/>
        <a:ext cx="1071048" cy="1094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FF542-A12D-4EBF-998D-090AE8A93E95}">
      <dsp:nvSpPr>
        <dsp:cNvPr id="0" name=""/>
        <dsp:cNvSpPr/>
      </dsp:nvSpPr>
      <dsp:spPr>
        <a:xfrm>
          <a:off x="638846" y="0"/>
          <a:ext cx="1804094" cy="108245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Trade values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 Imports: CIF, FOB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 Exports: FOB</a:t>
          </a:r>
        </a:p>
      </dsp:txBody>
      <dsp:txXfrm>
        <a:off x="638846" y="0"/>
        <a:ext cx="1804094" cy="1082456"/>
      </dsp:txXfrm>
    </dsp:sp>
    <dsp:sp modelId="{5BFCC845-2F1B-4081-A543-09DAB7FDC472}">
      <dsp:nvSpPr>
        <dsp:cNvPr id="0" name=""/>
        <dsp:cNvSpPr/>
      </dsp:nvSpPr>
      <dsp:spPr>
        <a:xfrm>
          <a:off x="2450752" y="109"/>
          <a:ext cx="1804094" cy="108245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Net weight</a:t>
          </a:r>
        </a:p>
      </dsp:txBody>
      <dsp:txXfrm>
        <a:off x="2450752" y="109"/>
        <a:ext cx="1804094" cy="1082456"/>
      </dsp:txXfrm>
    </dsp:sp>
    <dsp:sp modelId="{93202AE8-5995-48FF-BEDE-5A394C614CCF}">
      <dsp:nvSpPr>
        <dsp:cNvPr id="0" name=""/>
        <dsp:cNvSpPr/>
      </dsp:nvSpPr>
      <dsp:spPr>
        <a:xfrm>
          <a:off x="4226270" y="218"/>
          <a:ext cx="1804094" cy="108245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Supplementary quantity &amp; unit</a:t>
          </a:r>
        </a:p>
      </dsp:txBody>
      <dsp:txXfrm>
        <a:off x="4226270" y="218"/>
        <a:ext cx="1804094" cy="1082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A352E-EC56-4CD9-B0DD-B984A7851088}">
      <dsp:nvSpPr>
        <dsp:cNvPr id="0" name=""/>
        <dsp:cNvSpPr/>
      </dsp:nvSpPr>
      <dsp:spPr>
        <a:xfrm>
          <a:off x="2902" y="380"/>
          <a:ext cx="8071394" cy="133086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National Statistical Office</a:t>
          </a:r>
        </a:p>
      </dsp:txBody>
      <dsp:txXfrm>
        <a:off x="41882" y="39360"/>
        <a:ext cx="7993434" cy="1252907"/>
      </dsp:txXfrm>
    </dsp:sp>
    <dsp:sp modelId="{5B73E592-26E0-4BD1-9028-C7801E953C61}">
      <dsp:nvSpPr>
        <dsp:cNvPr id="0" name=""/>
        <dsp:cNvSpPr/>
      </dsp:nvSpPr>
      <dsp:spPr>
        <a:xfrm>
          <a:off x="2902" y="1540845"/>
          <a:ext cx="2547788" cy="133086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Customs Administration</a:t>
          </a:r>
        </a:p>
      </dsp:txBody>
      <dsp:txXfrm>
        <a:off x="41882" y="1579825"/>
        <a:ext cx="2469828" cy="1252907"/>
      </dsp:txXfrm>
    </dsp:sp>
    <dsp:sp modelId="{D07C48EE-3F51-4B28-B95E-9D095C98C6E5}">
      <dsp:nvSpPr>
        <dsp:cNvPr id="0" name=""/>
        <dsp:cNvSpPr/>
      </dsp:nvSpPr>
      <dsp:spPr>
        <a:xfrm>
          <a:off x="2764705" y="1540845"/>
          <a:ext cx="2547788" cy="133086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Central Bank</a:t>
          </a:r>
        </a:p>
      </dsp:txBody>
      <dsp:txXfrm>
        <a:off x="2803685" y="1579825"/>
        <a:ext cx="2469828" cy="1252907"/>
      </dsp:txXfrm>
    </dsp:sp>
    <dsp:sp modelId="{ECDC1AC8-959D-41F2-9FFF-E92508B2725B}">
      <dsp:nvSpPr>
        <dsp:cNvPr id="0" name=""/>
        <dsp:cNvSpPr/>
      </dsp:nvSpPr>
      <dsp:spPr>
        <a:xfrm>
          <a:off x="5529411" y="1540845"/>
          <a:ext cx="2547788" cy="133086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Ministry</a:t>
          </a:r>
        </a:p>
      </dsp:txBody>
      <dsp:txXfrm>
        <a:off x="5568391" y="1579825"/>
        <a:ext cx="2469828" cy="1252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1A245-2A71-437E-A546-90A383FCBB87}">
      <dsp:nvSpPr>
        <dsp:cNvPr id="0" name=""/>
        <dsp:cNvSpPr/>
      </dsp:nvSpPr>
      <dsp:spPr>
        <a:xfrm rot="5400000">
          <a:off x="-289585" y="323748"/>
          <a:ext cx="1930568" cy="1351397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Request</a:t>
          </a:r>
        </a:p>
      </dsp:txBody>
      <dsp:txXfrm rot="-5400000">
        <a:off x="1" y="709862"/>
        <a:ext cx="1351397" cy="579171"/>
      </dsp:txXfrm>
    </dsp:sp>
    <dsp:sp modelId="{6D3B6142-F5F6-4291-B5D1-42C09C4846D6}">
      <dsp:nvSpPr>
        <dsp:cNvPr id="0" name=""/>
        <dsp:cNvSpPr/>
      </dsp:nvSpPr>
      <dsp:spPr>
        <a:xfrm rot="5400000">
          <a:off x="1753567" y="-399358"/>
          <a:ext cx="1254869" cy="2059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Official letter in February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New and revised</a:t>
          </a:r>
        </a:p>
      </dsp:txBody>
      <dsp:txXfrm rot="-5400000">
        <a:off x="1351397" y="64070"/>
        <a:ext cx="1997951" cy="1132353"/>
      </dsp:txXfrm>
    </dsp:sp>
    <dsp:sp modelId="{236D2E89-8566-4613-B88E-40EDA7F38A35}">
      <dsp:nvSpPr>
        <dsp:cNvPr id="0" name=""/>
        <dsp:cNvSpPr/>
      </dsp:nvSpPr>
      <dsp:spPr>
        <a:xfrm rot="5400000">
          <a:off x="-289585" y="1970280"/>
          <a:ext cx="1930568" cy="135139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Receipts</a:t>
          </a:r>
        </a:p>
      </dsp:txBody>
      <dsp:txXfrm rot="-5400000">
        <a:off x="1" y="2356394"/>
        <a:ext cx="1351397" cy="579171"/>
      </dsp:txXfrm>
    </dsp:sp>
    <dsp:sp modelId="{8378D7D1-6274-4E95-8C09-A747AF3208FA}">
      <dsp:nvSpPr>
        <dsp:cNvPr id="0" name=""/>
        <dsp:cNvSpPr/>
      </dsp:nvSpPr>
      <dsp:spPr>
        <a:xfrm rot="5400000">
          <a:off x="1753567" y="1278525"/>
          <a:ext cx="1254869" cy="2059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FTP, Email, Cloud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Text, MS Access, Excel, other formats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Data registration in </a:t>
          </a:r>
          <a:r>
            <a:rPr lang="en-US" sz="1600" kern="1200" dirty="0" err="1"/>
            <a:t>CoprA</a:t>
          </a:r>
          <a:r>
            <a:rPr lang="en-US" sz="1600" kern="1200" dirty="0"/>
            <a:t>+</a:t>
          </a:r>
        </a:p>
      </dsp:txBody>
      <dsp:txXfrm rot="-5400000">
        <a:off x="1351397" y="1741953"/>
        <a:ext cx="1997951" cy="1132353"/>
      </dsp:txXfrm>
    </dsp:sp>
    <dsp:sp modelId="{E0ED36DE-DF0F-4DFF-80F0-2F2FCED4C9C9}">
      <dsp:nvSpPr>
        <dsp:cNvPr id="0" name=""/>
        <dsp:cNvSpPr/>
      </dsp:nvSpPr>
      <dsp:spPr>
        <a:xfrm rot="5400000">
          <a:off x="-289585" y="3648164"/>
          <a:ext cx="1930568" cy="135139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Pre-processing</a:t>
          </a:r>
        </a:p>
      </dsp:txBody>
      <dsp:txXfrm rot="-5400000">
        <a:off x="1" y="4034278"/>
        <a:ext cx="1351397" cy="579171"/>
      </dsp:txXfrm>
    </dsp:sp>
    <dsp:sp modelId="{A34450F6-0B39-4DDB-87C8-3D2453DB2174}">
      <dsp:nvSpPr>
        <dsp:cNvPr id="0" name=""/>
        <dsp:cNvSpPr/>
      </dsp:nvSpPr>
      <dsp:spPr>
        <a:xfrm rot="5400000">
          <a:off x="1753567" y="2956409"/>
          <a:ext cx="1254869" cy="2059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Transform to standard input format for </a:t>
          </a:r>
          <a:r>
            <a:rPr lang="en-US" sz="1600" kern="1200" dirty="0" err="1"/>
            <a:t>CoprA</a:t>
          </a:r>
          <a:r>
            <a:rPr lang="en-US" sz="1600" kern="1200" dirty="0"/>
            <a:t>+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Python, Excel, Access, Notepad++</a:t>
          </a:r>
        </a:p>
      </dsp:txBody>
      <dsp:txXfrm rot="-5400000">
        <a:off x="1351397" y="3419837"/>
        <a:ext cx="1997951" cy="11323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1A245-2A71-437E-A546-90A383FCBB87}">
      <dsp:nvSpPr>
        <dsp:cNvPr id="0" name=""/>
        <dsp:cNvSpPr/>
      </dsp:nvSpPr>
      <dsp:spPr>
        <a:xfrm rot="5400000">
          <a:off x="-285529" y="288136"/>
          <a:ext cx="1903528" cy="1332469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Processing</a:t>
          </a:r>
        </a:p>
      </dsp:txBody>
      <dsp:txXfrm rot="-5400000">
        <a:off x="1" y="668842"/>
        <a:ext cx="1332469" cy="571059"/>
      </dsp:txXfrm>
    </dsp:sp>
    <dsp:sp modelId="{6D3B6142-F5F6-4291-B5D1-42C09C4846D6}">
      <dsp:nvSpPr>
        <dsp:cNvPr id="0" name=""/>
        <dsp:cNvSpPr/>
      </dsp:nvSpPr>
      <dsp:spPr>
        <a:xfrm rot="5400000">
          <a:off x="2052436" y="-717359"/>
          <a:ext cx="1237293" cy="2677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Normalize and harmonize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Quantity and weight estimation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Convert into other classifications</a:t>
          </a:r>
        </a:p>
      </dsp:txBody>
      <dsp:txXfrm rot="-5400000">
        <a:off x="1332469" y="63008"/>
        <a:ext cx="2616827" cy="1116493"/>
      </dsp:txXfrm>
    </dsp:sp>
    <dsp:sp modelId="{236D2E89-8566-4613-B88E-40EDA7F38A35}">
      <dsp:nvSpPr>
        <dsp:cNvPr id="0" name=""/>
        <dsp:cNvSpPr/>
      </dsp:nvSpPr>
      <dsp:spPr>
        <a:xfrm rot="5400000">
          <a:off x="-285529" y="1979744"/>
          <a:ext cx="1903528" cy="1332469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&amp;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Validation</a:t>
          </a:r>
        </a:p>
      </dsp:txBody>
      <dsp:txXfrm rot="-5400000">
        <a:off x="1" y="2360450"/>
        <a:ext cx="1332469" cy="571059"/>
      </dsp:txXfrm>
    </dsp:sp>
    <dsp:sp modelId="{8378D7D1-6274-4E95-8C09-A747AF3208FA}">
      <dsp:nvSpPr>
        <dsp:cNvPr id="0" name=""/>
        <dsp:cNvSpPr/>
      </dsp:nvSpPr>
      <dsp:spPr>
        <a:xfrm rot="5400000">
          <a:off x="2052436" y="974248"/>
          <a:ext cx="1237293" cy="2677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Mappings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Ttrade</a:t>
          </a:r>
          <a:r>
            <a:rPr lang="en-US" sz="1600" kern="1200" dirty="0"/>
            <a:t> totals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Time series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Top partners, commodities</a:t>
          </a:r>
        </a:p>
      </dsp:txBody>
      <dsp:txXfrm rot="-5400000">
        <a:off x="1332469" y="1754615"/>
        <a:ext cx="2616827" cy="1116493"/>
      </dsp:txXfrm>
    </dsp:sp>
    <dsp:sp modelId="{E0ED36DE-DF0F-4DFF-80F0-2F2FCED4C9C9}">
      <dsp:nvSpPr>
        <dsp:cNvPr id="0" name=""/>
        <dsp:cNvSpPr/>
      </dsp:nvSpPr>
      <dsp:spPr>
        <a:xfrm rot="5400000">
          <a:off x="-285529" y="3671352"/>
          <a:ext cx="1903528" cy="1332469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Dissemination</a:t>
          </a:r>
        </a:p>
      </dsp:txBody>
      <dsp:txXfrm rot="-5400000">
        <a:off x="1" y="4052058"/>
        <a:ext cx="1332469" cy="571059"/>
      </dsp:txXfrm>
    </dsp:sp>
    <dsp:sp modelId="{A34450F6-0B39-4DDB-87C8-3D2453DB2174}">
      <dsp:nvSpPr>
        <dsp:cNvPr id="0" name=""/>
        <dsp:cNvSpPr/>
      </dsp:nvSpPr>
      <dsp:spPr>
        <a:xfrm rot="5400000">
          <a:off x="2052436" y="2665856"/>
          <a:ext cx="1237293" cy="2677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Comtrade (+)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Bulk files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Yearbook and other analytical products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Trade matrix</a:t>
          </a:r>
        </a:p>
      </dsp:txBody>
      <dsp:txXfrm rot="-5400000">
        <a:off x="1332469" y="3446223"/>
        <a:ext cx="2616827" cy="1116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E81C22-C82E-4746-8876-6AD41B8A94B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865D3F-4D0B-3E4A-B211-80BE092C9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5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DC5596-F660-465C-9BC6-7A74CE881F12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AFE64D-26B7-4E07-838B-F894C438B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895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52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WCO</a:t>
            </a:r>
            <a:r>
              <a:rPr lang="en-US" dirty="0"/>
              <a:t> Recommended Units: 12</a:t>
            </a:r>
          </a:p>
          <a:p>
            <a:r>
              <a:rPr lang="en-US" dirty="0"/>
              <a:t>UNSD supplementary units: about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9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77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Users are welcome to establish their own conversion tables</a:t>
            </a:r>
            <a:endParaRPr lang="en-US" sz="1200" b="0" strike="sngStrike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44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6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15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7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Explanatory notes: Info on Trade system, Classification, Valuation, Partner attribution</a:t>
            </a:r>
          </a:p>
          <a:p>
            <a:r>
              <a:rPr lang="en-US" dirty="0"/>
              <a:t>Publication note: Info on sources,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3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0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BAHRAIN: Central Informatics Organization; Oil and Gas taken from country website</a:t>
            </a:r>
            <a:r>
              <a:rPr lang="en-US" dirty="0">
                <a:highlight>
                  <a:srgbClr val="FFFF00"/>
                </a:highlight>
              </a:rPr>
              <a:t> (Central Informatics/Central Bank)</a:t>
            </a:r>
          </a:p>
          <a:p>
            <a:r>
              <a:rPr lang="en-US" dirty="0"/>
              <a:t>KUWAIT: Central Statistical Bureau</a:t>
            </a:r>
          </a:p>
          <a:p>
            <a:r>
              <a:rPr lang="en-US" dirty="0"/>
              <a:t>OMAN: National Centre for Statistics and Information (2017)</a:t>
            </a:r>
          </a:p>
          <a:p>
            <a:r>
              <a:rPr lang="en-US" dirty="0" err="1"/>
              <a:t>QATAR:Ministry</a:t>
            </a:r>
            <a:r>
              <a:rPr lang="en-US" dirty="0"/>
              <a:t> of Development Planning and Statistics (2016); Qatar Statistics Authority (2014)</a:t>
            </a:r>
          </a:p>
          <a:p>
            <a:r>
              <a:rPr lang="en-US" dirty="0"/>
              <a:t>SAUDI ARABIA: General Authority for Statistics; 2016 Oil and Gas from OPEC’s Annual Statistical Bulletin</a:t>
            </a:r>
          </a:p>
          <a:p>
            <a:r>
              <a:rPr lang="en-US" dirty="0"/>
              <a:t>UNITED ARAB EMIRATES: National Bureau of Statistics; Oil and Gas from OPEC’s Annual Statistical Bulletin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75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6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include: </a:t>
            </a:r>
          </a:p>
          <a:p>
            <a:pPr marL="228600" indent="-228600">
              <a:buAutoNum type="arabicParenR"/>
            </a:pPr>
            <a:r>
              <a:rPr lang="en-US" dirty="0"/>
              <a:t>some calculations e.g. </a:t>
            </a:r>
            <a:r>
              <a:rPr lang="en-US" sz="1200" i="1" dirty="0"/>
              <a:t>to get CIF=Custom value + import charges (insurance and freight)</a:t>
            </a:r>
          </a:p>
          <a:p>
            <a:pPr marL="228600" indent="-228600">
              <a:buAutoNum type="arabicParenR"/>
            </a:pPr>
            <a:r>
              <a:rPr lang="en-US" sz="1200" i="1" dirty="0"/>
              <a:t>Treatment of confidential values</a:t>
            </a:r>
          </a:p>
          <a:p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1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E64D-26B7-4E07-838B-F894C438B6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8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7620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05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68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7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7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5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6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1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9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7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1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5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C8989-91F3-4183-8E13-80D11452AE4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15AAF-872D-4890-BD0E-749B6C25C7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37160"/>
            <a:ext cx="3035808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2A9455-808F-424F-B898-F42F3BB424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43200" y="146304"/>
            <a:ext cx="6400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nstats.un.org/unsd/trade/conversions/HS%20Correlation%20and%20Conversion%20tabl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4318-2439-46AF-931B-79D92FBB4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UN Comtrade </a:t>
            </a:r>
            <a:br>
              <a:rPr lang="en-US" b="1" dirty="0"/>
            </a:br>
            <a:r>
              <a:rPr lang="en-US" b="1" dirty="0"/>
              <a:t>Data Processing: </a:t>
            </a:r>
            <a:r>
              <a:rPr lang="en-US" b="1" i="1" dirty="0" err="1"/>
              <a:t>CoprA</a:t>
            </a:r>
            <a:r>
              <a:rPr lang="en-US" b="1" i="1" dirty="0"/>
              <a:t>+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7F32A-6186-45FD-901B-1E7568AAF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5257800"/>
            <a:ext cx="6400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Presentation by Vysaul Nyirongo</a:t>
            </a:r>
          </a:p>
          <a:p>
            <a:pPr algn="ctr"/>
            <a:r>
              <a:rPr lang="en-US" dirty="0"/>
              <a:t>10 November 2020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3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17B2-26ED-4E07-84DE-B54FE74C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/>
              <a:t>Pre-Processing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344BC-C8D6-4362-906E-7DB35994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10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7EB8B2-6A80-4666-B508-51137FB4BE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6700" y="1752600"/>
            <a:ext cx="8610600" cy="4419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800" b="1" u="sng" dirty="0">
                <a:solidFill>
                  <a:srgbClr val="FFC000"/>
                </a:solidFill>
              </a:rPr>
              <a:t>Transform</a:t>
            </a:r>
            <a:r>
              <a:rPr lang="en-US" sz="8800" b="1" dirty="0"/>
              <a:t> </a:t>
            </a:r>
            <a:r>
              <a:rPr lang="en-US" sz="8800" b="0" dirty="0"/>
              <a:t>national data into the input format required by the internal processing system (shape, form and format)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800" b="1" u="sng" dirty="0">
                <a:solidFill>
                  <a:srgbClr val="FFC000"/>
                </a:solidFill>
              </a:rPr>
              <a:t>Ensure</a:t>
            </a:r>
            <a:r>
              <a:rPr lang="en-US" sz="8800" b="0" dirty="0"/>
              <a:t> that national code references are included for map to standard codes during the processing stage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800" b="1" u="sng" dirty="0">
                <a:solidFill>
                  <a:srgbClr val="FFC000"/>
                </a:solidFill>
              </a:rPr>
              <a:t>Ensure</a:t>
            </a:r>
            <a:r>
              <a:rPr lang="en-US" sz="8800" dirty="0"/>
              <a:t> accuracy and validity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</a:pPr>
            <a:r>
              <a:rPr lang="en-US" sz="8800" b="0" dirty="0"/>
              <a:t>totals; revision status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</a:pPr>
            <a:r>
              <a:rPr lang="en-US" sz="8800" dirty="0"/>
              <a:t>inclusions/exclusion e.g. monetary gold; oil exports</a:t>
            </a:r>
            <a:endParaRPr lang="en-US" sz="8800" b="0" dirty="0"/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</a:pPr>
            <a:r>
              <a:rPr lang="en-US" sz="8800" dirty="0"/>
              <a:t>must include f</a:t>
            </a:r>
            <a:r>
              <a:rPr lang="en-US" sz="8800" b="0" dirty="0"/>
              <a:t>low, ref period, commodity, reporter, and partner codes, value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800" b="1" u="sng" dirty="0">
                <a:solidFill>
                  <a:srgbClr val="FFC000"/>
                </a:solidFill>
              </a:rPr>
              <a:t>Produce</a:t>
            </a:r>
            <a:r>
              <a:rPr lang="en-US" sz="8800" dirty="0"/>
              <a:t> an output file in tab-delimited format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</a:pPr>
            <a:r>
              <a:rPr lang="en-US" sz="8800" dirty="0"/>
              <a:t>retain original level of detail (no aggregation at this stage)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68821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Some Challenges in Pre-Processing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29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National code references not being provided</a:t>
            </a:r>
          </a:p>
          <a:p>
            <a:r>
              <a:rPr lang="en-US" sz="2400" dirty="0"/>
              <a:t>National languages</a:t>
            </a:r>
          </a:p>
          <a:p>
            <a:r>
              <a:rPr lang="en-US" sz="2400" dirty="0"/>
              <a:t>Oil exports not available for some oil exporters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Lack of detail 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commodities not in 6-digit level;  no partner detail; confidential data</a:t>
            </a:r>
          </a:p>
          <a:p>
            <a:r>
              <a:rPr lang="en-US" sz="2400" dirty="0"/>
              <a:t>High percentage of invalid commodity codes resulting big residuals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9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862D-9308-480D-9EF5-9665883D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Processing: Harmonization &amp; Normalization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8197-8A85-4713-B5E9-EE70F70B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12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4372D3-FA42-4018-9D7A-148A6ABBD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229600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B2F0-FBD2-46AC-86EC-D135B6FE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/>
              <a:t>Harmonization and Normalization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CC820-E7E0-47E7-B2F2-F3D7631E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13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887F7A-5701-4E8C-A00A-CE2AE485A2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National data items are mapped to standard codes</a:t>
            </a:r>
          </a:p>
          <a:p>
            <a:pPr lvl="1"/>
            <a:r>
              <a:rPr lang="en-US" sz="2400" b="0" dirty="0"/>
              <a:t>Partner names or codes to M49 codes</a:t>
            </a:r>
            <a:endParaRPr lang="en-US" sz="2400" dirty="0"/>
          </a:p>
          <a:p>
            <a:pPr lvl="1"/>
            <a:r>
              <a:rPr lang="en-US" sz="2400" b="0" dirty="0"/>
              <a:t>Quantity units to  World Customs Org (WCO) recommended units and UNSD extended units</a:t>
            </a:r>
          </a:p>
          <a:p>
            <a:pPr lvl="1"/>
            <a:r>
              <a:rPr lang="en-US" sz="2400" b="0" dirty="0"/>
              <a:t>Mode of transport to UNSD units</a:t>
            </a:r>
          </a:p>
          <a:p>
            <a:pPr lvl="1"/>
            <a:r>
              <a:rPr lang="en-US" sz="2400" dirty="0"/>
              <a:t>Revised Kyoto Convention for Customs Procedure Codes</a:t>
            </a:r>
          </a:p>
          <a:p>
            <a:pPr lvl="1"/>
            <a:r>
              <a:rPr lang="en-US" sz="2400" b="0" dirty="0"/>
              <a:t>Currency conversion to USD</a:t>
            </a:r>
          </a:p>
          <a:p>
            <a:pPr marL="914400" lvl="2" indent="0">
              <a:buNone/>
            </a:pPr>
            <a:endParaRPr lang="en-US" b="0" dirty="0"/>
          </a:p>
          <a:p>
            <a:r>
              <a:rPr lang="en-US" sz="2400" dirty="0"/>
              <a:t>Output tariff line data (can include 8-10 digit HS)</a:t>
            </a:r>
          </a:p>
        </p:txBody>
      </p:sp>
    </p:spTree>
    <p:extLst>
      <p:ext uri="{BB962C8B-B14F-4D97-AF65-F5344CB8AC3E}">
        <p14:creationId xmlns:p14="http://schemas.microsoft.com/office/powerpoint/2010/main" val="379843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9F1D-B0F1-4805-A402-907AD5D7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Quantity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4F1F3-18C2-42D7-B566-8BFDED40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14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94E17B-9135-474F-AEA7-A602DA03B9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0" y="1992472"/>
            <a:ext cx="8229600" cy="357012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500" dirty="0"/>
              <a:t>Weight (net/gross) and supplementary quantity</a:t>
            </a:r>
          </a:p>
          <a:p>
            <a:r>
              <a:rPr lang="en-US" sz="3500" b="1" dirty="0"/>
              <a:t>Standardize</a:t>
            </a:r>
            <a:r>
              <a:rPr lang="en-US" sz="3500" b="0" dirty="0"/>
              <a:t> quantity </a:t>
            </a:r>
          </a:p>
          <a:p>
            <a:pPr lvl="1"/>
            <a:r>
              <a:rPr lang="en-US" sz="3500" b="0" dirty="0"/>
              <a:t>according to WCO recommended units and UNSD standard quantity units</a:t>
            </a:r>
          </a:p>
          <a:p>
            <a:pPr lvl="1"/>
            <a:r>
              <a:rPr lang="en-US" sz="3500" dirty="0"/>
              <a:t>conversion factors based on mathematical or empirical relations </a:t>
            </a:r>
          </a:p>
          <a:p>
            <a:pPr marL="457200" lvl="1" indent="0">
              <a:buNone/>
            </a:pPr>
            <a:r>
              <a:rPr lang="en-US" sz="3500" dirty="0"/>
              <a:t>     (by the FAO or countries for specific commodities)</a:t>
            </a:r>
          </a:p>
          <a:p>
            <a:pPr marL="457200" lvl="1" indent="0">
              <a:buNone/>
            </a:pPr>
            <a:endParaRPr lang="en-US" sz="3500" b="0" dirty="0"/>
          </a:p>
          <a:p>
            <a:pPr>
              <a:spcAft>
                <a:spcPts val="600"/>
              </a:spcAft>
            </a:pPr>
            <a:r>
              <a:rPr lang="en-US" sz="3500" b="1" dirty="0"/>
              <a:t>Detect</a:t>
            </a:r>
            <a:r>
              <a:rPr lang="en-US" sz="3500" dirty="0"/>
              <a:t> outlying quantity information</a:t>
            </a:r>
          </a:p>
          <a:p>
            <a:r>
              <a:rPr lang="en-US" sz="3500" b="1" dirty="0"/>
              <a:t>Estimate </a:t>
            </a:r>
            <a:r>
              <a:rPr lang="en-US" sz="3500" dirty="0"/>
              <a:t>m</a:t>
            </a:r>
            <a:r>
              <a:rPr lang="en-US" sz="3500" b="0" dirty="0"/>
              <a:t>issing or “outlier” quantity information, </a:t>
            </a:r>
            <a:r>
              <a:rPr lang="en-US" sz="3500" dirty="0"/>
              <a:t>if possible</a:t>
            </a:r>
          </a:p>
          <a:p>
            <a:endParaRPr lang="en-US" sz="2100" b="0" dirty="0"/>
          </a:p>
        </p:txBody>
      </p:sp>
    </p:spTree>
    <p:extLst>
      <p:ext uri="{BB962C8B-B14F-4D97-AF65-F5344CB8AC3E}">
        <p14:creationId xmlns:p14="http://schemas.microsoft.com/office/powerpoint/2010/main" val="97558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0EA-8AC9-422F-B332-E976CA1E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Example: quantity conversion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EAE96-AF4C-489F-8BA3-634D60F1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15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AC0EE6-F684-4040-A020-7EC5E1842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7924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9F1D-B0F1-4805-A402-907AD5D7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5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Extreme Quantity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4F1F3-18C2-42D7-B566-8BFDED40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16</a:t>
            </a:fld>
            <a:endParaRPr lang="en-GB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3B1CB27-27E8-4D02-BE7D-17E6E3142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/>
          <a:stretch/>
        </p:blipFill>
        <p:spPr>
          <a:xfrm>
            <a:off x="457200" y="2353671"/>
            <a:ext cx="8610600" cy="21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1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9F1D-B0F1-4805-A402-907AD5D7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156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Quantity Estimation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4F1F3-18C2-42D7-B566-8BFDED40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0BFEE-6335-4B9E-9013-2A162BC3B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/>
          <a:stretch/>
        </p:blipFill>
        <p:spPr>
          <a:xfrm>
            <a:off x="457200" y="2350008"/>
            <a:ext cx="8610600" cy="238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5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AB2F-0FC8-46B0-BF24-31E91FE7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Conversions to other Classifications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992B0-80F3-4072-977F-4B296593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18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78880E-F94D-4596-8B83-F8146CEC94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0" y="2012951"/>
            <a:ext cx="8229600" cy="3276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0" dirty="0"/>
              <a:t>Data reported in latest HS classification is converted to:</a:t>
            </a:r>
          </a:p>
          <a:p>
            <a:pPr marL="0" indent="0">
              <a:buNone/>
            </a:pPr>
            <a:r>
              <a:rPr lang="en-US" sz="2200" b="0" dirty="0"/>
              <a:t>	- earlier versions of HS</a:t>
            </a:r>
          </a:p>
          <a:p>
            <a:pPr marL="0" indent="0">
              <a:buNone/>
            </a:pPr>
            <a:r>
              <a:rPr lang="en-US" sz="2200" b="0" dirty="0"/>
              <a:t>	- Standard Int’l Trade Classification (SITC )</a:t>
            </a:r>
          </a:p>
          <a:p>
            <a:pPr marL="0" indent="0">
              <a:buNone/>
            </a:pPr>
            <a:r>
              <a:rPr lang="en-US" sz="2200" b="0" dirty="0"/>
              <a:t>	- Broad Economic Categories (BEC)</a:t>
            </a:r>
          </a:p>
          <a:p>
            <a:pPr marL="0" indent="0">
              <a:buNone/>
            </a:pPr>
            <a:endParaRPr lang="en-US" sz="1500" b="0" dirty="0"/>
          </a:p>
          <a:p>
            <a:r>
              <a:rPr lang="en-US" sz="2200" b="0" dirty="0"/>
              <a:t>Use </a:t>
            </a:r>
            <a:r>
              <a:rPr lang="en-US" sz="2200" b="0" dirty="0" err="1"/>
              <a:t>WCO</a:t>
            </a:r>
            <a:r>
              <a:rPr lang="en-US" sz="2200" b="0" dirty="0"/>
              <a:t> correlation tables between HS versions</a:t>
            </a:r>
          </a:p>
          <a:p>
            <a:pPr lvl="1"/>
            <a:r>
              <a:rPr lang="en-US" sz="2200" b="0" dirty="0"/>
              <a:t>UNSD developed conversion tables</a:t>
            </a:r>
          </a:p>
          <a:p>
            <a:pPr lvl="1"/>
            <a:r>
              <a:rPr lang="en-US" sz="2200" dirty="0"/>
              <a:t>p</a:t>
            </a:r>
            <a:r>
              <a:rPr lang="en-US" sz="2200" b="0" dirty="0"/>
              <a:t>refer to convert most detailed level in original classification into one single code in the target classification, without splitting</a:t>
            </a:r>
          </a:p>
          <a:p>
            <a:endParaRPr lang="en-US" sz="2600" b="0" dirty="0"/>
          </a:p>
          <a:p>
            <a:endParaRPr lang="en-US" sz="2600" b="0" dirty="0"/>
          </a:p>
          <a:p>
            <a:endParaRPr lang="en-GB" sz="2600" b="0" dirty="0"/>
          </a:p>
        </p:txBody>
      </p:sp>
    </p:spTree>
    <p:extLst>
      <p:ext uri="{BB962C8B-B14F-4D97-AF65-F5344CB8AC3E}">
        <p14:creationId xmlns:p14="http://schemas.microsoft.com/office/powerpoint/2010/main" val="54116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5EB1-1E78-42E1-BBB7-59454260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Conversions to other classifications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09113-C551-461D-BD70-72ACE490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19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49AF7-67E7-4E1F-9C70-E37C8984C67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 UNSD maintains matrix of correlations and conversions</a:t>
            </a: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Arial" charset="0"/>
              <a:buNone/>
            </a:pPr>
            <a:endParaRPr lang="en-US" sz="2000" b="0" dirty="0"/>
          </a:p>
          <a:p>
            <a:pPr marL="0" indent="0">
              <a:buFont typeface="Arial" charset="0"/>
              <a:buNone/>
            </a:pPr>
            <a:endParaRPr lang="en-US" sz="2000" b="0" dirty="0"/>
          </a:p>
          <a:p>
            <a:pPr marL="0" indent="0">
              <a:buFont typeface="Arial" charset="0"/>
              <a:buNone/>
            </a:pPr>
            <a:endParaRPr lang="en-US" sz="2000" b="0" dirty="0"/>
          </a:p>
          <a:p>
            <a:pPr marL="0" indent="0">
              <a:buFont typeface="Arial" charset="0"/>
              <a:buNone/>
            </a:pPr>
            <a:endParaRPr lang="en-US" sz="2000" b="0" dirty="0"/>
          </a:p>
          <a:p>
            <a:pPr marL="0" indent="0">
              <a:buFont typeface="Arial" charset="0"/>
              <a:buNone/>
            </a:pPr>
            <a:endParaRPr lang="en-US" sz="2000" b="0" dirty="0"/>
          </a:p>
          <a:p>
            <a:pPr marL="0" indent="0">
              <a:buFont typeface="Arial" charset="0"/>
              <a:buNone/>
            </a:pPr>
            <a:endParaRPr lang="en-US" sz="2000" b="0" dirty="0"/>
          </a:p>
          <a:p>
            <a:pPr marL="0" indent="0">
              <a:buFont typeface="Arial" charset="0"/>
              <a:buNone/>
            </a:pPr>
            <a:endParaRPr lang="en-US" sz="2000" b="0" dirty="0"/>
          </a:p>
          <a:p>
            <a:pPr marL="0" indent="0">
              <a:buFont typeface="Arial" charset="0"/>
              <a:buNone/>
            </a:pPr>
            <a:endParaRPr lang="en-US" sz="2000" b="0" dirty="0"/>
          </a:p>
          <a:p>
            <a:pPr marL="0" indent="0">
              <a:buFont typeface="Arial" charset="0"/>
              <a:buNone/>
            </a:pPr>
            <a:endParaRPr lang="en-US" sz="2000" b="0" dirty="0"/>
          </a:p>
          <a:p>
            <a:pPr marL="0" indent="0">
              <a:buFont typeface="Arial" charset="0"/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hlinkClick r:id="rId3"/>
            </a:endParaRP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http://unstats.un.org/unsd/trade/conversions/HS%20Correlation%20and%20Conversion%20tables.htm</a:t>
            </a:r>
            <a:endParaRPr lang="en-US" sz="1800" dirty="0"/>
          </a:p>
          <a:p>
            <a:pPr marL="0" indent="0">
              <a:buFont typeface="Arial" charset="0"/>
              <a:buNone/>
            </a:pPr>
            <a:endParaRPr lang="en-US" sz="20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0B691-C27E-49E8-9A55-0B92DC023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80" y="2133600"/>
            <a:ext cx="563928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4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4AD2-E8EF-416B-8174-13E0D82D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        </a:t>
            </a:r>
            <a:br>
              <a:rPr lang="en-US" sz="3600" dirty="0"/>
            </a:br>
            <a:r>
              <a:rPr lang="en-US" sz="3600" b="1" dirty="0"/>
              <a:t>Presentation Outline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AC5FC-17E4-4D3C-85F0-1B15A227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030E07-2769-439B-83F4-38B3F9B9E249}"/>
              </a:ext>
            </a:extLst>
          </p:cNvPr>
          <p:cNvSpPr/>
          <p:nvPr/>
        </p:nvSpPr>
        <p:spPr>
          <a:xfrm>
            <a:off x="609600" y="2342001"/>
            <a:ext cx="7772400" cy="8583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/>
              <a:t>UN Comtrade (+)</a:t>
            </a:r>
          </a:p>
          <a:p>
            <a:endParaRPr lang="en-US" sz="2800" dirty="0"/>
          </a:p>
          <a:p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3B9A84-EBC3-484F-A807-FC144EF29926}"/>
              </a:ext>
            </a:extLst>
          </p:cNvPr>
          <p:cNvSpPr/>
          <p:nvPr/>
        </p:nvSpPr>
        <p:spPr>
          <a:xfrm>
            <a:off x="609600" y="3418490"/>
            <a:ext cx="7772400" cy="25706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/>
              <a:t>Data Processing System: </a:t>
            </a:r>
            <a:r>
              <a:rPr lang="en-US" sz="2800" dirty="0" err="1"/>
              <a:t>CoprA</a:t>
            </a:r>
            <a:r>
              <a:rPr lang="en-US" sz="2800" dirty="0"/>
              <a:t>+ </a:t>
            </a:r>
          </a:p>
          <a:p>
            <a:pPr marL="9144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Form of data</a:t>
            </a:r>
          </a:p>
          <a:p>
            <a:pPr marL="9144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Data detail</a:t>
            </a:r>
          </a:p>
          <a:p>
            <a:pPr marL="9144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Harmonization</a:t>
            </a:r>
          </a:p>
          <a:p>
            <a:pPr marL="9144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Aggregation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11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2901-7AB8-4006-8DDA-62260F39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62" y="10668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/>
              <a:t>Data Review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9CF4-4948-4CD5-BDF1-FEF4DF05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20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05F28B-0244-4298-9A62-1AA3E6A802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057400"/>
            <a:ext cx="8229600" cy="3505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b="0" dirty="0"/>
              <a:t>Reviews by editor and supervisor</a:t>
            </a:r>
          </a:p>
          <a:p>
            <a:pPr>
              <a:spcBef>
                <a:spcPts val="0"/>
              </a:spcBef>
            </a:pPr>
            <a:r>
              <a:rPr lang="en-GB" sz="2200" b="0" dirty="0"/>
              <a:t>Verify the mapping of partners, commodities and quantity units</a:t>
            </a:r>
          </a:p>
          <a:p>
            <a:pPr>
              <a:spcBef>
                <a:spcPts val="0"/>
              </a:spcBef>
            </a:pPr>
            <a:r>
              <a:rPr lang="en-GB" sz="2200" b="0" dirty="0"/>
              <a:t>Check overall totals against official sources, time series, trends</a:t>
            </a:r>
          </a:p>
          <a:p>
            <a:pPr>
              <a:spcBef>
                <a:spcPts val="0"/>
              </a:spcBef>
            </a:pPr>
            <a:r>
              <a:rPr lang="en-GB" sz="2200" b="0" dirty="0"/>
              <a:t>Check value of non-standard commodity codes or unknown partners</a:t>
            </a:r>
          </a:p>
          <a:p>
            <a:pPr>
              <a:spcBef>
                <a:spcPts val="0"/>
              </a:spcBef>
              <a:defRPr/>
            </a:pPr>
            <a:r>
              <a:rPr lang="en-GB" sz="2200" b="0" dirty="0"/>
              <a:t>Check Copra+ reports, such as</a:t>
            </a:r>
          </a:p>
          <a:p>
            <a:pPr lvl="1">
              <a:spcBef>
                <a:spcPts val="0"/>
              </a:spcBef>
              <a:defRPr/>
            </a:pPr>
            <a:r>
              <a:rPr lang="en-GB" sz="2200" b="0" dirty="0"/>
              <a:t>Upload Summary</a:t>
            </a:r>
          </a:p>
          <a:p>
            <a:pPr lvl="1">
              <a:spcBef>
                <a:spcPts val="0"/>
              </a:spcBef>
              <a:defRPr/>
            </a:pPr>
            <a:r>
              <a:rPr lang="en-GB" sz="2200" b="0" dirty="0"/>
              <a:t>Total </a:t>
            </a:r>
            <a:r>
              <a:rPr lang="en-GB" sz="2200" dirty="0"/>
              <a:t>T</a:t>
            </a:r>
            <a:r>
              <a:rPr lang="en-GB" sz="2200" b="0" dirty="0"/>
              <a:t>ime Series</a:t>
            </a:r>
          </a:p>
          <a:p>
            <a:pPr lvl="1">
              <a:spcBef>
                <a:spcPts val="0"/>
              </a:spcBef>
              <a:defRPr/>
            </a:pPr>
            <a:r>
              <a:rPr lang="en-GB" sz="2200" b="0" dirty="0"/>
              <a:t>Top 10 Time Series</a:t>
            </a:r>
          </a:p>
          <a:p>
            <a:pPr lvl="1">
              <a:spcBef>
                <a:spcPts val="0"/>
              </a:spcBef>
              <a:defRPr/>
            </a:pPr>
            <a:r>
              <a:rPr lang="en-GB" sz="2200" b="0" dirty="0"/>
              <a:t>Quantity Estimation Report</a:t>
            </a:r>
          </a:p>
        </p:txBody>
      </p:sp>
    </p:spTree>
    <p:extLst>
      <p:ext uri="{BB962C8B-B14F-4D97-AF65-F5344CB8AC3E}">
        <p14:creationId xmlns:p14="http://schemas.microsoft.com/office/powerpoint/2010/main" val="262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CF51-AF9B-47F9-B76D-DE4C9D29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CoprA</a:t>
            </a:r>
            <a:r>
              <a:rPr lang="en-US" sz="3200" dirty="0"/>
              <a:t>+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68B6D-85A9-4B75-AECF-D8F000D6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21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B3A31C-2C72-4AB4-9055-57B72DD8D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59"/>
          <a:stretch/>
        </p:blipFill>
        <p:spPr>
          <a:xfrm>
            <a:off x="1319255" y="4343400"/>
            <a:ext cx="3238501" cy="20627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BCE278-623C-49AB-B5CF-7DC7D2265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56" y="4343400"/>
            <a:ext cx="4072013" cy="2244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BE52BA-6826-4688-ADB8-40CD865F2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18" y="1675487"/>
            <a:ext cx="891071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21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78C4-D33E-47BC-8694-192EF1EB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65125"/>
          </a:xfrm>
        </p:spPr>
        <p:txBody>
          <a:bodyPr>
            <a:noAutofit/>
          </a:bodyPr>
          <a:lstStyle/>
          <a:p>
            <a:r>
              <a:rPr lang="en-US" sz="3200" dirty="0"/>
              <a:t>Data Release: 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https://comtrade.un.org/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23686-3923-4030-A79B-54546C25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28EE6C-01E3-4970-9EF8-EDCB1831B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590785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2E7A325-A22B-45FF-A91D-FF2D084F7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1" y="3835866"/>
            <a:ext cx="1828800" cy="2821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FBCBB-0715-4FA5-8780-9379AAE2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82729"/>
            <a:ext cx="6861495" cy="838200"/>
          </a:xfrm>
        </p:spPr>
        <p:txBody>
          <a:bodyPr>
            <a:normAutofit/>
          </a:bodyPr>
          <a:lstStyle/>
          <a:p>
            <a:r>
              <a:rPr lang="en-US" sz="3200" dirty="0"/>
              <a:t>International Trade Statistics Yearbook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C77F9-2037-44A7-BE9A-39DA7DC5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23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42DB46-5F34-4CAE-AA4F-278D413BA241}"/>
              </a:ext>
            </a:extLst>
          </p:cNvPr>
          <p:cNvSpPr txBox="1">
            <a:spLocks/>
          </p:cNvSpPr>
          <p:nvPr/>
        </p:nvSpPr>
        <p:spPr>
          <a:xfrm>
            <a:off x="838200" y="2128313"/>
            <a:ext cx="6224805" cy="1236227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200" b="0" dirty="0"/>
              <a:t>Volume I: Trade by Country in June</a:t>
            </a:r>
          </a:p>
          <a:p>
            <a:r>
              <a:rPr lang="en-GB" sz="6200" b="0" dirty="0"/>
              <a:t>Volume II: Trade by Product (3-digit SITC) in December</a:t>
            </a:r>
          </a:p>
          <a:p>
            <a:r>
              <a:rPr lang="en-US" sz="6200" b="0" dirty="0"/>
              <a:t>World and Regional Trade Profiles</a:t>
            </a:r>
          </a:p>
          <a:p>
            <a:pPr marL="0" indent="0">
              <a:buNone/>
            </a:pPr>
            <a:endParaRPr lang="en-GB" b="0" dirty="0"/>
          </a:p>
          <a:p>
            <a:endParaRPr lang="en-GB" sz="2000" b="0" dirty="0"/>
          </a:p>
          <a:p>
            <a:pPr lvl="1"/>
            <a:endParaRPr lang="en-GB" b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FBCBD-3B5E-4636-8D0C-E011F2762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810000"/>
            <a:ext cx="1828800" cy="2455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1E7DA0-9261-43FE-8097-E8AB43A2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790" y="3863380"/>
            <a:ext cx="1828800" cy="2275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17851F-5381-4E9C-AF1F-0A731D3DC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95" y="3837877"/>
            <a:ext cx="1828800" cy="23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42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5217-9779-4300-8C5F-B2BC7B82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03" y="730103"/>
            <a:ext cx="8459597" cy="838200"/>
          </a:xfrm>
        </p:spPr>
        <p:txBody>
          <a:bodyPr>
            <a:normAutofit/>
          </a:bodyPr>
          <a:lstStyle/>
          <a:p>
            <a:r>
              <a:rPr lang="en-US" sz="3200" dirty="0"/>
              <a:t>Other Analytical Outputs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55471-40F3-4AD6-BDB5-F446E99B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24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75CCF-026A-4A76-939F-2F970EE5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01" y="14461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Tables published in the UN Monthly Bulletin of Statistics (MBS)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2569790-0A62-4242-A321-0C486C9F1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3843"/>
              </p:ext>
            </p:extLst>
          </p:nvPr>
        </p:nvGraphicFramePr>
        <p:xfrm>
          <a:off x="311790" y="2117437"/>
          <a:ext cx="8305801" cy="472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4075575376"/>
                    </a:ext>
                  </a:extLst>
                </a:gridCol>
                <a:gridCol w="7467601">
                  <a:extLst>
                    <a:ext uri="{9D8B030D-6E8A-4147-A177-3AD203B41FA5}">
                      <a16:colId xmlns:a16="http://schemas.microsoft.com/office/drawing/2014/main" val="2681148328"/>
                    </a:ext>
                  </a:extLst>
                </a:gridCol>
              </a:tblGrid>
              <a:tr h="977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Monthly: total imports and exports by regions and countries or areas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Value and balance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volume, unit value/price index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151315"/>
                  </a:ext>
                </a:extLst>
              </a:tr>
              <a:tr h="11286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Quarterly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total exports and imports by countries or areas: volume, unit value, terms of trade and purchasing power of exports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external trade conversion factors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total exports and imports by regions: quantum and unit value indices and terms of trade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manufactured goods exports: unit value indices, volume indices and value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fuel imports, developed economies: unit value and volume indices; value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indicators on fuel imports, developed economies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717458"/>
                  </a:ext>
                </a:extLst>
              </a:tr>
              <a:tr h="11286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Annual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world exports by provenance and destination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exports by commodity classes and by regions: developed economies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world exports by commodity classes and by regions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46222"/>
                  </a:ext>
                </a:extLst>
              </a:tr>
            </a:tbl>
          </a:graphicData>
        </a:graphic>
      </p:graphicFrame>
      <p:pic>
        <p:nvPicPr>
          <p:cNvPr id="18" name="Graphic 17" descr="Flip calendar">
            <a:extLst>
              <a:ext uri="{FF2B5EF4-FFF2-40B4-BE49-F238E27FC236}">
                <a16:creationId xmlns:a16="http://schemas.microsoft.com/office/drawing/2014/main" id="{B124E3A2-D58A-4B60-A400-BCBD2FD32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998" y="2117437"/>
            <a:ext cx="914400" cy="914400"/>
          </a:xfrm>
          <a:prstGeom prst="rect">
            <a:avLst/>
          </a:prstGeom>
        </p:spPr>
      </p:pic>
      <p:pic>
        <p:nvPicPr>
          <p:cNvPr id="19" name="Graphic 18" descr="Flip calendar">
            <a:extLst>
              <a:ext uri="{FF2B5EF4-FFF2-40B4-BE49-F238E27FC236}">
                <a16:creationId xmlns:a16="http://schemas.microsoft.com/office/drawing/2014/main" id="{304D41B5-2151-4FF9-9322-7A5A9D938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891" y="3780704"/>
            <a:ext cx="914400" cy="914400"/>
          </a:xfrm>
          <a:prstGeom prst="rect">
            <a:avLst/>
          </a:prstGeom>
        </p:spPr>
      </p:pic>
      <p:pic>
        <p:nvPicPr>
          <p:cNvPr id="20" name="Graphic 19" descr="Flip calendar">
            <a:extLst>
              <a:ext uri="{FF2B5EF4-FFF2-40B4-BE49-F238E27FC236}">
                <a16:creationId xmlns:a16="http://schemas.microsoft.com/office/drawing/2014/main" id="{AFD03D68-4C21-4362-B3E4-873513C4A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521" y="5790482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9C4805-0BB9-4164-AB18-32BDBBD58B3B}"/>
              </a:ext>
            </a:extLst>
          </p:cNvPr>
          <p:cNvSpPr txBox="1"/>
          <p:nvPr/>
        </p:nvSpPr>
        <p:spPr>
          <a:xfrm>
            <a:off x="459229" y="250111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12x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22E90C-4F58-470C-B581-D74BE909117E}"/>
              </a:ext>
            </a:extLst>
          </p:cNvPr>
          <p:cNvSpPr txBox="1"/>
          <p:nvPr/>
        </p:nvSpPr>
        <p:spPr>
          <a:xfrm>
            <a:off x="411271" y="41525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4x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F440B9-D619-431D-9BD2-3556919FC34D}"/>
              </a:ext>
            </a:extLst>
          </p:cNvPr>
          <p:cNvSpPr txBox="1"/>
          <p:nvPr/>
        </p:nvSpPr>
        <p:spPr>
          <a:xfrm>
            <a:off x="451820" y="615005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EB0E2"/>
                </a:solidFill>
              </a:rPr>
              <a:t>1x</a:t>
            </a:r>
          </a:p>
        </p:txBody>
      </p:sp>
    </p:spTree>
    <p:extLst>
      <p:ext uri="{BB962C8B-B14F-4D97-AF65-F5344CB8AC3E}">
        <p14:creationId xmlns:p14="http://schemas.microsoft.com/office/powerpoint/2010/main" val="82048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920E8-7071-4021-9590-A5258AEB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25</a:t>
            </a:fld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7CC5F9-2251-451D-99FB-AD1ACC634D62}"/>
              </a:ext>
            </a:extLst>
          </p:cNvPr>
          <p:cNvSpPr txBox="1">
            <a:spLocks noChangeArrowheads="1"/>
          </p:cNvSpPr>
          <p:nvPr/>
        </p:nvSpPr>
        <p:spPr>
          <a:xfrm>
            <a:off x="518338" y="1318437"/>
            <a:ext cx="8001000" cy="50955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rgbClr val="0069B8"/>
                </a:solidFill>
                <a:latin typeface="Lucida Calligraphy" panose="03010101010101010101" pitchFamily="66" charset="0"/>
              </a:rPr>
              <a:t>Thank you!</a:t>
            </a:r>
            <a:endParaRPr lang="en-US" altLang="en-US" sz="4000" b="1" i="1" dirty="0"/>
          </a:p>
          <a:p>
            <a:pPr marL="0" indent="0" algn="ctr">
              <a:buNone/>
            </a:pPr>
            <a:r>
              <a:rPr lang="ar-SA" altLang="en-US" sz="4000" b="1" i="1" dirty="0"/>
              <a:t>شكرا جزيلا</a:t>
            </a:r>
            <a:endParaRPr lang="en-US" altLang="en-US" sz="4000" b="1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7192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4AD2-E8EF-416B-8174-13E0D82D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        </a:t>
            </a:r>
            <a:br>
              <a:rPr lang="en-US" sz="3600" dirty="0"/>
            </a:br>
            <a:br>
              <a:rPr lang="en-US" sz="3600" dirty="0"/>
            </a:b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AC5FC-17E4-4D3C-85F0-1B15A227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EBAE2-6221-4B2F-B6C1-6D4D916AB003}"/>
              </a:ext>
            </a:extLst>
          </p:cNvPr>
          <p:cNvSpPr/>
          <p:nvPr/>
        </p:nvSpPr>
        <p:spPr>
          <a:xfrm>
            <a:off x="304800" y="1240276"/>
            <a:ext cx="8763000" cy="1158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Comtrade </a:t>
            </a:r>
          </a:p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https://comtrade.un.org/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30DDAD-B387-4E27-8B23-A60E81E0B8BA}"/>
              </a:ext>
            </a:extLst>
          </p:cNvPr>
          <p:cNvSpPr/>
          <p:nvPr/>
        </p:nvSpPr>
        <p:spPr>
          <a:xfrm>
            <a:off x="304800" y="2450143"/>
            <a:ext cx="7772400" cy="401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Repository of official international trade statistics and   some analytical tables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Merchandise trade data (annual and monthly)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Services trade data (annual)</a:t>
            </a:r>
          </a:p>
          <a:p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Free access to extensive and detailed global trade data.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42 billion records in Comtrade+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Value and quantity by partner, MOT/MOS, CPC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Web-based query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API 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Bulk files download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4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6682-1ADE-433E-974E-3497EF18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UN Comtrade Data Elements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C1E56-37DA-43A8-8D9F-9979D665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9139CB8-AC48-4142-87FF-C61819A1B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865212"/>
              </p:ext>
            </p:extLst>
          </p:nvPr>
        </p:nvGraphicFramePr>
        <p:xfrm>
          <a:off x="-344214" y="1584325"/>
          <a:ext cx="8116614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BDAE5B9-55C8-4B7F-B74B-D4E43E08B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597319"/>
              </p:ext>
            </p:extLst>
          </p:nvPr>
        </p:nvGraphicFramePr>
        <p:xfrm>
          <a:off x="1066800" y="5659821"/>
          <a:ext cx="6705600" cy="108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3389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5688-2167-4953-B059-5EFFD70D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Metadata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F4059-45C8-4A1E-814A-644887DB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5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13C65B-EE11-409D-B4EC-42634FF87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446688"/>
            <a:ext cx="8229600" cy="1982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B45C9-BAD9-43BB-8CD9-63E37464B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3200"/>
            <a:ext cx="5957887" cy="2854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BB813-6EDF-4E5A-A2D7-AB0AD5AA8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5597354"/>
            <a:ext cx="6729412" cy="10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0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4AD2-E8EF-416B-8174-13E0D82D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28254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        Available data dashboard (GCC countries)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AC5FC-17E4-4D3C-85F0-1B15A227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86EF1-70AB-48E5-A86F-D6C4BFDF243E}"/>
              </a:ext>
            </a:extLst>
          </p:cNvPr>
          <p:cNvSpPr/>
          <p:nvPr/>
        </p:nvSpPr>
        <p:spPr>
          <a:xfrm>
            <a:off x="4111040" y="3244334"/>
            <a:ext cx="921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data/da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4F6B36-7291-4F74-B147-1EF3AA329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8462" y="1474185"/>
            <a:ext cx="6261538" cy="51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4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6682-1ADE-433E-974E-3497EF18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27" y="1074119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/>
              <a:t>Sources of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C1E56-37DA-43A8-8D9F-9979D665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8989-91F3-4183-8E13-80D11452AE4A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135608-A13F-471C-8D0D-520DE5040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009505"/>
              </p:ext>
            </p:extLst>
          </p:nvPr>
        </p:nvGraphicFramePr>
        <p:xfrm>
          <a:off x="457200" y="2156898"/>
          <a:ext cx="8077200" cy="287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F313E7-81BB-4659-8583-12F53BD2C324}"/>
              </a:ext>
            </a:extLst>
          </p:cNvPr>
          <p:cNvSpPr txBox="1"/>
          <p:nvPr/>
        </p:nvSpPr>
        <p:spPr>
          <a:xfrm>
            <a:off x="6477000" y="427265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[Trade/Industry]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F6D6BE-43BE-4A3F-8411-026CFF5C20C5}"/>
              </a:ext>
            </a:extLst>
          </p:cNvPr>
          <p:cNvGrpSpPr/>
          <p:nvPr/>
        </p:nvGrpSpPr>
        <p:grpSpPr>
          <a:xfrm>
            <a:off x="426220" y="5141427"/>
            <a:ext cx="8071394" cy="1214924"/>
            <a:chOff x="2902" y="667"/>
            <a:chExt cx="8071394" cy="18229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29433FA-22E3-4EFE-8C2A-942F51C8AC2F}"/>
                </a:ext>
              </a:extLst>
            </p:cNvPr>
            <p:cNvSpPr/>
            <p:nvPr/>
          </p:nvSpPr>
          <p:spPr>
            <a:xfrm>
              <a:off x="2902" y="667"/>
              <a:ext cx="8071394" cy="18229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DB4AD668-CA61-41C7-8F7F-C424C3DB14BF}"/>
                </a:ext>
              </a:extLst>
            </p:cNvPr>
            <p:cNvSpPr txBox="1"/>
            <p:nvPr/>
          </p:nvSpPr>
          <p:spPr>
            <a:xfrm>
              <a:off x="56294" y="54059"/>
              <a:ext cx="7964610" cy="171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t" anchorCtr="0">
              <a:noAutofit/>
            </a:bodyPr>
            <a:lstStyle/>
            <a:p>
              <a:pPr marL="0" lvl="0" indent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Secondary &amp; Supplementary Sources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69F0C10-2BD5-4950-A2FE-8557D8E8E8DD}"/>
              </a:ext>
            </a:extLst>
          </p:cNvPr>
          <p:cNvSpPr txBox="1"/>
          <p:nvPr/>
        </p:nvSpPr>
        <p:spPr>
          <a:xfrm>
            <a:off x="2819400" y="580656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ITC, AU, GCC, OPEC (oil &amp; gas data)</a:t>
            </a:r>
          </a:p>
        </p:txBody>
      </p:sp>
    </p:spTree>
    <p:extLst>
      <p:ext uri="{BB962C8B-B14F-4D97-AF65-F5344CB8AC3E}">
        <p14:creationId xmlns:p14="http://schemas.microsoft.com/office/powerpoint/2010/main" val="57068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0736-306F-4958-8995-D36C4BE1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72" y="990600"/>
            <a:ext cx="6632028" cy="36512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Summary of Data Collection and Dissemination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6FBC2-EEF5-48C0-B2B9-3F2672B4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4807" y="6450834"/>
            <a:ext cx="2133600" cy="365125"/>
          </a:xfrm>
        </p:spPr>
        <p:txBody>
          <a:bodyPr/>
          <a:lstStyle/>
          <a:p>
            <a:fld id="{1AEC8989-91F3-4183-8E13-80D11452AE4A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7D7A1A4-98E7-4A16-BC74-C380B4912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667998"/>
              </p:ext>
            </p:extLst>
          </p:nvPr>
        </p:nvGraphicFramePr>
        <p:xfrm>
          <a:off x="454572" y="1566041"/>
          <a:ext cx="3410607" cy="529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FE22C64-F2E0-4B55-A60A-752E99738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532020"/>
              </p:ext>
            </p:extLst>
          </p:nvPr>
        </p:nvGraphicFramePr>
        <p:xfrm>
          <a:off x="4829503" y="1550275"/>
          <a:ext cx="4009697" cy="529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557BD37-5D37-44C0-B7E2-55AC7CAE9981}"/>
              </a:ext>
            </a:extLst>
          </p:cNvPr>
          <p:cNvSpPr/>
          <p:nvPr/>
        </p:nvSpPr>
        <p:spPr>
          <a:xfrm>
            <a:off x="4162097" y="1334814"/>
            <a:ext cx="4750675" cy="3520965"/>
          </a:xfrm>
          <a:custGeom>
            <a:avLst/>
            <a:gdLst>
              <a:gd name="connsiteX0" fmla="*/ 704193 w 4750675"/>
              <a:gd name="connsiteY0" fmla="*/ 94593 h 3520965"/>
              <a:gd name="connsiteX1" fmla="*/ 704193 w 4750675"/>
              <a:gd name="connsiteY1" fmla="*/ 94593 h 3520965"/>
              <a:gd name="connsiteX2" fmla="*/ 620110 w 4750675"/>
              <a:gd name="connsiteY2" fmla="*/ 126124 h 3520965"/>
              <a:gd name="connsiteX3" fmla="*/ 578069 w 4750675"/>
              <a:gd name="connsiteY3" fmla="*/ 157655 h 3520965"/>
              <a:gd name="connsiteX4" fmla="*/ 483475 w 4750675"/>
              <a:gd name="connsiteY4" fmla="*/ 241738 h 3520965"/>
              <a:gd name="connsiteX5" fmla="*/ 451944 w 4750675"/>
              <a:gd name="connsiteY5" fmla="*/ 273269 h 3520965"/>
              <a:gd name="connsiteX6" fmla="*/ 420413 w 4750675"/>
              <a:gd name="connsiteY6" fmla="*/ 304800 h 3520965"/>
              <a:gd name="connsiteX7" fmla="*/ 399393 w 4750675"/>
              <a:gd name="connsiteY7" fmla="*/ 367862 h 3520965"/>
              <a:gd name="connsiteX8" fmla="*/ 367862 w 4750675"/>
              <a:gd name="connsiteY8" fmla="*/ 420414 h 3520965"/>
              <a:gd name="connsiteX9" fmla="*/ 346841 w 4750675"/>
              <a:gd name="connsiteY9" fmla="*/ 451945 h 3520965"/>
              <a:gd name="connsiteX10" fmla="*/ 325820 w 4750675"/>
              <a:gd name="connsiteY10" fmla="*/ 493986 h 3520965"/>
              <a:gd name="connsiteX11" fmla="*/ 294289 w 4750675"/>
              <a:gd name="connsiteY11" fmla="*/ 578069 h 3520965"/>
              <a:gd name="connsiteX12" fmla="*/ 283779 w 4750675"/>
              <a:gd name="connsiteY12" fmla="*/ 620110 h 3520965"/>
              <a:gd name="connsiteX13" fmla="*/ 262758 w 4750675"/>
              <a:gd name="connsiteY13" fmla="*/ 683172 h 3520965"/>
              <a:gd name="connsiteX14" fmla="*/ 231227 w 4750675"/>
              <a:gd name="connsiteY14" fmla="*/ 809296 h 3520965"/>
              <a:gd name="connsiteX15" fmla="*/ 199696 w 4750675"/>
              <a:gd name="connsiteY15" fmla="*/ 924910 h 3520965"/>
              <a:gd name="connsiteX16" fmla="*/ 168165 w 4750675"/>
              <a:gd name="connsiteY16" fmla="*/ 1114096 h 3520965"/>
              <a:gd name="connsiteX17" fmla="*/ 147144 w 4750675"/>
              <a:gd name="connsiteY17" fmla="*/ 1177158 h 3520965"/>
              <a:gd name="connsiteX18" fmla="*/ 168165 w 4750675"/>
              <a:gd name="connsiteY18" fmla="*/ 1566041 h 3520965"/>
              <a:gd name="connsiteX19" fmla="*/ 178675 w 4750675"/>
              <a:gd name="connsiteY19" fmla="*/ 1797269 h 3520965"/>
              <a:gd name="connsiteX20" fmla="*/ 168165 w 4750675"/>
              <a:gd name="connsiteY20" fmla="*/ 2175641 h 3520965"/>
              <a:gd name="connsiteX21" fmla="*/ 136634 w 4750675"/>
              <a:gd name="connsiteY21" fmla="*/ 2322786 h 3520965"/>
              <a:gd name="connsiteX22" fmla="*/ 115613 w 4750675"/>
              <a:gd name="connsiteY22" fmla="*/ 2511972 h 3520965"/>
              <a:gd name="connsiteX23" fmla="*/ 105103 w 4750675"/>
              <a:gd name="connsiteY23" fmla="*/ 2827283 h 3520965"/>
              <a:gd name="connsiteX24" fmla="*/ 84082 w 4750675"/>
              <a:gd name="connsiteY24" fmla="*/ 2869324 h 3520965"/>
              <a:gd name="connsiteX25" fmla="*/ 73572 w 4750675"/>
              <a:gd name="connsiteY25" fmla="*/ 2942896 h 3520965"/>
              <a:gd name="connsiteX26" fmla="*/ 42041 w 4750675"/>
              <a:gd name="connsiteY26" fmla="*/ 2984938 h 3520965"/>
              <a:gd name="connsiteX27" fmla="*/ 0 w 4750675"/>
              <a:gd name="connsiteY27" fmla="*/ 3058510 h 3520965"/>
              <a:gd name="connsiteX28" fmla="*/ 21020 w 4750675"/>
              <a:gd name="connsiteY28" fmla="*/ 3153103 h 3520965"/>
              <a:gd name="connsiteX29" fmla="*/ 105103 w 4750675"/>
              <a:gd name="connsiteY29" fmla="*/ 3205655 h 3520965"/>
              <a:gd name="connsiteX30" fmla="*/ 346841 w 4750675"/>
              <a:gd name="connsiteY30" fmla="*/ 3226676 h 3520965"/>
              <a:gd name="connsiteX31" fmla="*/ 493986 w 4750675"/>
              <a:gd name="connsiteY31" fmla="*/ 3247696 h 3520965"/>
              <a:gd name="connsiteX32" fmla="*/ 620110 w 4750675"/>
              <a:gd name="connsiteY32" fmla="*/ 3289738 h 3520965"/>
              <a:gd name="connsiteX33" fmla="*/ 662151 w 4750675"/>
              <a:gd name="connsiteY33" fmla="*/ 3310758 h 3520965"/>
              <a:gd name="connsiteX34" fmla="*/ 704193 w 4750675"/>
              <a:gd name="connsiteY34" fmla="*/ 3321269 h 3520965"/>
              <a:gd name="connsiteX35" fmla="*/ 777765 w 4750675"/>
              <a:gd name="connsiteY35" fmla="*/ 3342289 h 3520965"/>
              <a:gd name="connsiteX36" fmla="*/ 998482 w 4750675"/>
              <a:gd name="connsiteY36" fmla="*/ 3363310 h 3520965"/>
              <a:gd name="connsiteX37" fmla="*/ 1103586 w 4750675"/>
              <a:gd name="connsiteY37" fmla="*/ 3405352 h 3520965"/>
              <a:gd name="connsiteX38" fmla="*/ 1135117 w 4750675"/>
              <a:gd name="connsiteY38" fmla="*/ 3415862 h 3520965"/>
              <a:gd name="connsiteX39" fmla="*/ 1219200 w 4750675"/>
              <a:gd name="connsiteY39" fmla="*/ 3457903 h 3520965"/>
              <a:gd name="connsiteX40" fmla="*/ 1481958 w 4750675"/>
              <a:gd name="connsiteY40" fmla="*/ 3468414 h 3520965"/>
              <a:gd name="connsiteX41" fmla="*/ 1576551 w 4750675"/>
              <a:gd name="connsiteY41" fmla="*/ 3489434 h 3520965"/>
              <a:gd name="connsiteX42" fmla="*/ 1650124 w 4750675"/>
              <a:gd name="connsiteY42" fmla="*/ 3499945 h 3520965"/>
              <a:gd name="connsiteX43" fmla="*/ 1734206 w 4750675"/>
              <a:gd name="connsiteY43" fmla="*/ 3510455 h 3520965"/>
              <a:gd name="connsiteX44" fmla="*/ 2207172 w 4750675"/>
              <a:gd name="connsiteY44" fmla="*/ 3520965 h 3520965"/>
              <a:gd name="connsiteX45" fmla="*/ 2690648 w 4750675"/>
              <a:gd name="connsiteY45" fmla="*/ 3478924 h 3520965"/>
              <a:gd name="connsiteX46" fmla="*/ 2869324 w 4750675"/>
              <a:gd name="connsiteY46" fmla="*/ 3436883 h 3520965"/>
              <a:gd name="connsiteX47" fmla="*/ 2942896 w 4750675"/>
              <a:gd name="connsiteY47" fmla="*/ 3415862 h 3520965"/>
              <a:gd name="connsiteX48" fmla="*/ 3026979 w 4750675"/>
              <a:gd name="connsiteY48" fmla="*/ 3394841 h 3520965"/>
              <a:gd name="connsiteX49" fmla="*/ 3205655 w 4750675"/>
              <a:gd name="connsiteY49" fmla="*/ 3342289 h 3520965"/>
              <a:gd name="connsiteX50" fmla="*/ 3384331 w 4750675"/>
              <a:gd name="connsiteY50" fmla="*/ 3300248 h 3520965"/>
              <a:gd name="connsiteX51" fmla="*/ 3846786 w 4750675"/>
              <a:gd name="connsiteY51" fmla="*/ 3174124 h 3520965"/>
              <a:gd name="connsiteX52" fmla="*/ 4046482 w 4750675"/>
              <a:gd name="connsiteY52" fmla="*/ 3111062 h 3520965"/>
              <a:gd name="connsiteX53" fmla="*/ 4267200 w 4750675"/>
              <a:gd name="connsiteY53" fmla="*/ 2995448 h 3520965"/>
              <a:gd name="connsiteX54" fmla="*/ 4361793 w 4750675"/>
              <a:gd name="connsiteY54" fmla="*/ 2953407 h 3520965"/>
              <a:gd name="connsiteX55" fmla="*/ 4456386 w 4750675"/>
              <a:gd name="connsiteY55" fmla="*/ 2879834 h 3520965"/>
              <a:gd name="connsiteX56" fmla="*/ 4498427 w 4750675"/>
              <a:gd name="connsiteY56" fmla="*/ 2848303 h 3520965"/>
              <a:gd name="connsiteX57" fmla="*/ 4550979 w 4750675"/>
              <a:gd name="connsiteY57" fmla="*/ 2816772 h 3520965"/>
              <a:gd name="connsiteX58" fmla="*/ 4582510 w 4750675"/>
              <a:gd name="connsiteY58" fmla="*/ 2785241 h 3520965"/>
              <a:gd name="connsiteX59" fmla="*/ 4624551 w 4750675"/>
              <a:gd name="connsiteY59" fmla="*/ 2722179 h 3520965"/>
              <a:gd name="connsiteX60" fmla="*/ 4635062 w 4750675"/>
              <a:gd name="connsiteY60" fmla="*/ 2659117 h 3520965"/>
              <a:gd name="connsiteX61" fmla="*/ 4677103 w 4750675"/>
              <a:gd name="connsiteY61" fmla="*/ 2532993 h 3520965"/>
              <a:gd name="connsiteX62" fmla="*/ 4687613 w 4750675"/>
              <a:gd name="connsiteY62" fmla="*/ 2501462 h 3520965"/>
              <a:gd name="connsiteX63" fmla="*/ 4698124 w 4750675"/>
              <a:gd name="connsiteY63" fmla="*/ 2438400 h 3520965"/>
              <a:gd name="connsiteX64" fmla="*/ 4729655 w 4750675"/>
              <a:gd name="connsiteY64" fmla="*/ 1954924 h 3520965"/>
              <a:gd name="connsiteX65" fmla="*/ 4750675 w 4750675"/>
              <a:gd name="connsiteY65" fmla="*/ 1734207 h 3520965"/>
              <a:gd name="connsiteX66" fmla="*/ 4740165 w 4750675"/>
              <a:gd name="connsiteY66" fmla="*/ 1576552 h 3520965"/>
              <a:gd name="connsiteX67" fmla="*/ 4719144 w 4750675"/>
              <a:gd name="connsiteY67" fmla="*/ 1450427 h 3520965"/>
              <a:gd name="connsiteX68" fmla="*/ 4708634 w 4750675"/>
              <a:gd name="connsiteY68" fmla="*/ 1366345 h 3520965"/>
              <a:gd name="connsiteX69" fmla="*/ 4698124 w 4750675"/>
              <a:gd name="connsiteY69" fmla="*/ 1250731 h 3520965"/>
              <a:gd name="connsiteX70" fmla="*/ 4687613 w 4750675"/>
              <a:gd name="connsiteY70" fmla="*/ 1166648 h 3520965"/>
              <a:gd name="connsiteX71" fmla="*/ 4677103 w 4750675"/>
              <a:gd name="connsiteY71" fmla="*/ 1072055 h 3520965"/>
              <a:gd name="connsiteX72" fmla="*/ 4656082 w 4750675"/>
              <a:gd name="connsiteY72" fmla="*/ 924910 h 3520965"/>
              <a:gd name="connsiteX73" fmla="*/ 4614041 w 4750675"/>
              <a:gd name="connsiteY73" fmla="*/ 809296 h 3520965"/>
              <a:gd name="connsiteX74" fmla="*/ 4582510 w 4750675"/>
              <a:gd name="connsiteY74" fmla="*/ 662152 h 3520965"/>
              <a:gd name="connsiteX75" fmla="*/ 4550979 w 4750675"/>
              <a:gd name="connsiteY75" fmla="*/ 578069 h 3520965"/>
              <a:gd name="connsiteX76" fmla="*/ 4508937 w 4750675"/>
              <a:gd name="connsiteY76" fmla="*/ 525517 h 3520965"/>
              <a:gd name="connsiteX77" fmla="*/ 4477406 w 4750675"/>
              <a:gd name="connsiteY77" fmla="*/ 462455 h 3520965"/>
              <a:gd name="connsiteX78" fmla="*/ 4445875 w 4750675"/>
              <a:gd name="connsiteY78" fmla="*/ 420414 h 3520965"/>
              <a:gd name="connsiteX79" fmla="*/ 4351282 w 4750675"/>
              <a:gd name="connsiteY79" fmla="*/ 294289 h 3520965"/>
              <a:gd name="connsiteX80" fmla="*/ 4204137 w 4750675"/>
              <a:gd name="connsiteY80" fmla="*/ 210207 h 3520965"/>
              <a:gd name="connsiteX81" fmla="*/ 4130565 w 4750675"/>
              <a:gd name="connsiteY81" fmla="*/ 189186 h 3520965"/>
              <a:gd name="connsiteX82" fmla="*/ 3741682 w 4750675"/>
              <a:gd name="connsiteY82" fmla="*/ 63062 h 3520965"/>
              <a:gd name="connsiteX83" fmla="*/ 3216165 w 4750675"/>
              <a:gd name="connsiteY83" fmla="*/ 0 h 3520965"/>
              <a:gd name="connsiteX84" fmla="*/ 1597572 w 4750675"/>
              <a:gd name="connsiteY84" fmla="*/ 10510 h 3520965"/>
              <a:gd name="connsiteX85" fmla="*/ 1366344 w 4750675"/>
              <a:gd name="connsiteY85" fmla="*/ 21020 h 3520965"/>
              <a:gd name="connsiteX86" fmla="*/ 1271751 w 4750675"/>
              <a:gd name="connsiteY86" fmla="*/ 42041 h 3520965"/>
              <a:gd name="connsiteX87" fmla="*/ 1040524 w 4750675"/>
              <a:gd name="connsiteY87" fmla="*/ 63062 h 3520965"/>
              <a:gd name="connsiteX88" fmla="*/ 840827 w 4750675"/>
              <a:gd name="connsiteY88" fmla="*/ 84083 h 3520965"/>
              <a:gd name="connsiteX89" fmla="*/ 777765 w 4750675"/>
              <a:gd name="connsiteY89" fmla="*/ 105103 h 3520965"/>
              <a:gd name="connsiteX90" fmla="*/ 704193 w 4750675"/>
              <a:gd name="connsiteY90" fmla="*/ 94593 h 352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750675" h="3520965">
                <a:moveTo>
                  <a:pt x="704193" y="94593"/>
                </a:moveTo>
                <a:lnTo>
                  <a:pt x="704193" y="94593"/>
                </a:lnTo>
                <a:cubicBezTo>
                  <a:pt x="676165" y="105103"/>
                  <a:pt x="646883" y="112737"/>
                  <a:pt x="620110" y="126124"/>
                </a:cubicBezTo>
                <a:cubicBezTo>
                  <a:pt x="604442" y="133958"/>
                  <a:pt x="592323" y="147473"/>
                  <a:pt x="578069" y="157655"/>
                </a:cubicBezTo>
                <a:cubicBezTo>
                  <a:pt x="512422" y="204545"/>
                  <a:pt x="577542" y="147671"/>
                  <a:pt x="483475" y="241738"/>
                </a:cubicBezTo>
                <a:lnTo>
                  <a:pt x="451944" y="273269"/>
                </a:lnTo>
                <a:lnTo>
                  <a:pt x="420413" y="304800"/>
                </a:lnTo>
                <a:cubicBezTo>
                  <a:pt x="413406" y="325821"/>
                  <a:pt x="410793" y="348862"/>
                  <a:pt x="399393" y="367862"/>
                </a:cubicBezTo>
                <a:cubicBezTo>
                  <a:pt x="388883" y="385379"/>
                  <a:pt x="378689" y="403091"/>
                  <a:pt x="367862" y="420414"/>
                </a:cubicBezTo>
                <a:cubicBezTo>
                  <a:pt x="361167" y="431126"/>
                  <a:pt x="353108" y="440977"/>
                  <a:pt x="346841" y="451945"/>
                </a:cubicBezTo>
                <a:cubicBezTo>
                  <a:pt x="339067" y="465548"/>
                  <a:pt x="332827" y="479972"/>
                  <a:pt x="325820" y="493986"/>
                </a:cubicBezTo>
                <a:cubicBezTo>
                  <a:pt x="298843" y="601897"/>
                  <a:pt x="335510" y="468146"/>
                  <a:pt x="294289" y="578069"/>
                </a:cubicBezTo>
                <a:cubicBezTo>
                  <a:pt x="289217" y="591594"/>
                  <a:pt x="287930" y="606274"/>
                  <a:pt x="283779" y="620110"/>
                </a:cubicBezTo>
                <a:cubicBezTo>
                  <a:pt x="277412" y="641333"/>
                  <a:pt x="269765" y="662151"/>
                  <a:pt x="262758" y="683172"/>
                </a:cubicBezTo>
                <a:cubicBezTo>
                  <a:pt x="240977" y="813861"/>
                  <a:pt x="266919" y="678426"/>
                  <a:pt x="231227" y="809296"/>
                </a:cubicBezTo>
                <a:cubicBezTo>
                  <a:pt x="186660" y="972710"/>
                  <a:pt x="263219" y="734343"/>
                  <a:pt x="199696" y="924910"/>
                </a:cubicBezTo>
                <a:cubicBezTo>
                  <a:pt x="199689" y="924953"/>
                  <a:pt x="178512" y="1076156"/>
                  <a:pt x="168165" y="1114096"/>
                </a:cubicBezTo>
                <a:cubicBezTo>
                  <a:pt x="162335" y="1135473"/>
                  <a:pt x="154151" y="1156137"/>
                  <a:pt x="147144" y="1177158"/>
                </a:cubicBezTo>
                <a:cubicBezTo>
                  <a:pt x="154151" y="1306786"/>
                  <a:pt x="161573" y="1436392"/>
                  <a:pt x="168165" y="1566041"/>
                </a:cubicBezTo>
                <a:cubicBezTo>
                  <a:pt x="172083" y="1643097"/>
                  <a:pt x="178675" y="1720113"/>
                  <a:pt x="178675" y="1797269"/>
                </a:cubicBezTo>
                <a:cubicBezTo>
                  <a:pt x="178675" y="1923442"/>
                  <a:pt x="174027" y="2049605"/>
                  <a:pt x="168165" y="2175641"/>
                </a:cubicBezTo>
                <a:cubicBezTo>
                  <a:pt x="164660" y="2251004"/>
                  <a:pt x="153536" y="2249546"/>
                  <a:pt x="136634" y="2322786"/>
                </a:cubicBezTo>
                <a:cubicBezTo>
                  <a:pt x="122982" y="2381945"/>
                  <a:pt x="120385" y="2454717"/>
                  <a:pt x="115613" y="2511972"/>
                </a:cubicBezTo>
                <a:cubicBezTo>
                  <a:pt x="112110" y="2617076"/>
                  <a:pt x="114346" y="2722528"/>
                  <a:pt x="105103" y="2827283"/>
                </a:cubicBezTo>
                <a:cubicBezTo>
                  <a:pt x="103726" y="2842890"/>
                  <a:pt x="88205" y="2854208"/>
                  <a:pt x="84082" y="2869324"/>
                </a:cubicBezTo>
                <a:cubicBezTo>
                  <a:pt x="77564" y="2893224"/>
                  <a:pt x="82038" y="2919614"/>
                  <a:pt x="73572" y="2942896"/>
                </a:cubicBezTo>
                <a:cubicBezTo>
                  <a:pt x="67586" y="2959359"/>
                  <a:pt x="52223" y="2970683"/>
                  <a:pt x="42041" y="2984938"/>
                </a:cubicBezTo>
                <a:cubicBezTo>
                  <a:pt x="17279" y="3019604"/>
                  <a:pt x="20529" y="3017451"/>
                  <a:pt x="0" y="3058510"/>
                </a:cubicBezTo>
                <a:cubicBezTo>
                  <a:pt x="7007" y="3090041"/>
                  <a:pt x="8597" y="3123287"/>
                  <a:pt x="21020" y="3153103"/>
                </a:cubicBezTo>
                <a:cubicBezTo>
                  <a:pt x="32585" y="3180858"/>
                  <a:pt x="81027" y="3200840"/>
                  <a:pt x="105103" y="3205655"/>
                </a:cubicBezTo>
                <a:cubicBezTo>
                  <a:pt x="137185" y="3212071"/>
                  <a:pt x="328806" y="3224672"/>
                  <a:pt x="346841" y="3226676"/>
                </a:cubicBezTo>
                <a:cubicBezTo>
                  <a:pt x="396084" y="3232147"/>
                  <a:pt x="493986" y="3247696"/>
                  <a:pt x="493986" y="3247696"/>
                </a:cubicBezTo>
                <a:cubicBezTo>
                  <a:pt x="536027" y="3261710"/>
                  <a:pt x="580473" y="3269920"/>
                  <a:pt x="620110" y="3289738"/>
                </a:cubicBezTo>
                <a:cubicBezTo>
                  <a:pt x="634124" y="3296745"/>
                  <a:pt x="647481" y="3305257"/>
                  <a:pt x="662151" y="3310758"/>
                </a:cubicBezTo>
                <a:cubicBezTo>
                  <a:pt x="675677" y="3315830"/>
                  <a:pt x="690303" y="3317301"/>
                  <a:pt x="704193" y="3321269"/>
                </a:cubicBezTo>
                <a:cubicBezTo>
                  <a:pt x="750938" y="3334625"/>
                  <a:pt x="723006" y="3331337"/>
                  <a:pt x="777765" y="3342289"/>
                </a:cubicBezTo>
                <a:cubicBezTo>
                  <a:pt x="864032" y="3359543"/>
                  <a:pt x="890609" y="3356119"/>
                  <a:pt x="998482" y="3363310"/>
                </a:cubicBezTo>
                <a:cubicBezTo>
                  <a:pt x="1142030" y="3411160"/>
                  <a:pt x="995323" y="3358954"/>
                  <a:pt x="1103586" y="3405352"/>
                </a:cubicBezTo>
                <a:cubicBezTo>
                  <a:pt x="1113769" y="3409716"/>
                  <a:pt x="1125031" y="3411278"/>
                  <a:pt x="1135117" y="3415862"/>
                </a:cubicBezTo>
                <a:cubicBezTo>
                  <a:pt x="1163644" y="3428829"/>
                  <a:pt x="1187889" y="3456650"/>
                  <a:pt x="1219200" y="3457903"/>
                </a:cubicBezTo>
                <a:lnTo>
                  <a:pt x="1481958" y="3468414"/>
                </a:lnTo>
                <a:cubicBezTo>
                  <a:pt x="1519752" y="3477862"/>
                  <a:pt x="1536521" y="3482762"/>
                  <a:pt x="1576551" y="3489434"/>
                </a:cubicBezTo>
                <a:cubicBezTo>
                  <a:pt x="1600987" y="3493507"/>
                  <a:pt x="1625568" y="3496671"/>
                  <a:pt x="1650124" y="3499945"/>
                </a:cubicBezTo>
                <a:cubicBezTo>
                  <a:pt x="1678122" y="3503678"/>
                  <a:pt x="1705981" y="3509390"/>
                  <a:pt x="1734206" y="3510455"/>
                </a:cubicBezTo>
                <a:cubicBezTo>
                  <a:pt x="1891788" y="3516401"/>
                  <a:pt x="2049517" y="3517462"/>
                  <a:pt x="2207172" y="3520965"/>
                </a:cubicBezTo>
                <a:cubicBezTo>
                  <a:pt x="2368331" y="3506951"/>
                  <a:pt x="2530170" y="3499302"/>
                  <a:pt x="2690648" y="3478924"/>
                </a:cubicBezTo>
                <a:cubicBezTo>
                  <a:pt x="2751346" y="3471216"/>
                  <a:pt x="2809966" y="3451723"/>
                  <a:pt x="2869324" y="3436883"/>
                </a:cubicBezTo>
                <a:cubicBezTo>
                  <a:pt x="2894068" y="3430697"/>
                  <a:pt x="2918252" y="3422434"/>
                  <a:pt x="2942896" y="3415862"/>
                </a:cubicBezTo>
                <a:cubicBezTo>
                  <a:pt x="2970811" y="3408418"/>
                  <a:pt x="2999159" y="3402631"/>
                  <a:pt x="3026979" y="3394841"/>
                </a:cubicBezTo>
                <a:cubicBezTo>
                  <a:pt x="3086761" y="3378102"/>
                  <a:pt x="3145641" y="3358175"/>
                  <a:pt x="3205655" y="3342289"/>
                </a:cubicBezTo>
                <a:cubicBezTo>
                  <a:pt x="3264803" y="3326632"/>
                  <a:pt x="3325048" y="3315384"/>
                  <a:pt x="3384331" y="3300248"/>
                </a:cubicBezTo>
                <a:cubicBezTo>
                  <a:pt x="3413495" y="3292802"/>
                  <a:pt x="3752353" y="3203945"/>
                  <a:pt x="3846786" y="3174124"/>
                </a:cubicBezTo>
                <a:cubicBezTo>
                  <a:pt x="3913351" y="3153103"/>
                  <a:pt x="3981384" y="3136261"/>
                  <a:pt x="4046482" y="3111062"/>
                </a:cubicBezTo>
                <a:cubicBezTo>
                  <a:pt x="4133482" y="3077384"/>
                  <a:pt x="4186299" y="3035898"/>
                  <a:pt x="4267200" y="2995448"/>
                </a:cubicBezTo>
                <a:cubicBezTo>
                  <a:pt x="4298062" y="2980017"/>
                  <a:pt x="4332351" y="2971400"/>
                  <a:pt x="4361793" y="2953407"/>
                </a:cubicBezTo>
                <a:cubicBezTo>
                  <a:pt x="4395878" y="2932577"/>
                  <a:pt x="4424724" y="2904189"/>
                  <a:pt x="4456386" y="2879834"/>
                </a:cubicBezTo>
                <a:cubicBezTo>
                  <a:pt x="4470270" y="2869154"/>
                  <a:pt x="4483406" y="2857315"/>
                  <a:pt x="4498427" y="2848303"/>
                </a:cubicBezTo>
                <a:cubicBezTo>
                  <a:pt x="4515944" y="2837793"/>
                  <a:pt x="4534636" y="2829029"/>
                  <a:pt x="4550979" y="2816772"/>
                </a:cubicBezTo>
                <a:cubicBezTo>
                  <a:pt x="4562870" y="2807854"/>
                  <a:pt x="4573385" y="2796974"/>
                  <a:pt x="4582510" y="2785241"/>
                </a:cubicBezTo>
                <a:cubicBezTo>
                  <a:pt x="4598020" y="2765299"/>
                  <a:pt x="4624551" y="2722179"/>
                  <a:pt x="4624551" y="2722179"/>
                </a:cubicBezTo>
                <a:cubicBezTo>
                  <a:pt x="4628055" y="2701158"/>
                  <a:pt x="4629358" y="2679650"/>
                  <a:pt x="4635062" y="2659117"/>
                </a:cubicBezTo>
                <a:cubicBezTo>
                  <a:pt x="4646923" y="2616418"/>
                  <a:pt x="4663089" y="2575034"/>
                  <a:pt x="4677103" y="2532993"/>
                </a:cubicBezTo>
                <a:cubicBezTo>
                  <a:pt x="4680606" y="2522483"/>
                  <a:pt x="4685792" y="2512390"/>
                  <a:pt x="4687613" y="2501462"/>
                </a:cubicBezTo>
                <a:lnTo>
                  <a:pt x="4698124" y="2438400"/>
                </a:lnTo>
                <a:cubicBezTo>
                  <a:pt x="4708634" y="2277241"/>
                  <a:pt x="4717636" y="2115977"/>
                  <a:pt x="4729655" y="1954924"/>
                </a:cubicBezTo>
                <a:cubicBezTo>
                  <a:pt x="4735155" y="1881224"/>
                  <a:pt x="4750675" y="1734207"/>
                  <a:pt x="4750675" y="1734207"/>
                </a:cubicBezTo>
                <a:cubicBezTo>
                  <a:pt x="4747172" y="1681655"/>
                  <a:pt x="4745981" y="1628898"/>
                  <a:pt x="4740165" y="1576552"/>
                </a:cubicBezTo>
                <a:cubicBezTo>
                  <a:pt x="4735458" y="1534191"/>
                  <a:pt x="4725466" y="1492577"/>
                  <a:pt x="4719144" y="1450427"/>
                </a:cubicBezTo>
                <a:cubicBezTo>
                  <a:pt x="4714954" y="1422494"/>
                  <a:pt x="4711591" y="1394435"/>
                  <a:pt x="4708634" y="1366345"/>
                </a:cubicBezTo>
                <a:cubicBezTo>
                  <a:pt x="4704583" y="1327861"/>
                  <a:pt x="4702175" y="1289215"/>
                  <a:pt x="4698124" y="1250731"/>
                </a:cubicBezTo>
                <a:cubicBezTo>
                  <a:pt x="4695167" y="1222640"/>
                  <a:pt x="4690913" y="1194700"/>
                  <a:pt x="4687613" y="1166648"/>
                </a:cubicBezTo>
                <a:cubicBezTo>
                  <a:pt x="4683906" y="1135140"/>
                  <a:pt x="4681206" y="1103514"/>
                  <a:pt x="4677103" y="1072055"/>
                </a:cubicBezTo>
                <a:cubicBezTo>
                  <a:pt x="4670695" y="1022925"/>
                  <a:pt x="4673014" y="971473"/>
                  <a:pt x="4656082" y="924910"/>
                </a:cubicBezTo>
                <a:lnTo>
                  <a:pt x="4614041" y="809296"/>
                </a:lnTo>
                <a:cubicBezTo>
                  <a:pt x="4603302" y="734121"/>
                  <a:pt x="4606859" y="735198"/>
                  <a:pt x="4582510" y="662152"/>
                </a:cubicBezTo>
                <a:cubicBezTo>
                  <a:pt x="4573044" y="633755"/>
                  <a:pt x="4565171" y="604425"/>
                  <a:pt x="4550979" y="578069"/>
                </a:cubicBezTo>
                <a:cubicBezTo>
                  <a:pt x="4540343" y="558317"/>
                  <a:pt x="4520981" y="544443"/>
                  <a:pt x="4508937" y="525517"/>
                </a:cubicBezTo>
                <a:cubicBezTo>
                  <a:pt x="4496319" y="505689"/>
                  <a:pt x="4489498" y="482608"/>
                  <a:pt x="4477406" y="462455"/>
                </a:cubicBezTo>
                <a:cubicBezTo>
                  <a:pt x="4468393" y="447434"/>
                  <a:pt x="4455279" y="435193"/>
                  <a:pt x="4445875" y="420414"/>
                </a:cubicBezTo>
                <a:cubicBezTo>
                  <a:pt x="4397069" y="343719"/>
                  <a:pt x="4418960" y="350687"/>
                  <a:pt x="4351282" y="294289"/>
                </a:cubicBezTo>
                <a:cubicBezTo>
                  <a:pt x="4296978" y="249035"/>
                  <a:pt x="4269131" y="233419"/>
                  <a:pt x="4204137" y="210207"/>
                </a:cubicBezTo>
                <a:cubicBezTo>
                  <a:pt x="4180118" y="201629"/>
                  <a:pt x="4154762" y="197252"/>
                  <a:pt x="4130565" y="189186"/>
                </a:cubicBezTo>
                <a:cubicBezTo>
                  <a:pt x="4055528" y="164173"/>
                  <a:pt x="3842378" y="83201"/>
                  <a:pt x="3741682" y="63062"/>
                </a:cubicBezTo>
                <a:cubicBezTo>
                  <a:pt x="3452920" y="5310"/>
                  <a:pt x="3463392" y="13011"/>
                  <a:pt x="3216165" y="0"/>
                </a:cubicBezTo>
                <a:lnTo>
                  <a:pt x="1597572" y="10510"/>
                </a:lnTo>
                <a:cubicBezTo>
                  <a:pt x="1520421" y="11387"/>
                  <a:pt x="1443141" y="13588"/>
                  <a:pt x="1366344" y="21020"/>
                </a:cubicBezTo>
                <a:cubicBezTo>
                  <a:pt x="1334194" y="24131"/>
                  <a:pt x="1303786" y="37907"/>
                  <a:pt x="1271751" y="42041"/>
                </a:cubicBezTo>
                <a:cubicBezTo>
                  <a:pt x="1194994" y="51945"/>
                  <a:pt x="1117600" y="56055"/>
                  <a:pt x="1040524" y="63062"/>
                </a:cubicBezTo>
                <a:cubicBezTo>
                  <a:pt x="896767" y="76131"/>
                  <a:pt x="963318" y="68771"/>
                  <a:pt x="840827" y="84083"/>
                </a:cubicBezTo>
                <a:cubicBezTo>
                  <a:pt x="819806" y="91090"/>
                  <a:pt x="799700" y="101969"/>
                  <a:pt x="777765" y="105103"/>
                </a:cubicBezTo>
                <a:lnTo>
                  <a:pt x="704193" y="94593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766C-1D1F-451E-8ACA-BE531060A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19" y="892175"/>
            <a:ext cx="6189081" cy="1470025"/>
          </a:xfrm>
        </p:spPr>
        <p:txBody>
          <a:bodyPr/>
          <a:lstStyle/>
          <a:p>
            <a:r>
              <a:rPr lang="en-US" b="1" dirty="0"/>
              <a:t>Data Processing: </a:t>
            </a:r>
            <a:r>
              <a:rPr lang="en-US" b="1" dirty="0" err="1"/>
              <a:t>CoprA</a:t>
            </a:r>
            <a:r>
              <a:rPr lang="en-US" b="1" dirty="0"/>
              <a:t>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7B422-9A07-4F98-AE0E-F5052886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038902" cy="40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2912"/>
      </p:ext>
    </p:extLst>
  </p:cSld>
  <p:clrMapOvr>
    <a:masterClrMapping/>
  </p:clrMapOvr>
</p:sld>
</file>

<file path=ppt/theme/theme1.xml><?xml version="1.0" encoding="utf-8"?>
<a:theme xmlns:a="http://schemas.openxmlformats.org/drawingml/2006/main" name="uns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7F21911161940AE65962A8E75FD0D" ma:contentTypeVersion="13" ma:contentTypeDescription="Create a new document." ma:contentTypeScope="" ma:versionID="dd3813337a0812e86f28d46a7f27528a">
  <xsd:schema xmlns:xsd="http://www.w3.org/2001/XMLSchema" xmlns:xs="http://www.w3.org/2001/XMLSchema" xmlns:p="http://schemas.microsoft.com/office/2006/metadata/properties" xmlns:ns3="f2d2d782-0088-4826-96df-71eba56e6d2e" xmlns:ns4="d114b01d-ae01-4749-b845-9d88e7ef5c0e" targetNamespace="http://schemas.microsoft.com/office/2006/metadata/properties" ma:root="true" ma:fieldsID="6dabda40d449a9b9f1b06e64e475c477" ns3:_="" ns4:_="">
    <xsd:import namespace="f2d2d782-0088-4826-96df-71eba56e6d2e"/>
    <xsd:import namespace="d114b01d-ae01-4749-b845-9d88e7ef5c0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2d782-0088-4826-96df-71eba56e6d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4b01d-ae01-4749-b845-9d88e7ef5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5ED0B4-DA64-4903-AB15-AEA652410DD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E98B69-66DB-4EA5-95F9-EA1408891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2d782-0088-4826-96df-71eba56e6d2e"/>
    <ds:schemaRef ds:uri="d114b01d-ae01-4749-b845-9d88e7ef5c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9286F4-C842-4A34-A46A-D7592F29F9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13967</TotalTime>
  <Words>1094</Words>
  <Application>Microsoft Office PowerPoint</Application>
  <PresentationFormat>On-screen Show (4:3)</PresentationFormat>
  <Paragraphs>242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Lucida Calligraphy</vt:lpstr>
      <vt:lpstr>unsd</vt:lpstr>
      <vt:lpstr>UN Comtrade  Data Processing: CoprA+</vt:lpstr>
      <vt:lpstr>         Presentation Outline </vt:lpstr>
      <vt:lpstr>          </vt:lpstr>
      <vt:lpstr>UN Comtrade Data Elements</vt:lpstr>
      <vt:lpstr>Metadata</vt:lpstr>
      <vt:lpstr>        Available data dashboard (GCC countries)</vt:lpstr>
      <vt:lpstr>Sources of Data</vt:lpstr>
      <vt:lpstr>Summary of Data Collection and Dissemination</vt:lpstr>
      <vt:lpstr>Data Processing: CoprA+</vt:lpstr>
      <vt:lpstr>Pre-Processing</vt:lpstr>
      <vt:lpstr>Some Challenges in Pre-Processing</vt:lpstr>
      <vt:lpstr>Processing: Harmonization &amp; Normalization</vt:lpstr>
      <vt:lpstr>Harmonization and Normalization</vt:lpstr>
      <vt:lpstr>Quantity Information</vt:lpstr>
      <vt:lpstr>Example: quantity conversion</vt:lpstr>
      <vt:lpstr>Extreme Quantity Detection</vt:lpstr>
      <vt:lpstr>Quantity Estimation</vt:lpstr>
      <vt:lpstr>Conversions to other Classifications</vt:lpstr>
      <vt:lpstr>Conversions to other classifications</vt:lpstr>
      <vt:lpstr>Data Review</vt:lpstr>
      <vt:lpstr>CoprA+ Reports</vt:lpstr>
      <vt:lpstr>Data Release: https://comtrade.un.org/</vt:lpstr>
      <vt:lpstr>International Trade Statistics Yearbook </vt:lpstr>
      <vt:lpstr>Other Analytical Outputs</vt:lpstr>
      <vt:lpstr>PowerPoint Presentation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Pre-Processing  in UN Comtrade</dc:title>
  <dc:creator>United Nations</dc:creator>
  <cp:lastModifiedBy>Vysaul Nyirongo</cp:lastModifiedBy>
  <cp:revision>413</cp:revision>
  <cp:lastPrinted>2019-06-14T18:24:10Z</cp:lastPrinted>
  <dcterms:created xsi:type="dcterms:W3CDTF">2017-03-24T14:15:46Z</dcterms:created>
  <dcterms:modified xsi:type="dcterms:W3CDTF">2020-11-02T17:49:27Z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0x0101008EE7F21911161940AE65962A8E75FD0D</vt:lpwstr>
  </property>
</Properties>
</file>