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1" r:id="rId4"/>
  </p:sldMasterIdLst>
  <p:notesMasterIdLst>
    <p:notesMasterId r:id="rId63"/>
  </p:notesMasterIdLst>
  <p:handoutMasterIdLst>
    <p:handoutMasterId r:id="rId64"/>
  </p:handoutMasterIdLst>
  <p:sldIdLst>
    <p:sldId id="1357" r:id="rId5"/>
    <p:sldId id="296" r:id="rId6"/>
    <p:sldId id="1416" r:id="rId7"/>
    <p:sldId id="1417" r:id="rId8"/>
    <p:sldId id="1418" r:id="rId9"/>
    <p:sldId id="1344" r:id="rId10"/>
    <p:sldId id="1383" r:id="rId11"/>
    <p:sldId id="1392" r:id="rId12"/>
    <p:sldId id="1391" r:id="rId13"/>
    <p:sldId id="1419" r:id="rId14"/>
    <p:sldId id="1421" r:id="rId15"/>
    <p:sldId id="1420" r:id="rId16"/>
    <p:sldId id="1393" r:id="rId17"/>
    <p:sldId id="1422" r:id="rId18"/>
    <p:sldId id="1394" r:id="rId19"/>
    <p:sldId id="1423" r:id="rId20"/>
    <p:sldId id="1395" r:id="rId21"/>
    <p:sldId id="1396" r:id="rId22"/>
    <p:sldId id="1410" r:id="rId23"/>
    <p:sldId id="273" r:id="rId24"/>
    <p:sldId id="1564" r:id="rId25"/>
    <p:sldId id="1565" r:id="rId26"/>
    <p:sldId id="256" r:id="rId27"/>
    <p:sldId id="293" r:id="rId28"/>
    <p:sldId id="274" r:id="rId29"/>
    <p:sldId id="258" r:id="rId30"/>
    <p:sldId id="1424" r:id="rId31"/>
    <p:sldId id="275" r:id="rId32"/>
    <p:sldId id="277" r:id="rId33"/>
    <p:sldId id="289" r:id="rId34"/>
    <p:sldId id="261" r:id="rId35"/>
    <p:sldId id="262" r:id="rId36"/>
    <p:sldId id="1537" r:id="rId37"/>
    <p:sldId id="1364" r:id="rId38"/>
    <p:sldId id="1566" r:id="rId39"/>
    <p:sldId id="1498" r:id="rId40"/>
    <p:sldId id="1540" r:id="rId41"/>
    <p:sldId id="1545" r:id="rId42"/>
    <p:sldId id="1560" r:id="rId43"/>
    <p:sldId id="1559" r:id="rId44"/>
    <p:sldId id="1561" r:id="rId45"/>
    <p:sldId id="1562" r:id="rId46"/>
    <p:sldId id="1567" r:id="rId47"/>
    <p:sldId id="263" r:id="rId48"/>
    <p:sldId id="264" r:id="rId49"/>
    <p:sldId id="265" r:id="rId50"/>
    <p:sldId id="266" r:id="rId51"/>
    <p:sldId id="267" r:id="rId52"/>
    <p:sldId id="268" r:id="rId53"/>
    <p:sldId id="1549" r:id="rId54"/>
    <p:sldId id="1548" r:id="rId55"/>
    <p:sldId id="1550" r:id="rId56"/>
    <p:sldId id="1553" r:id="rId57"/>
    <p:sldId id="1552" r:id="rId58"/>
    <p:sldId id="1551" r:id="rId59"/>
    <p:sldId id="269" r:id="rId60"/>
    <p:sldId id="271" r:id="rId61"/>
    <p:sldId id="270" r:id="rId62"/>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M" initials="IDM" lastIdx="17" clrIdx="0">
    <p:extLst>
      <p:ext uri="{19B8F6BF-5375-455C-9EA6-DF929625EA0E}">
        <p15:presenceInfo xmlns:p15="http://schemas.microsoft.com/office/powerpoint/2012/main" userId="ID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421"/>
    <a:srgbClr val="003BB6"/>
    <a:srgbClr val="486598"/>
    <a:srgbClr val="374277"/>
    <a:srgbClr val="DDF9FF"/>
    <a:srgbClr val="000000"/>
    <a:srgbClr val="2963AC"/>
    <a:srgbClr val="9A47DA"/>
    <a:srgbClr val="0A8FED"/>
    <a:srgbClr val="394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3035C-35A5-4787-96A0-D6867CB058D3}" v="24" dt="2024-04-16T02:11:33.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594" autoAdjust="0"/>
    <p:restoredTop sz="94660"/>
  </p:normalViewPr>
  <p:slideViewPr>
    <p:cSldViewPr snapToGrid="0">
      <p:cViewPr varScale="1">
        <p:scale>
          <a:sx n="86" d="100"/>
          <a:sy n="86" d="100"/>
        </p:scale>
        <p:origin x="984" y="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ie Muryawan" userId="20ecc2d2-925d-4715-8099-9dc1f45a0ab4" providerId="ADAL" clId="{93C50B57-04C3-46E1-BB15-E8D1AB4F8CE8}"/>
    <pc:docChg chg="custSel addSld delSld modSld">
      <pc:chgData name="Markie Muryawan" userId="20ecc2d2-925d-4715-8099-9dc1f45a0ab4" providerId="ADAL" clId="{93C50B57-04C3-46E1-BB15-E8D1AB4F8CE8}" dt="2022-12-01T17:36:04.746" v="36" actId="700"/>
      <pc:docMkLst>
        <pc:docMk/>
      </pc:docMkLst>
      <pc:sldChg chg="addSp modSp add mod setBg modClrScheme chgLayout modNotes">
        <pc:chgData name="Markie Muryawan" userId="20ecc2d2-925d-4715-8099-9dc1f45a0ab4" providerId="ADAL" clId="{93C50B57-04C3-46E1-BB15-E8D1AB4F8CE8}" dt="2022-12-01T17:36:04.746" v="36" actId="700"/>
        <pc:sldMkLst>
          <pc:docMk/>
          <pc:sldMk cId="0" sldId="263"/>
        </pc:sldMkLst>
        <pc:spChg chg="add mod ord">
          <ac:chgData name="Markie Muryawan" userId="20ecc2d2-925d-4715-8099-9dc1f45a0ab4" providerId="ADAL" clId="{93C50B57-04C3-46E1-BB15-E8D1AB4F8CE8}" dt="2022-12-01T17:36:04.746" v="36" actId="700"/>
          <ac:spMkLst>
            <pc:docMk/>
            <pc:sldMk cId="0" sldId="263"/>
            <ac:spMk id="2" creationId="{4B00A169-5B0F-4508-800E-85168EDF5DD9}"/>
          </ac:spMkLst>
        </pc:spChg>
        <pc:spChg chg="add mod ord">
          <ac:chgData name="Markie Muryawan" userId="20ecc2d2-925d-4715-8099-9dc1f45a0ab4" providerId="ADAL" clId="{93C50B57-04C3-46E1-BB15-E8D1AB4F8CE8}" dt="2022-12-01T17:36:04.746" v="36" actId="700"/>
          <ac:spMkLst>
            <pc:docMk/>
            <pc:sldMk cId="0" sldId="263"/>
            <ac:spMk id="3" creationId="{DD8DEA95-CB13-407D-8691-76C8514B14C6}"/>
          </ac:spMkLst>
        </pc:spChg>
        <pc:spChg chg="add mod">
          <ac:chgData name="Markie Muryawan" userId="20ecc2d2-925d-4715-8099-9dc1f45a0ab4" providerId="ADAL" clId="{93C50B57-04C3-46E1-BB15-E8D1AB4F8CE8}" dt="2022-12-01T17:36:04.746" v="36" actId="700"/>
          <ac:spMkLst>
            <pc:docMk/>
            <pc:sldMk cId="0" sldId="263"/>
            <ac:spMk id="4" creationId="{F5D2CA99-11AC-449C-8AFA-BEA5F75CDFA3}"/>
          </ac:spMkLst>
        </pc:spChg>
        <pc:spChg chg="mod ord">
          <ac:chgData name="Markie Muryawan" userId="20ecc2d2-925d-4715-8099-9dc1f45a0ab4" providerId="ADAL" clId="{93C50B57-04C3-46E1-BB15-E8D1AB4F8CE8}" dt="2022-12-01T17:36:04.746" v="36" actId="700"/>
          <ac:spMkLst>
            <pc:docMk/>
            <pc:sldMk cId="0" sldId="263"/>
            <ac:spMk id="10242" creationId="{E6D01991-ABBE-4111-9FBB-C0780F4D8255}"/>
          </ac:spMkLst>
        </pc:spChg>
      </pc:sldChg>
      <pc:sldChg chg="modSp add mod">
        <pc:chgData name="Markie Muryawan" userId="20ecc2d2-925d-4715-8099-9dc1f45a0ab4" providerId="ADAL" clId="{93C50B57-04C3-46E1-BB15-E8D1AB4F8CE8}" dt="2022-12-01T17:34:55.358" v="2" actId="27636"/>
        <pc:sldMkLst>
          <pc:docMk/>
          <pc:sldMk cId="0" sldId="272"/>
        </pc:sldMkLst>
        <pc:spChg chg="mod">
          <ac:chgData name="Markie Muryawan" userId="20ecc2d2-925d-4715-8099-9dc1f45a0ab4" providerId="ADAL" clId="{93C50B57-04C3-46E1-BB15-E8D1AB4F8CE8}" dt="2022-12-01T17:34:55.358" v="2" actId="27636"/>
          <ac:spMkLst>
            <pc:docMk/>
            <pc:sldMk cId="0" sldId="272"/>
            <ac:spMk id="11266" creationId="{53362285-0090-401A-8C6D-B075797C6CC2}"/>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1191576808" sldId="273"/>
        </pc:sldMkLst>
        <pc:spChg chg="add del mod ord">
          <ac:chgData name="Markie Muryawan" userId="20ecc2d2-925d-4715-8099-9dc1f45a0ab4" providerId="ADAL" clId="{93C50B57-04C3-46E1-BB15-E8D1AB4F8CE8}" dt="2022-12-01T17:35:34.535" v="19" actId="700"/>
          <ac:spMkLst>
            <pc:docMk/>
            <pc:sldMk cId="1191576808" sldId="273"/>
            <ac:spMk id="2" creationId="{693A7DC1-0BF5-4B00-AC7C-508D2AD4C51E}"/>
          </ac:spMkLst>
        </pc:spChg>
        <pc:spChg chg="add del mod ord">
          <ac:chgData name="Markie Muryawan" userId="20ecc2d2-925d-4715-8099-9dc1f45a0ab4" providerId="ADAL" clId="{93C50B57-04C3-46E1-BB15-E8D1AB4F8CE8}" dt="2022-12-01T17:35:40.036" v="20" actId="700"/>
          <ac:spMkLst>
            <pc:docMk/>
            <pc:sldMk cId="1191576808" sldId="273"/>
            <ac:spMk id="3" creationId="{2ED5D4AC-3875-4F3F-AFEC-19DBAE15946B}"/>
          </ac:spMkLst>
        </pc:spChg>
        <pc:spChg chg="add del mod ord">
          <ac:chgData name="Markie Muryawan" userId="20ecc2d2-925d-4715-8099-9dc1f45a0ab4" providerId="ADAL" clId="{93C50B57-04C3-46E1-BB15-E8D1AB4F8CE8}" dt="2022-12-01T17:35:40.036" v="20" actId="700"/>
          <ac:spMkLst>
            <pc:docMk/>
            <pc:sldMk cId="1191576808" sldId="273"/>
            <ac:spMk id="4" creationId="{766EDCA3-77E3-411C-B45A-BEA3BDD707A3}"/>
          </ac:spMkLst>
        </pc:spChg>
        <pc:spChg chg="add del mod ord">
          <ac:chgData name="Markie Muryawan" userId="20ecc2d2-925d-4715-8099-9dc1f45a0ab4" providerId="ADAL" clId="{93C50B57-04C3-46E1-BB15-E8D1AB4F8CE8}" dt="2022-12-01T17:35:49.659" v="34" actId="700"/>
          <ac:spMkLst>
            <pc:docMk/>
            <pc:sldMk cId="1191576808" sldId="273"/>
            <ac:spMk id="5" creationId="{C39C2080-0FAD-4A4F-B543-D07145F6DB13}"/>
          </ac:spMkLst>
        </pc:spChg>
        <pc:spChg chg="mod ord">
          <ac:chgData name="Markie Muryawan" userId="20ecc2d2-925d-4715-8099-9dc1f45a0ab4" providerId="ADAL" clId="{93C50B57-04C3-46E1-BB15-E8D1AB4F8CE8}" dt="2022-12-01T17:35:49.659" v="34" actId="700"/>
          <ac:spMkLst>
            <pc:docMk/>
            <pc:sldMk cId="1191576808" sldId="273"/>
            <ac:spMk id="12290" creationId="{974226E3-AC42-433B-B458-AD96D450D11A}"/>
          </ac:spMkLst>
        </pc:spChg>
        <pc:spChg chg="mod ord">
          <ac:chgData name="Markie Muryawan" userId="20ecc2d2-925d-4715-8099-9dc1f45a0ab4" providerId="ADAL" clId="{93C50B57-04C3-46E1-BB15-E8D1AB4F8CE8}" dt="2022-12-01T17:35:49.659" v="34" actId="700"/>
          <ac:spMkLst>
            <pc:docMk/>
            <pc:sldMk cId="1191576808" sldId="273"/>
            <ac:spMk id="12291" creationId="{1B185BA6-F119-40B4-8877-4D6CC1543F86}"/>
          </ac:spMkLst>
        </pc:spChg>
        <pc:spChg chg="mod ord">
          <ac:chgData name="Markie Muryawan" userId="20ecc2d2-925d-4715-8099-9dc1f45a0ab4" providerId="ADAL" clId="{93C50B57-04C3-46E1-BB15-E8D1AB4F8CE8}" dt="2022-12-01T17:35:49.659" v="34" actId="700"/>
          <ac:spMkLst>
            <pc:docMk/>
            <pc:sldMk cId="1191576808" sldId="273"/>
            <ac:spMk id="12294" creationId="{04317B6A-B0F4-4087-B4BE-973DA724BF68}"/>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707446962" sldId="274"/>
        </pc:sldMkLst>
        <pc:spChg chg="add del mod ord">
          <ac:chgData name="Markie Muryawan" userId="20ecc2d2-925d-4715-8099-9dc1f45a0ab4" providerId="ADAL" clId="{93C50B57-04C3-46E1-BB15-E8D1AB4F8CE8}" dt="2022-12-01T17:35:34.535" v="19" actId="700"/>
          <ac:spMkLst>
            <pc:docMk/>
            <pc:sldMk cId="707446962" sldId="274"/>
            <ac:spMk id="2" creationId="{6A0624D5-4E0A-4489-8F38-D2E20E4DB821}"/>
          </ac:spMkLst>
        </pc:spChg>
        <pc:spChg chg="add del mod ord">
          <ac:chgData name="Markie Muryawan" userId="20ecc2d2-925d-4715-8099-9dc1f45a0ab4" providerId="ADAL" clId="{93C50B57-04C3-46E1-BB15-E8D1AB4F8CE8}" dt="2022-12-01T17:35:40.036" v="20" actId="700"/>
          <ac:spMkLst>
            <pc:docMk/>
            <pc:sldMk cId="707446962" sldId="274"/>
            <ac:spMk id="3" creationId="{4EF170BF-6FD3-42EA-AB77-C287345DF763}"/>
          </ac:spMkLst>
        </pc:spChg>
        <pc:spChg chg="add del mod ord">
          <ac:chgData name="Markie Muryawan" userId="20ecc2d2-925d-4715-8099-9dc1f45a0ab4" providerId="ADAL" clId="{93C50B57-04C3-46E1-BB15-E8D1AB4F8CE8}" dt="2022-12-01T17:35:40.036" v="20" actId="700"/>
          <ac:spMkLst>
            <pc:docMk/>
            <pc:sldMk cId="707446962" sldId="274"/>
            <ac:spMk id="4" creationId="{93EEB15B-BEE7-47CE-A010-356A535C5DD8}"/>
          </ac:spMkLst>
        </pc:spChg>
        <pc:spChg chg="add del mod ord">
          <ac:chgData name="Markie Muryawan" userId="20ecc2d2-925d-4715-8099-9dc1f45a0ab4" providerId="ADAL" clId="{93C50B57-04C3-46E1-BB15-E8D1AB4F8CE8}" dt="2022-12-01T17:35:49.659" v="34" actId="700"/>
          <ac:spMkLst>
            <pc:docMk/>
            <pc:sldMk cId="707446962" sldId="274"/>
            <ac:spMk id="5" creationId="{4A16CF9C-D7E2-4812-A451-727D6C2DD622}"/>
          </ac:spMkLst>
        </pc:spChg>
        <pc:spChg chg="mod ord">
          <ac:chgData name="Markie Muryawan" userId="20ecc2d2-925d-4715-8099-9dc1f45a0ab4" providerId="ADAL" clId="{93C50B57-04C3-46E1-BB15-E8D1AB4F8CE8}" dt="2022-12-01T17:35:49.659" v="34" actId="700"/>
          <ac:spMkLst>
            <pc:docMk/>
            <pc:sldMk cId="707446962" sldId="274"/>
            <ac:spMk id="13314" creationId="{BF21DC68-9C7D-48A6-8DAA-F5EBF5CD7C67}"/>
          </ac:spMkLst>
        </pc:spChg>
        <pc:spChg chg="mod ord">
          <ac:chgData name="Markie Muryawan" userId="20ecc2d2-925d-4715-8099-9dc1f45a0ab4" providerId="ADAL" clId="{93C50B57-04C3-46E1-BB15-E8D1AB4F8CE8}" dt="2022-12-01T17:35:49.659" v="34" actId="700"/>
          <ac:spMkLst>
            <pc:docMk/>
            <pc:sldMk cId="707446962" sldId="274"/>
            <ac:spMk id="13315" creationId="{7131DDAE-AD42-48CC-8CC5-5D200737DA0F}"/>
          </ac:spMkLst>
        </pc:spChg>
        <pc:spChg chg="mod ord">
          <ac:chgData name="Markie Muryawan" userId="20ecc2d2-925d-4715-8099-9dc1f45a0ab4" providerId="ADAL" clId="{93C50B57-04C3-46E1-BB15-E8D1AB4F8CE8}" dt="2022-12-01T17:35:49.659" v="34" actId="700"/>
          <ac:spMkLst>
            <pc:docMk/>
            <pc:sldMk cId="707446962" sldId="274"/>
            <ac:spMk id="13318" creationId="{6B46B0D0-A559-472C-A52E-0956002CAF67}"/>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2670651018" sldId="275"/>
        </pc:sldMkLst>
        <pc:spChg chg="add del mod ord">
          <ac:chgData name="Markie Muryawan" userId="20ecc2d2-925d-4715-8099-9dc1f45a0ab4" providerId="ADAL" clId="{93C50B57-04C3-46E1-BB15-E8D1AB4F8CE8}" dt="2022-12-01T17:35:34.535" v="19" actId="700"/>
          <ac:spMkLst>
            <pc:docMk/>
            <pc:sldMk cId="2670651018" sldId="275"/>
            <ac:spMk id="2" creationId="{D32D668E-C2F8-425E-81AA-566D321B9838}"/>
          </ac:spMkLst>
        </pc:spChg>
        <pc:spChg chg="add del mod ord">
          <ac:chgData name="Markie Muryawan" userId="20ecc2d2-925d-4715-8099-9dc1f45a0ab4" providerId="ADAL" clId="{93C50B57-04C3-46E1-BB15-E8D1AB4F8CE8}" dt="2022-12-01T17:35:40.036" v="20" actId="700"/>
          <ac:spMkLst>
            <pc:docMk/>
            <pc:sldMk cId="2670651018" sldId="275"/>
            <ac:spMk id="3" creationId="{67B59CD7-6BBA-4B94-98EE-54816DC4B095}"/>
          </ac:spMkLst>
        </pc:spChg>
        <pc:spChg chg="add del mod ord">
          <ac:chgData name="Markie Muryawan" userId="20ecc2d2-925d-4715-8099-9dc1f45a0ab4" providerId="ADAL" clId="{93C50B57-04C3-46E1-BB15-E8D1AB4F8CE8}" dt="2022-12-01T17:35:40.036" v="20" actId="700"/>
          <ac:spMkLst>
            <pc:docMk/>
            <pc:sldMk cId="2670651018" sldId="275"/>
            <ac:spMk id="4" creationId="{6359D7DC-D26D-43B8-8DED-69BE5377967C}"/>
          </ac:spMkLst>
        </pc:spChg>
        <pc:spChg chg="add del mod ord">
          <ac:chgData name="Markie Muryawan" userId="20ecc2d2-925d-4715-8099-9dc1f45a0ab4" providerId="ADAL" clId="{93C50B57-04C3-46E1-BB15-E8D1AB4F8CE8}" dt="2022-12-01T17:35:49.659" v="34" actId="700"/>
          <ac:spMkLst>
            <pc:docMk/>
            <pc:sldMk cId="2670651018" sldId="275"/>
            <ac:spMk id="5" creationId="{76CE2FF8-3AF8-4C05-9572-17DDE76588ED}"/>
          </ac:spMkLst>
        </pc:spChg>
        <pc:spChg chg="mod ord">
          <ac:chgData name="Markie Muryawan" userId="20ecc2d2-925d-4715-8099-9dc1f45a0ab4" providerId="ADAL" clId="{93C50B57-04C3-46E1-BB15-E8D1AB4F8CE8}" dt="2022-12-01T17:35:49.659" v="34" actId="700"/>
          <ac:spMkLst>
            <pc:docMk/>
            <pc:sldMk cId="2670651018" sldId="275"/>
            <ac:spMk id="15362" creationId="{CC17E858-1C0A-40D3-96D0-03FD0877EDFF}"/>
          </ac:spMkLst>
        </pc:spChg>
        <pc:spChg chg="mod ord">
          <ac:chgData name="Markie Muryawan" userId="20ecc2d2-925d-4715-8099-9dc1f45a0ab4" providerId="ADAL" clId="{93C50B57-04C3-46E1-BB15-E8D1AB4F8CE8}" dt="2022-12-01T17:35:49.659" v="34" actId="700"/>
          <ac:spMkLst>
            <pc:docMk/>
            <pc:sldMk cId="2670651018" sldId="275"/>
            <ac:spMk id="15363" creationId="{BE574F60-AFC8-42A6-871B-C63F3D584965}"/>
          </ac:spMkLst>
        </pc:spChg>
        <pc:spChg chg="mod ord">
          <ac:chgData name="Markie Muryawan" userId="20ecc2d2-925d-4715-8099-9dc1f45a0ab4" providerId="ADAL" clId="{93C50B57-04C3-46E1-BB15-E8D1AB4F8CE8}" dt="2022-12-01T17:35:49.659" v="34" actId="700"/>
          <ac:spMkLst>
            <pc:docMk/>
            <pc:sldMk cId="2670651018" sldId="275"/>
            <ac:spMk id="15366" creationId="{6BD6B95C-991B-47BE-897C-DA9AA0BD25BD}"/>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76"/>
        </pc:sldMkLst>
        <pc:spChg chg="add del mod ord">
          <ac:chgData name="Markie Muryawan" userId="20ecc2d2-925d-4715-8099-9dc1f45a0ab4" providerId="ADAL" clId="{93C50B57-04C3-46E1-BB15-E8D1AB4F8CE8}" dt="2022-12-01T17:35:34.535" v="19" actId="700"/>
          <ac:spMkLst>
            <pc:docMk/>
            <pc:sldMk cId="0" sldId="276"/>
            <ac:spMk id="2" creationId="{06201C85-9228-49D5-85FE-E6ABFB8D9313}"/>
          </ac:spMkLst>
        </pc:spChg>
        <pc:spChg chg="add del mod ord">
          <ac:chgData name="Markie Muryawan" userId="20ecc2d2-925d-4715-8099-9dc1f45a0ab4" providerId="ADAL" clId="{93C50B57-04C3-46E1-BB15-E8D1AB4F8CE8}" dt="2022-12-01T17:35:40.036" v="20" actId="700"/>
          <ac:spMkLst>
            <pc:docMk/>
            <pc:sldMk cId="0" sldId="276"/>
            <ac:spMk id="3" creationId="{AAC040E6-D603-450A-A981-E13F9E39573B}"/>
          </ac:spMkLst>
        </pc:spChg>
        <pc:spChg chg="add del mod ord">
          <ac:chgData name="Markie Muryawan" userId="20ecc2d2-925d-4715-8099-9dc1f45a0ab4" providerId="ADAL" clId="{93C50B57-04C3-46E1-BB15-E8D1AB4F8CE8}" dt="2022-12-01T17:35:40.036" v="20" actId="700"/>
          <ac:spMkLst>
            <pc:docMk/>
            <pc:sldMk cId="0" sldId="276"/>
            <ac:spMk id="4" creationId="{F78AE90C-CC95-4633-AC73-550EA2A9D63A}"/>
          </ac:spMkLst>
        </pc:spChg>
        <pc:spChg chg="add del mod ord">
          <ac:chgData name="Markie Muryawan" userId="20ecc2d2-925d-4715-8099-9dc1f45a0ab4" providerId="ADAL" clId="{93C50B57-04C3-46E1-BB15-E8D1AB4F8CE8}" dt="2022-12-01T17:35:49.659" v="34" actId="700"/>
          <ac:spMkLst>
            <pc:docMk/>
            <pc:sldMk cId="0" sldId="276"/>
            <ac:spMk id="5" creationId="{F4D4A1B4-1CEA-409C-A5C2-18DB4446DE5B}"/>
          </ac:spMkLst>
        </pc:spChg>
        <pc:spChg chg="mod ord">
          <ac:chgData name="Markie Muryawan" userId="20ecc2d2-925d-4715-8099-9dc1f45a0ab4" providerId="ADAL" clId="{93C50B57-04C3-46E1-BB15-E8D1AB4F8CE8}" dt="2022-12-01T17:35:49.659" v="34" actId="700"/>
          <ac:spMkLst>
            <pc:docMk/>
            <pc:sldMk cId="0" sldId="276"/>
            <ac:spMk id="17410" creationId="{0904EAEF-C381-47FD-B552-71B723BAB70C}"/>
          </ac:spMkLst>
        </pc:spChg>
        <pc:spChg chg="mod ord">
          <ac:chgData name="Markie Muryawan" userId="20ecc2d2-925d-4715-8099-9dc1f45a0ab4" providerId="ADAL" clId="{93C50B57-04C3-46E1-BB15-E8D1AB4F8CE8}" dt="2022-12-01T17:35:49.659" v="34" actId="700"/>
          <ac:spMkLst>
            <pc:docMk/>
            <pc:sldMk cId="0" sldId="276"/>
            <ac:spMk id="17411" creationId="{CE5C8675-9B92-4B89-A024-FCF26E61EB98}"/>
          </ac:spMkLst>
        </pc:spChg>
        <pc:spChg chg="mod ord">
          <ac:chgData name="Markie Muryawan" userId="20ecc2d2-925d-4715-8099-9dc1f45a0ab4" providerId="ADAL" clId="{93C50B57-04C3-46E1-BB15-E8D1AB4F8CE8}" dt="2022-12-01T17:35:49.659" v="34" actId="700"/>
          <ac:spMkLst>
            <pc:docMk/>
            <pc:sldMk cId="0" sldId="276"/>
            <ac:spMk id="17414" creationId="{2A90D149-B7CD-41D0-8D11-809C176DB21D}"/>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1651725428" sldId="277"/>
        </pc:sldMkLst>
        <pc:spChg chg="add del mod ord">
          <ac:chgData name="Markie Muryawan" userId="20ecc2d2-925d-4715-8099-9dc1f45a0ab4" providerId="ADAL" clId="{93C50B57-04C3-46E1-BB15-E8D1AB4F8CE8}" dt="2022-12-01T17:35:34.535" v="19" actId="700"/>
          <ac:spMkLst>
            <pc:docMk/>
            <pc:sldMk cId="1651725428" sldId="277"/>
            <ac:spMk id="2" creationId="{DB8B4456-2F8F-4FA7-A38B-B2A02AD1B647}"/>
          </ac:spMkLst>
        </pc:spChg>
        <pc:spChg chg="add del mod ord">
          <ac:chgData name="Markie Muryawan" userId="20ecc2d2-925d-4715-8099-9dc1f45a0ab4" providerId="ADAL" clId="{93C50B57-04C3-46E1-BB15-E8D1AB4F8CE8}" dt="2022-12-01T17:35:40.036" v="20" actId="700"/>
          <ac:spMkLst>
            <pc:docMk/>
            <pc:sldMk cId="1651725428" sldId="277"/>
            <ac:spMk id="3" creationId="{1C645564-A8D4-42B1-97DA-20C573638C5B}"/>
          </ac:spMkLst>
        </pc:spChg>
        <pc:spChg chg="add del mod ord">
          <ac:chgData name="Markie Muryawan" userId="20ecc2d2-925d-4715-8099-9dc1f45a0ab4" providerId="ADAL" clId="{93C50B57-04C3-46E1-BB15-E8D1AB4F8CE8}" dt="2022-12-01T17:35:40.036" v="20" actId="700"/>
          <ac:spMkLst>
            <pc:docMk/>
            <pc:sldMk cId="1651725428" sldId="277"/>
            <ac:spMk id="4" creationId="{A43D2435-4F96-4828-B4E3-5B188447450E}"/>
          </ac:spMkLst>
        </pc:spChg>
        <pc:spChg chg="add del mod ord">
          <ac:chgData name="Markie Muryawan" userId="20ecc2d2-925d-4715-8099-9dc1f45a0ab4" providerId="ADAL" clId="{93C50B57-04C3-46E1-BB15-E8D1AB4F8CE8}" dt="2022-12-01T17:35:49.659" v="34" actId="700"/>
          <ac:spMkLst>
            <pc:docMk/>
            <pc:sldMk cId="1651725428" sldId="277"/>
            <ac:spMk id="5" creationId="{74FE9428-54C0-4B4D-AEE3-1573C8E6143D}"/>
          </ac:spMkLst>
        </pc:spChg>
        <pc:spChg chg="mod ord">
          <ac:chgData name="Markie Muryawan" userId="20ecc2d2-925d-4715-8099-9dc1f45a0ab4" providerId="ADAL" clId="{93C50B57-04C3-46E1-BB15-E8D1AB4F8CE8}" dt="2022-12-01T17:35:49.659" v="34" actId="700"/>
          <ac:spMkLst>
            <pc:docMk/>
            <pc:sldMk cId="1651725428" sldId="277"/>
            <ac:spMk id="18434" creationId="{5C55060A-6098-4C2C-97E6-1371A48B34D3}"/>
          </ac:spMkLst>
        </pc:spChg>
        <pc:spChg chg="mod ord">
          <ac:chgData name="Markie Muryawan" userId="20ecc2d2-925d-4715-8099-9dc1f45a0ab4" providerId="ADAL" clId="{93C50B57-04C3-46E1-BB15-E8D1AB4F8CE8}" dt="2022-12-01T17:35:49.659" v="34" actId="700"/>
          <ac:spMkLst>
            <pc:docMk/>
            <pc:sldMk cId="1651725428" sldId="277"/>
            <ac:spMk id="18435" creationId="{F0EEEFBF-317B-405F-94C8-67CE5FF5788B}"/>
          </ac:spMkLst>
        </pc:spChg>
        <pc:spChg chg="mod ord">
          <ac:chgData name="Markie Muryawan" userId="20ecc2d2-925d-4715-8099-9dc1f45a0ab4" providerId="ADAL" clId="{93C50B57-04C3-46E1-BB15-E8D1AB4F8CE8}" dt="2022-12-01T17:35:49.659" v="34" actId="700"/>
          <ac:spMkLst>
            <pc:docMk/>
            <pc:sldMk cId="1651725428" sldId="277"/>
            <ac:spMk id="18438" creationId="{216B103D-7C51-4C7D-AFE5-808B531266FE}"/>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78"/>
        </pc:sldMkLst>
        <pc:spChg chg="add del mod ord">
          <ac:chgData name="Markie Muryawan" userId="20ecc2d2-925d-4715-8099-9dc1f45a0ab4" providerId="ADAL" clId="{93C50B57-04C3-46E1-BB15-E8D1AB4F8CE8}" dt="2022-12-01T17:35:34.535" v="19" actId="700"/>
          <ac:spMkLst>
            <pc:docMk/>
            <pc:sldMk cId="0" sldId="278"/>
            <ac:spMk id="2" creationId="{2A9F735F-4905-4D4F-BA9D-3D1E2DF5266B}"/>
          </ac:spMkLst>
        </pc:spChg>
        <pc:spChg chg="add del mod ord">
          <ac:chgData name="Markie Muryawan" userId="20ecc2d2-925d-4715-8099-9dc1f45a0ab4" providerId="ADAL" clId="{93C50B57-04C3-46E1-BB15-E8D1AB4F8CE8}" dt="2022-12-01T17:35:40.036" v="20" actId="700"/>
          <ac:spMkLst>
            <pc:docMk/>
            <pc:sldMk cId="0" sldId="278"/>
            <ac:spMk id="3" creationId="{75BDD73C-17B8-43F6-A7EC-217DD94EDFFD}"/>
          </ac:spMkLst>
        </pc:spChg>
        <pc:spChg chg="add del mod ord">
          <ac:chgData name="Markie Muryawan" userId="20ecc2d2-925d-4715-8099-9dc1f45a0ab4" providerId="ADAL" clId="{93C50B57-04C3-46E1-BB15-E8D1AB4F8CE8}" dt="2022-12-01T17:35:40.036" v="20" actId="700"/>
          <ac:spMkLst>
            <pc:docMk/>
            <pc:sldMk cId="0" sldId="278"/>
            <ac:spMk id="4" creationId="{63A0C642-9728-46AD-A088-C7BFBE228369}"/>
          </ac:spMkLst>
        </pc:spChg>
        <pc:spChg chg="add del mod ord">
          <ac:chgData name="Markie Muryawan" userId="20ecc2d2-925d-4715-8099-9dc1f45a0ab4" providerId="ADAL" clId="{93C50B57-04C3-46E1-BB15-E8D1AB4F8CE8}" dt="2022-12-01T17:35:49.659" v="34" actId="700"/>
          <ac:spMkLst>
            <pc:docMk/>
            <pc:sldMk cId="0" sldId="278"/>
            <ac:spMk id="5" creationId="{AAB294D2-1E09-49EE-A3F0-D5B689319745}"/>
          </ac:spMkLst>
        </pc:spChg>
        <pc:spChg chg="mod ord">
          <ac:chgData name="Markie Muryawan" userId="20ecc2d2-925d-4715-8099-9dc1f45a0ab4" providerId="ADAL" clId="{93C50B57-04C3-46E1-BB15-E8D1AB4F8CE8}" dt="2022-12-01T17:35:49.659" v="34" actId="700"/>
          <ac:spMkLst>
            <pc:docMk/>
            <pc:sldMk cId="0" sldId="278"/>
            <ac:spMk id="20482" creationId="{CE0F5341-124E-4EC7-AE82-A2DCF419536F}"/>
          </ac:spMkLst>
        </pc:spChg>
        <pc:spChg chg="mod ord">
          <ac:chgData name="Markie Muryawan" userId="20ecc2d2-925d-4715-8099-9dc1f45a0ab4" providerId="ADAL" clId="{93C50B57-04C3-46E1-BB15-E8D1AB4F8CE8}" dt="2022-12-01T17:35:49.659" v="34" actId="700"/>
          <ac:spMkLst>
            <pc:docMk/>
            <pc:sldMk cId="0" sldId="278"/>
            <ac:spMk id="20483" creationId="{AF7E949E-C5F3-4876-99EA-5E9023F9CB51}"/>
          </ac:spMkLst>
        </pc:spChg>
        <pc:spChg chg="mod ord">
          <ac:chgData name="Markie Muryawan" userId="20ecc2d2-925d-4715-8099-9dc1f45a0ab4" providerId="ADAL" clId="{93C50B57-04C3-46E1-BB15-E8D1AB4F8CE8}" dt="2022-12-01T17:35:49.659" v="34" actId="700"/>
          <ac:spMkLst>
            <pc:docMk/>
            <pc:sldMk cId="0" sldId="278"/>
            <ac:spMk id="20486" creationId="{D26417E3-E401-47E5-BC93-4B245EFBF8AB}"/>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79"/>
        </pc:sldMkLst>
        <pc:spChg chg="add del mod ord">
          <ac:chgData name="Markie Muryawan" userId="20ecc2d2-925d-4715-8099-9dc1f45a0ab4" providerId="ADAL" clId="{93C50B57-04C3-46E1-BB15-E8D1AB4F8CE8}" dt="2022-12-01T17:35:34.535" v="19" actId="700"/>
          <ac:spMkLst>
            <pc:docMk/>
            <pc:sldMk cId="0" sldId="279"/>
            <ac:spMk id="2" creationId="{EF05D26B-D57A-43AC-A8DA-6433FEA39753}"/>
          </ac:spMkLst>
        </pc:spChg>
        <pc:spChg chg="add del mod ord">
          <ac:chgData name="Markie Muryawan" userId="20ecc2d2-925d-4715-8099-9dc1f45a0ab4" providerId="ADAL" clId="{93C50B57-04C3-46E1-BB15-E8D1AB4F8CE8}" dt="2022-12-01T17:35:40.036" v="20" actId="700"/>
          <ac:spMkLst>
            <pc:docMk/>
            <pc:sldMk cId="0" sldId="279"/>
            <ac:spMk id="3" creationId="{7A8A0515-CB9D-406C-954B-F65CA036C150}"/>
          </ac:spMkLst>
        </pc:spChg>
        <pc:spChg chg="add del mod ord">
          <ac:chgData name="Markie Muryawan" userId="20ecc2d2-925d-4715-8099-9dc1f45a0ab4" providerId="ADAL" clId="{93C50B57-04C3-46E1-BB15-E8D1AB4F8CE8}" dt="2022-12-01T17:35:40.036" v="20" actId="700"/>
          <ac:spMkLst>
            <pc:docMk/>
            <pc:sldMk cId="0" sldId="279"/>
            <ac:spMk id="4" creationId="{512C5AFC-8775-4197-82D5-CAD59919F1A5}"/>
          </ac:spMkLst>
        </pc:spChg>
        <pc:spChg chg="add del mod ord">
          <ac:chgData name="Markie Muryawan" userId="20ecc2d2-925d-4715-8099-9dc1f45a0ab4" providerId="ADAL" clId="{93C50B57-04C3-46E1-BB15-E8D1AB4F8CE8}" dt="2022-12-01T17:35:49.659" v="34" actId="700"/>
          <ac:spMkLst>
            <pc:docMk/>
            <pc:sldMk cId="0" sldId="279"/>
            <ac:spMk id="5" creationId="{BB795AF8-1773-4A16-BA17-8A55618FF9D0}"/>
          </ac:spMkLst>
        </pc:spChg>
        <pc:spChg chg="mod ord">
          <ac:chgData name="Markie Muryawan" userId="20ecc2d2-925d-4715-8099-9dc1f45a0ab4" providerId="ADAL" clId="{93C50B57-04C3-46E1-BB15-E8D1AB4F8CE8}" dt="2022-12-01T17:35:49.659" v="34" actId="700"/>
          <ac:spMkLst>
            <pc:docMk/>
            <pc:sldMk cId="0" sldId="279"/>
            <ac:spMk id="21506" creationId="{7AA7E9C9-7CD1-4F59-AC72-A08DC572071D}"/>
          </ac:spMkLst>
        </pc:spChg>
        <pc:spChg chg="mod ord">
          <ac:chgData name="Markie Muryawan" userId="20ecc2d2-925d-4715-8099-9dc1f45a0ab4" providerId="ADAL" clId="{93C50B57-04C3-46E1-BB15-E8D1AB4F8CE8}" dt="2022-12-01T17:35:49.659" v="34" actId="700"/>
          <ac:spMkLst>
            <pc:docMk/>
            <pc:sldMk cId="0" sldId="279"/>
            <ac:spMk id="21507" creationId="{3593D3A6-9FA9-4891-B3A1-42DA9A73DACF}"/>
          </ac:spMkLst>
        </pc:spChg>
        <pc:spChg chg="mod ord">
          <ac:chgData name="Markie Muryawan" userId="20ecc2d2-925d-4715-8099-9dc1f45a0ab4" providerId="ADAL" clId="{93C50B57-04C3-46E1-BB15-E8D1AB4F8CE8}" dt="2022-12-01T17:35:49.659" v="34" actId="700"/>
          <ac:spMkLst>
            <pc:docMk/>
            <pc:sldMk cId="0" sldId="279"/>
            <ac:spMk id="21510" creationId="{1ED559FE-49A0-4098-9592-8C8D4F832E37}"/>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80"/>
        </pc:sldMkLst>
        <pc:spChg chg="add del mod ord">
          <ac:chgData name="Markie Muryawan" userId="20ecc2d2-925d-4715-8099-9dc1f45a0ab4" providerId="ADAL" clId="{93C50B57-04C3-46E1-BB15-E8D1AB4F8CE8}" dt="2022-12-01T17:35:34.535" v="19" actId="700"/>
          <ac:spMkLst>
            <pc:docMk/>
            <pc:sldMk cId="0" sldId="280"/>
            <ac:spMk id="2" creationId="{7A25B1FB-0264-4F49-A041-F649D4D0EAAC}"/>
          </ac:spMkLst>
        </pc:spChg>
        <pc:spChg chg="add del mod ord">
          <ac:chgData name="Markie Muryawan" userId="20ecc2d2-925d-4715-8099-9dc1f45a0ab4" providerId="ADAL" clId="{93C50B57-04C3-46E1-BB15-E8D1AB4F8CE8}" dt="2022-12-01T17:35:40.036" v="20" actId="700"/>
          <ac:spMkLst>
            <pc:docMk/>
            <pc:sldMk cId="0" sldId="280"/>
            <ac:spMk id="3" creationId="{2F3518D3-DEFC-4D8A-96E1-5445873EA7D9}"/>
          </ac:spMkLst>
        </pc:spChg>
        <pc:spChg chg="add del mod ord">
          <ac:chgData name="Markie Muryawan" userId="20ecc2d2-925d-4715-8099-9dc1f45a0ab4" providerId="ADAL" clId="{93C50B57-04C3-46E1-BB15-E8D1AB4F8CE8}" dt="2022-12-01T17:35:40.036" v="20" actId="700"/>
          <ac:spMkLst>
            <pc:docMk/>
            <pc:sldMk cId="0" sldId="280"/>
            <ac:spMk id="4" creationId="{ECD53BFA-916B-4EE5-A0D8-DAF82EF41E68}"/>
          </ac:spMkLst>
        </pc:spChg>
        <pc:spChg chg="add del mod ord">
          <ac:chgData name="Markie Muryawan" userId="20ecc2d2-925d-4715-8099-9dc1f45a0ab4" providerId="ADAL" clId="{93C50B57-04C3-46E1-BB15-E8D1AB4F8CE8}" dt="2022-12-01T17:35:49.659" v="34" actId="700"/>
          <ac:spMkLst>
            <pc:docMk/>
            <pc:sldMk cId="0" sldId="280"/>
            <ac:spMk id="5" creationId="{F05E1515-8C11-40B7-8418-66FB1E354115}"/>
          </ac:spMkLst>
        </pc:spChg>
        <pc:spChg chg="mod ord">
          <ac:chgData name="Markie Muryawan" userId="20ecc2d2-925d-4715-8099-9dc1f45a0ab4" providerId="ADAL" clId="{93C50B57-04C3-46E1-BB15-E8D1AB4F8CE8}" dt="2022-12-01T17:35:49.659" v="34" actId="700"/>
          <ac:spMkLst>
            <pc:docMk/>
            <pc:sldMk cId="0" sldId="280"/>
            <ac:spMk id="22530" creationId="{38792346-C007-413B-A342-D58226FB80AC}"/>
          </ac:spMkLst>
        </pc:spChg>
        <pc:spChg chg="mod ord">
          <ac:chgData name="Markie Muryawan" userId="20ecc2d2-925d-4715-8099-9dc1f45a0ab4" providerId="ADAL" clId="{93C50B57-04C3-46E1-BB15-E8D1AB4F8CE8}" dt="2022-12-01T17:35:49.659" v="34" actId="700"/>
          <ac:spMkLst>
            <pc:docMk/>
            <pc:sldMk cId="0" sldId="280"/>
            <ac:spMk id="22531" creationId="{B923E7E6-AE91-4C2E-921E-631EF3C53A7D}"/>
          </ac:spMkLst>
        </pc:spChg>
        <pc:spChg chg="mod ord">
          <ac:chgData name="Markie Muryawan" userId="20ecc2d2-925d-4715-8099-9dc1f45a0ab4" providerId="ADAL" clId="{93C50B57-04C3-46E1-BB15-E8D1AB4F8CE8}" dt="2022-12-01T17:35:49.659" v="34" actId="700"/>
          <ac:spMkLst>
            <pc:docMk/>
            <pc:sldMk cId="0" sldId="280"/>
            <ac:spMk id="22534" creationId="{AE645A1C-5DD7-4B80-A706-4A806ADD2B85}"/>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81"/>
        </pc:sldMkLst>
        <pc:spChg chg="add del mod ord">
          <ac:chgData name="Markie Muryawan" userId="20ecc2d2-925d-4715-8099-9dc1f45a0ab4" providerId="ADAL" clId="{93C50B57-04C3-46E1-BB15-E8D1AB4F8CE8}" dt="2022-12-01T17:35:34.535" v="19" actId="700"/>
          <ac:spMkLst>
            <pc:docMk/>
            <pc:sldMk cId="0" sldId="281"/>
            <ac:spMk id="2" creationId="{AD55EB6A-09B8-4A97-AE5B-E726B50D3B59}"/>
          </ac:spMkLst>
        </pc:spChg>
        <pc:spChg chg="add del mod ord">
          <ac:chgData name="Markie Muryawan" userId="20ecc2d2-925d-4715-8099-9dc1f45a0ab4" providerId="ADAL" clId="{93C50B57-04C3-46E1-BB15-E8D1AB4F8CE8}" dt="2022-12-01T17:35:40.036" v="20" actId="700"/>
          <ac:spMkLst>
            <pc:docMk/>
            <pc:sldMk cId="0" sldId="281"/>
            <ac:spMk id="3" creationId="{9F83E7A8-1B04-47CC-90EB-11896E385E88}"/>
          </ac:spMkLst>
        </pc:spChg>
        <pc:spChg chg="add del mod ord">
          <ac:chgData name="Markie Muryawan" userId="20ecc2d2-925d-4715-8099-9dc1f45a0ab4" providerId="ADAL" clId="{93C50B57-04C3-46E1-BB15-E8D1AB4F8CE8}" dt="2022-12-01T17:35:40.036" v="20" actId="700"/>
          <ac:spMkLst>
            <pc:docMk/>
            <pc:sldMk cId="0" sldId="281"/>
            <ac:spMk id="4" creationId="{C7F693EF-334B-43B7-A96C-448E6D9ADEFC}"/>
          </ac:spMkLst>
        </pc:spChg>
        <pc:spChg chg="add del mod ord">
          <ac:chgData name="Markie Muryawan" userId="20ecc2d2-925d-4715-8099-9dc1f45a0ab4" providerId="ADAL" clId="{93C50B57-04C3-46E1-BB15-E8D1AB4F8CE8}" dt="2022-12-01T17:35:49.659" v="34" actId="700"/>
          <ac:spMkLst>
            <pc:docMk/>
            <pc:sldMk cId="0" sldId="281"/>
            <ac:spMk id="5" creationId="{D182E159-AE7F-4D17-9CF7-180F75D7BF58}"/>
          </ac:spMkLst>
        </pc:spChg>
        <pc:spChg chg="mod ord">
          <ac:chgData name="Markie Muryawan" userId="20ecc2d2-925d-4715-8099-9dc1f45a0ab4" providerId="ADAL" clId="{93C50B57-04C3-46E1-BB15-E8D1AB4F8CE8}" dt="2022-12-01T17:35:49.659" v="34" actId="700"/>
          <ac:spMkLst>
            <pc:docMk/>
            <pc:sldMk cId="0" sldId="281"/>
            <ac:spMk id="23554" creationId="{845812EE-F868-456F-BA34-181C12641335}"/>
          </ac:spMkLst>
        </pc:spChg>
        <pc:spChg chg="mod ord">
          <ac:chgData name="Markie Muryawan" userId="20ecc2d2-925d-4715-8099-9dc1f45a0ab4" providerId="ADAL" clId="{93C50B57-04C3-46E1-BB15-E8D1AB4F8CE8}" dt="2022-12-01T17:35:49.659" v="34" actId="700"/>
          <ac:spMkLst>
            <pc:docMk/>
            <pc:sldMk cId="0" sldId="281"/>
            <ac:spMk id="23555" creationId="{5EC17D07-7818-497E-BA6A-2E923F73B7A3}"/>
          </ac:spMkLst>
        </pc:spChg>
        <pc:spChg chg="mod ord">
          <ac:chgData name="Markie Muryawan" userId="20ecc2d2-925d-4715-8099-9dc1f45a0ab4" providerId="ADAL" clId="{93C50B57-04C3-46E1-BB15-E8D1AB4F8CE8}" dt="2022-12-01T17:35:49.659" v="34" actId="700"/>
          <ac:spMkLst>
            <pc:docMk/>
            <pc:sldMk cId="0" sldId="281"/>
            <ac:spMk id="23558" creationId="{11B3B3C4-9594-4733-8DC8-E506CB403095}"/>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82"/>
        </pc:sldMkLst>
        <pc:spChg chg="add del mod ord">
          <ac:chgData name="Markie Muryawan" userId="20ecc2d2-925d-4715-8099-9dc1f45a0ab4" providerId="ADAL" clId="{93C50B57-04C3-46E1-BB15-E8D1AB4F8CE8}" dt="2022-12-01T17:35:34.535" v="19" actId="700"/>
          <ac:spMkLst>
            <pc:docMk/>
            <pc:sldMk cId="0" sldId="282"/>
            <ac:spMk id="2" creationId="{4C3B932A-A770-438A-827A-8A8109E43BB6}"/>
          </ac:spMkLst>
        </pc:spChg>
        <pc:spChg chg="add del mod ord">
          <ac:chgData name="Markie Muryawan" userId="20ecc2d2-925d-4715-8099-9dc1f45a0ab4" providerId="ADAL" clId="{93C50B57-04C3-46E1-BB15-E8D1AB4F8CE8}" dt="2022-12-01T17:35:40.036" v="20" actId="700"/>
          <ac:spMkLst>
            <pc:docMk/>
            <pc:sldMk cId="0" sldId="282"/>
            <ac:spMk id="3" creationId="{1AC70DA7-E0BA-4384-BB94-38D2A6F1720A}"/>
          </ac:spMkLst>
        </pc:spChg>
        <pc:spChg chg="add del mod ord">
          <ac:chgData name="Markie Muryawan" userId="20ecc2d2-925d-4715-8099-9dc1f45a0ab4" providerId="ADAL" clId="{93C50B57-04C3-46E1-BB15-E8D1AB4F8CE8}" dt="2022-12-01T17:35:40.036" v="20" actId="700"/>
          <ac:spMkLst>
            <pc:docMk/>
            <pc:sldMk cId="0" sldId="282"/>
            <ac:spMk id="4" creationId="{60B1A576-878C-4809-A295-8AFFA9572317}"/>
          </ac:spMkLst>
        </pc:spChg>
        <pc:spChg chg="add del mod ord">
          <ac:chgData name="Markie Muryawan" userId="20ecc2d2-925d-4715-8099-9dc1f45a0ab4" providerId="ADAL" clId="{93C50B57-04C3-46E1-BB15-E8D1AB4F8CE8}" dt="2022-12-01T17:35:49.659" v="34" actId="700"/>
          <ac:spMkLst>
            <pc:docMk/>
            <pc:sldMk cId="0" sldId="282"/>
            <ac:spMk id="5" creationId="{D295C112-A4C8-44C9-8CAF-2CC8D3436208}"/>
          </ac:spMkLst>
        </pc:spChg>
        <pc:spChg chg="mod ord">
          <ac:chgData name="Markie Muryawan" userId="20ecc2d2-925d-4715-8099-9dc1f45a0ab4" providerId="ADAL" clId="{93C50B57-04C3-46E1-BB15-E8D1AB4F8CE8}" dt="2022-12-01T17:35:49.659" v="34" actId="700"/>
          <ac:spMkLst>
            <pc:docMk/>
            <pc:sldMk cId="0" sldId="282"/>
            <ac:spMk id="24578" creationId="{60425760-D478-4420-9278-32F3EE94ADFE}"/>
          </ac:spMkLst>
        </pc:spChg>
        <pc:spChg chg="mod ord">
          <ac:chgData name="Markie Muryawan" userId="20ecc2d2-925d-4715-8099-9dc1f45a0ab4" providerId="ADAL" clId="{93C50B57-04C3-46E1-BB15-E8D1AB4F8CE8}" dt="2022-12-01T17:35:49.659" v="34" actId="700"/>
          <ac:spMkLst>
            <pc:docMk/>
            <pc:sldMk cId="0" sldId="282"/>
            <ac:spMk id="24579" creationId="{860CA62D-03CB-4754-BF46-5C79A9E36960}"/>
          </ac:spMkLst>
        </pc:spChg>
        <pc:spChg chg="mod ord">
          <ac:chgData name="Markie Muryawan" userId="20ecc2d2-925d-4715-8099-9dc1f45a0ab4" providerId="ADAL" clId="{93C50B57-04C3-46E1-BB15-E8D1AB4F8CE8}" dt="2022-12-01T17:35:49.659" v="34" actId="700"/>
          <ac:spMkLst>
            <pc:docMk/>
            <pc:sldMk cId="0" sldId="282"/>
            <ac:spMk id="24582" creationId="{18F8CAB1-093E-480C-9AD7-B2E79C927FE9}"/>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83"/>
        </pc:sldMkLst>
        <pc:spChg chg="add del mod ord">
          <ac:chgData name="Markie Muryawan" userId="20ecc2d2-925d-4715-8099-9dc1f45a0ab4" providerId="ADAL" clId="{93C50B57-04C3-46E1-BB15-E8D1AB4F8CE8}" dt="2022-12-01T17:35:34.535" v="19" actId="700"/>
          <ac:spMkLst>
            <pc:docMk/>
            <pc:sldMk cId="0" sldId="283"/>
            <ac:spMk id="2" creationId="{BEA1438B-0707-4CA2-9745-51CD3345A11B}"/>
          </ac:spMkLst>
        </pc:spChg>
        <pc:spChg chg="add del mod ord">
          <ac:chgData name="Markie Muryawan" userId="20ecc2d2-925d-4715-8099-9dc1f45a0ab4" providerId="ADAL" clId="{93C50B57-04C3-46E1-BB15-E8D1AB4F8CE8}" dt="2022-12-01T17:35:40.036" v="20" actId="700"/>
          <ac:spMkLst>
            <pc:docMk/>
            <pc:sldMk cId="0" sldId="283"/>
            <ac:spMk id="3" creationId="{A252FF05-9882-450C-8446-AD013DE88BD6}"/>
          </ac:spMkLst>
        </pc:spChg>
        <pc:spChg chg="add del mod ord">
          <ac:chgData name="Markie Muryawan" userId="20ecc2d2-925d-4715-8099-9dc1f45a0ab4" providerId="ADAL" clId="{93C50B57-04C3-46E1-BB15-E8D1AB4F8CE8}" dt="2022-12-01T17:35:40.036" v="20" actId="700"/>
          <ac:spMkLst>
            <pc:docMk/>
            <pc:sldMk cId="0" sldId="283"/>
            <ac:spMk id="4" creationId="{414F8B85-FB9B-4AE8-A268-E7B3908DC6C0}"/>
          </ac:spMkLst>
        </pc:spChg>
        <pc:spChg chg="add del mod ord">
          <ac:chgData name="Markie Muryawan" userId="20ecc2d2-925d-4715-8099-9dc1f45a0ab4" providerId="ADAL" clId="{93C50B57-04C3-46E1-BB15-E8D1AB4F8CE8}" dt="2022-12-01T17:35:49.659" v="34" actId="700"/>
          <ac:spMkLst>
            <pc:docMk/>
            <pc:sldMk cId="0" sldId="283"/>
            <ac:spMk id="5" creationId="{919550F2-51EF-472A-B799-5D6B6E9EF192}"/>
          </ac:spMkLst>
        </pc:spChg>
        <pc:spChg chg="mod ord">
          <ac:chgData name="Markie Muryawan" userId="20ecc2d2-925d-4715-8099-9dc1f45a0ab4" providerId="ADAL" clId="{93C50B57-04C3-46E1-BB15-E8D1AB4F8CE8}" dt="2022-12-01T17:35:49.659" v="34" actId="700"/>
          <ac:spMkLst>
            <pc:docMk/>
            <pc:sldMk cId="0" sldId="283"/>
            <ac:spMk id="25602" creationId="{10073BCC-5E27-4BE4-A19C-3F58D8DC4408}"/>
          </ac:spMkLst>
        </pc:spChg>
        <pc:spChg chg="mod ord">
          <ac:chgData name="Markie Muryawan" userId="20ecc2d2-925d-4715-8099-9dc1f45a0ab4" providerId="ADAL" clId="{93C50B57-04C3-46E1-BB15-E8D1AB4F8CE8}" dt="2022-12-01T17:35:49.659" v="34" actId="700"/>
          <ac:spMkLst>
            <pc:docMk/>
            <pc:sldMk cId="0" sldId="283"/>
            <ac:spMk id="25603" creationId="{502B957C-D3D9-44C1-9F63-81B3F261635D}"/>
          </ac:spMkLst>
        </pc:spChg>
        <pc:spChg chg="mod ord">
          <ac:chgData name="Markie Muryawan" userId="20ecc2d2-925d-4715-8099-9dc1f45a0ab4" providerId="ADAL" clId="{93C50B57-04C3-46E1-BB15-E8D1AB4F8CE8}" dt="2022-12-01T17:35:49.659" v="34" actId="700"/>
          <ac:spMkLst>
            <pc:docMk/>
            <pc:sldMk cId="0" sldId="283"/>
            <ac:spMk id="25606" creationId="{7663632D-FCD7-481D-8C7C-17E9EAD5CD31}"/>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84"/>
        </pc:sldMkLst>
        <pc:spChg chg="add del mod ord">
          <ac:chgData name="Markie Muryawan" userId="20ecc2d2-925d-4715-8099-9dc1f45a0ab4" providerId="ADAL" clId="{93C50B57-04C3-46E1-BB15-E8D1AB4F8CE8}" dt="2022-12-01T17:35:34.535" v="19" actId="700"/>
          <ac:spMkLst>
            <pc:docMk/>
            <pc:sldMk cId="0" sldId="284"/>
            <ac:spMk id="2" creationId="{F59A21B6-BC07-497E-A6A4-8BA79F18B16C}"/>
          </ac:spMkLst>
        </pc:spChg>
        <pc:spChg chg="add del mod ord">
          <ac:chgData name="Markie Muryawan" userId="20ecc2d2-925d-4715-8099-9dc1f45a0ab4" providerId="ADAL" clId="{93C50B57-04C3-46E1-BB15-E8D1AB4F8CE8}" dt="2022-12-01T17:35:40.036" v="20" actId="700"/>
          <ac:spMkLst>
            <pc:docMk/>
            <pc:sldMk cId="0" sldId="284"/>
            <ac:spMk id="3" creationId="{DDA8D183-224B-4C0E-970E-0FA5C6E653FA}"/>
          </ac:spMkLst>
        </pc:spChg>
        <pc:spChg chg="add del mod ord">
          <ac:chgData name="Markie Muryawan" userId="20ecc2d2-925d-4715-8099-9dc1f45a0ab4" providerId="ADAL" clId="{93C50B57-04C3-46E1-BB15-E8D1AB4F8CE8}" dt="2022-12-01T17:35:40.036" v="20" actId="700"/>
          <ac:spMkLst>
            <pc:docMk/>
            <pc:sldMk cId="0" sldId="284"/>
            <ac:spMk id="4" creationId="{A42FEDDE-5809-4BC0-9505-CE77FEA03968}"/>
          </ac:spMkLst>
        </pc:spChg>
        <pc:spChg chg="add del mod ord">
          <ac:chgData name="Markie Muryawan" userId="20ecc2d2-925d-4715-8099-9dc1f45a0ab4" providerId="ADAL" clId="{93C50B57-04C3-46E1-BB15-E8D1AB4F8CE8}" dt="2022-12-01T17:35:49.659" v="34" actId="700"/>
          <ac:spMkLst>
            <pc:docMk/>
            <pc:sldMk cId="0" sldId="284"/>
            <ac:spMk id="5" creationId="{24471DB4-F2EF-4056-8352-6C7B500970FE}"/>
          </ac:spMkLst>
        </pc:spChg>
        <pc:spChg chg="mod ord">
          <ac:chgData name="Markie Muryawan" userId="20ecc2d2-925d-4715-8099-9dc1f45a0ab4" providerId="ADAL" clId="{93C50B57-04C3-46E1-BB15-E8D1AB4F8CE8}" dt="2022-12-01T17:35:49.659" v="34" actId="700"/>
          <ac:spMkLst>
            <pc:docMk/>
            <pc:sldMk cId="0" sldId="284"/>
            <ac:spMk id="26626" creationId="{5EF05825-263F-42C4-91D5-0F191DF17B51}"/>
          </ac:spMkLst>
        </pc:spChg>
        <pc:spChg chg="mod ord">
          <ac:chgData name="Markie Muryawan" userId="20ecc2d2-925d-4715-8099-9dc1f45a0ab4" providerId="ADAL" clId="{93C50B57-04C3-46E1-BB15-E8D1AB4F8CE8}" dt="2022-12-01T17:35:49.659" v="34" actId="700"/>
          <ac:spMkLst>
            <pc:docMk/>
            <pc:sldMk cId="0" sldId="284"/>
            <ac:spMk id="26627" creationId="{D1ED3FBE-C6FF-4AD4-9782-80DA52FE12D6}"/>
          </ac:spMkLst>
        </pc:spChg>
        <pc:spChg chg="mod ord">
          <ac:chgData name="Markie Muryawan" userId="20ecc2d2-925d-4715-8099-9dc1f45a0ab4" providerId="ADAL" clId="{93C50B57-04C3-46E1-BB15-E8D1AB4F8CE8}" dt="2022-12-01T17:35:49.659" v="34" actId="700"/>
          <ac:spMkLst>
            <pc:docMk/>
            <pc:sldMk cId="0" sldId="284"/>
            <ac:spMk id="26630" creationId="{85BE1066-7791-4466-BC5F-E21D77B44432}"/>
          </ac:spMkLst>
        </pc:spChg>
      </pc:sldChg>
      <pc:sldChg chg="addSp delSp modSp add mod modTransition modClrScheme chgLayout modNotes">
        <pc:chgData name="Markie Muryawan" userId="20ecc2d2-925d-4715-8099-9dc1f45a0ab4" providerId="ADAL" clId="{93C50B57-04C3-46E1-BB15-E8D1AB4F8CE8}" dt="2022-12-01T17:35:49.732" v="35" actId="27636"/>
        <pc:sldMkLst>
          <pc:docMk/>
          <pc:sldMk cId="0" sldId="285"/>
        </pc:sldMkLst>
        <pc:spChg chg="add del mod ord">
          <ac:chgData name="Markie Muryawan" userId="20ecc2d2-925d-4715-8099-9dc1f45a0ab4" providerId="ADAL" clId="{93C50B57-04C3-46E1-BB15-E8D1AB4F8CE8}" dt="2022-12-01T17:35:34.535" v="19" actId="700"/>
          <ac:spMkLst>
            <pc:docMk/>
            <pc:sldMk cId="0" sldId="285"/>
            <ac:spMk id="2" creationId="{7C411313-9059-454D-9502-2BFFFA24AAFE}"/>
          </ac:spMkLst>
        </pc:spChg>
        <pc:spChg chg="add del mod ord">
          <ac:chgData name="Markie Muryawan" userId="20ecc2d2-925d-4715-8099-9dc1f45a0ab4" providerId="ADAL" clId="{93C50B57-04C3-46E1-BB15-E8D1AB4F8CE8}" dt="2022-12-01T17:35:40.036" v="20" actId="700"/>
          <ac:spMkLst>
            <pc:docMk/>
            <pc:sldMk cId="0" sldId="285"/>
            <ac:spMk id="3" creationId="{B34977A7-2C34-45A9-949B-FE6674BF8F77}"/>
          </ac:spMkLst>
        </pc:spChg>
        <pc:spChg chg="add del mod ord">
          <ac:chgData name="Markie Muryawan" userId="20ecc2d2-925d-4715-8099-9dc1f45a0ab4" providerId="ADAL" clId="{93C50B57-04C3-46E1-BB15-E8D1AB4F8CE8}" dt="2022-12-01T17:35:40.036" v="20" actId="700"/>
          <ac:spMkLst>
            <pc:docMk/>
            <pc:sldMk cId="0" sldId="285"/>
            <ac:spMk id="4" creationId="{C5F61518-B11F-4CD5-9ACD-E8930561D8CA}"/>
          </ac:spMkLst>
        </pc:spChg>
        <pc:spChg chg="add del mod ord">
          <ac:chgData name="Markie Muryawan" userId="20ecc2d2-925d-4715-8099-9dc1f45a0ab4" providerId="ADAL" clId="{93C50B57-04C3-46E1-BB15-E8D1AB4F8CE8}" dt="2022-12-01T17:35:49.659" v="34" actId="700"/>
          <ac:spMkLst>
            <pc:docMk/>
            <pc:sldMk cId="0" sldId="285"/>
            <ac:spMk id="5" creationId="{BB92C0F0-C975-4FA0-A994-60C9DC2B26A4}"/>
          </ac:spMkLst>
        </pc:spChg>
        <pc:spChg chg="mod ord">
          <ac:chgData name="Markie Muryawan" userId="20ecc2d2-925d-4715-8099-9dc1f45a0ab4" providerId="ADAL" clId="{93C50B57-04C3-46E1-BB15-E8D1AB4F8CE8}" dt="2022-12-01T17:35:49.732" v="35" actId="27636"/>
          <ac:spMkLst>
            <pc:docMk/>
            <pc:sldMk cId="0" sldId="285"/>
            <ac:spMk id="27650" creationId="{B8C6F2AF-545F-4CA1-B40B-CB5073ECBDFC}"/>
          </ac:spMkLst>
        </pc:spChg>
        <pc:spChg chg="mod ord">
          <ac:chgData name="Markie Muryawan" userId="20ecc2d2-925d-4715-8099-9dc1f45a0ab4" providerId="ADAL" clId="{93C50B57-04C3-46E1-BB15-E8D1AB4F8CE8}" dt="2022-12-01T17:35:49.659" v="34" actId="700"/>
          <ac:spMkLst>
            <pc:docMk/>
            <pc:sldMk cId="0" sldId="285"/>
            <ac:spMk id="27651" creationId="{5BDADE03-1F96-43ED-9BBD-8C4C5494FADF}"/>
          </ac:spMkLst>
        </pc:spChg>
        <pc:spChg chg="mod ord">
          <ac:chgData name="Markie Muryawan" userId="20ecc2d2-925d-4715-8099-9dc1f45a0ab4" providerId="ADAL" clId="{93C50B57-04C3-46E1-BB15-E8D1AB4F8CE8}" dt="2022-12-01T17:35:49.659" v="34" actId="700"/>
          <ac:spMkLst>
            <pc:docMk/>
            <pc:sldMk cId="0" sldId="285"/>
            <ac:spMk id="27654" creationId="{662BDF70-B12E-4713-B1C8-696CD4E40BF4}"/>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86"/>
        </pc:sldMkLst>
        <pc:spChg chg="add del mod ord">
          <ac:chgData name="Markie Muryawan" userId="20ecc2d2-925d-4715-8099-9dc1f45a0ab4" providerId="ADAL" clId="{93C50B57-04C3-46E1-BB15-E8D1AB4F8CE8}" dt="2022-12-01T17:35:34.535" v="19" actId="700"/>
          <ac:spMkLst>
            <pc:docMk/>
            <pc:sldMk cId="0" sldId="286"/>
            <ac:spMk id="2" creationId="{04EB33FE-CD18-49AA-B8F0-6C87D9EE5301}"/>
          </ac:spMkLst>
        </pc:spChg>
        <pc:spChg chg="add del mod ord">
          <ac:chgData name="Markie Muryawan" userId="20ecc2d2-925d-4715-8099-9dc1f45a0ab4" providerId="ADAL" clId="{93C50B57-04C3-46E1-BB15-E8D1AB4F8CE8}" dt="2022-12-01T17:35:40.036" v="20" actId="700"/>
          <ac:spMkLst>
            <pc:docMk/>
            <pc:sldMk cId="0" sldId="286"/>
            <ac:spMk id="3" creationId="{7D9B2D5C-C51B-4272-AF08-7E87EEBEA31B}"/>
          </ac:spMkLst>
        </pc:spChg>
        <pc:spChg chg="add del mod ord">
          <ac:chgData name="Markie Muryawan" userId="20ecc2d2-925d-4715-8099-9dc1f45a0ab4" providerId="ADAL" clId="{93C50B57-04C3-46E1-BB15-E8D1AB4F8CE8}" dt="2022-12-01T17:35:40.036" v="20" actId="700"/>
          <ac:spMkLst>
            <pc:docMk/>
            <pc:sldMk cId="0" sldId="286"/>
            <ac:spMk id="4" creationId="{6C83C19D-6969-478D-880D-D1CF5EF3F415}"/>
          </ac:spMkLst>
        </pc:spChg>
        <pc:spChg chg="add del mod ord">
          <ac:chgData name="Markie Muryawan" userId="20ecc2d2-925d-4715-8099-9dc1f45a0ab4" providerId="ADAL" clId="{93C50B57-04C3-46E1-BB15-E8D1AB4F8CE8}" dt="2022-12-01T17:35:49.659" v="34" actId="700"/>
          <ac:spMkLst>
            <pc:docMk/>
            <pc:sldMk cId="0" sldId="286"/>
            <ac:spMk id="5" creationId="{50A89E41-F2E2-4E61-8CDB-65090EB0FE36}"/>
          </ac:spMkLst>
        </pc:spChg>
        <pc:spChg chg="mod ord">
          <ac:chgData name="Markie Muryawan" userId="20ecc2d2-925d-4715-8099-9dc1f45a0ab4" providerId="ADAL" clId="{93C50B57-04C3-46E1-BB15-E8D1AB4F8CE8}" dt="2022-12-01T17:35:49.659" v="34" actId="700"/>
          <ac:spMkLst>
            <pc:docMk/>
            <pc:sldMk cId="0" sldId="286"/>
            <ac:spMk id="14338" creationId="{AED63B54-E1BD-4AFF-9B8C-8B4B4F293EF3}"/>
          </ac:spMkLst>
        </pc:spChg>
        <pc:spChg chg="mod ord">
          <ac:chgData name="Markie Muryawan" userId="20ecc2d2-925d-4715-8099-9dc1f45a0ab4" providerId="ADAL" clId="{93C50B57-04C3-46E1-BB15-E8D1AB4F8CE8}" dt="2022-12-01T17:35:49.659" v="34" actId="700"/>
          <ac:spMkLst>
            <pc:docMk/>
            <pc:sldMk cId="0" sldId="286"/>
            <ac:spMk id="14339" creationId="{C729CD91-F30E-46BD-B225-A7D7DA215E9A}"/>
          </ac:spMkLst>
        </pc:spChg>
        <pc:spChg chg="mod ord">
          <ac:chgData name="Markie Muryawan" userId="20ecc2d2-925d-4715-8099-9dc1f45a0ab4" providerId="ADAL" clId="{93C50B57-04C3-46E1-BB15-E8D1AB4F8CE8}" dt="2022-12-01T17:35:49.659" v="34" actId="700"/>
          <ac:spMkLst>
            <pc:docMk/>
            <pc:sldMk cId="0" sldId="286"/>
            <ac:spMk id="14342" creationId="{60980B06-06AC-4F87-A45D-DB8789768DBB}"/>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3457385310" sldId="296"/>
        </pc:sldMkLst>
        <pc:spChg chg="add del mod ord">
          <ac:chgData name="Markie Muryawan" userId="20ecc2d2-925d-4715-8099-9dc1f45a0ab4" providerId="ADAL" clId="{93C50B57-04C3-46E1-BB15-E8D1AB4F8CE8}" dt="2022-12-01T17:35:34.535" v="19" actId="700"/>
          <ac:spMkLst>
            <pc:docMk/>
            <pc:sldMk cId="3457385310" sldId="296"/>
            <ac:spMk id="2" creationId="{4E87E732-29EF-4000-ACD5-C43883F2C61E}"/>
          </ac:spMkLst>
        </pc:spChg>
        <pc:spChg chg="add del mod ord">
          <ac:chgData name="Markie Muryawan" userId="20ecc2d2-925d-4715-8099-9dc1f45a0ab4" providerId="ADAL" clId="{93C50B57-04C3-46E1-BB15-E8D1AB4F8CE8}" dt="2022-12-01T17:35:40.036" v="20" actId="700"/>
          <ac:spMkLst>
            <pc:docMk/>
            <pc:sldMk cId="3457385310" sldId="296"/>
            <ac:spMk id="3" creationId="{07396E5C-5620-4B14-BFEF-B62C5504DEE0}"/>
          </ac:spMkLst>
        </pc:spChg>
        <pc:spChg chg="add del mod ord">
          <ac:chgData name="Markie Muryawan" userId="20ecc2d2-925d-4715-8099-9dc1f45a0ab4" providerId="ADAL" clId="{93C50B57-04C3-46E1-BB15-E8D1AB4F8CE8}" dt="2022-12-01T17:35:40.036" v="20" actId="700"/>
          <ac:spMkLst>
            <pc:docMk/>
            <pc:sldMk cId="3457385310" sldId="296"/>
            <ac:spMk id="4" creationId="{B842CB49-0315-4A12-B010-918385EEBDB4}"/>
          </ac:spMkLst>
        </pc:spChg>
        <pc:spChg chg="add del mod ord">
          <ac:chgData name="Markie Muryawan" userId="20ecc2d2-925d-4715-8099-9dc1f45a0ab4" providerId="ADAL" clId="{93C50B57-04C3-46E1-BB15-E8D1AB4F8CE8}" dt="2022-12-01T17:35:49.659" v="34" actId="700"/>
          <ac:spMkLst>
            <pc:docMk/>
            <pc:sldMk cId="3457385310" sldId="296"/>
            <ac:spMk id="5" creationId="{594D780B-B5AD-4286-B860-55B55F313738}"/>
          </ac:spMkLst>
        </pc:spChg>
        <pc:spChg chg="mod ord">
          <ac:chgData name="Markie Muryawan" userId="20ecc2d2-925d-4715-8099-9dc1f45a0ab4" providerId="ADAL" clId="{93C50B57-04C3-46E1-BB15-E8D1AB4F8CE8}" dt="2022-12-01T17:35:49.659" v="34" actId="700"/>
          <ac:spMkLst>
            <pc:docMk/>
            <pc:sldMk cId="3457385310" sldId="296"/>
            <ac:spMk id="16386" creationId="{2FF3C340-EAB0-43DD-81E0-92120D41984A}"/>
          </ac:spMkLst>
        </pc:spChg>
        <pc:spChg chg="mod ord">
          <ac:chgData name="Markie Muryawan" userId="20ecc2d2-925d-4715-8099-9dc1f45a0ab4" providerId="ADAL" clId="{93C50B57-04C3-46E1-BB15-E8D1AB4F8CE8}" dt="2022-12-01T17:35:49.659" v="34" actId="700"/>
          <ac:spMkLst>
            <pc:docMk/>
            <pc:sldMk cId="3457385310" sldId="296"/>
            <ac:spMk id="16387" creationId="{51D0FD80-948C-4E82-9065-1B180C45748A}"/>
          </ac:spMkLst>
        </pc:spChg>
        <pc:spChg chg="mod ord">
          <ac:chgData name="Markie Muryawan" userId="20ecc2d2-925d-4715-8099-9dc1f45a0ab4" providerId="ADAL" clId="{93C50B57-04C3-46E1-BB15-E8D1AB4F8CE8}" dt="2022-12-01T17:35:49.659" v="34" actId="700"/>
          <ac:spMkLst>
            <pc:docMk/>
            <pc:sldMk cId="3457385310" sldId="296"/>
            <ac:spMk id="16390" creationId="{403F2A9B-7E2E-4C23-B8C0-80BA6FDC414F}"/>
          </ac:spMkLst>
        </pc:spChg>
      </pc:sldChg>
      <pc:sldChg chg="addSp delSp modSp add mod modTransition modClrScheme chgLayout modNotes">
        <pc:chgData name="Markie Muryawan" userId="20ecc2d2-925d-4715-8099-9dc1f45a0ab4" providerId="ADAL" clId="{93C50B57-04C3-46E1-BB15-E8D1AB4F8CE8}" dt="2022-12-01T17:35:49.659" v="34" actId="700"/>
        <pc:sldMkLst>
          <pc:docMk/>
          <pc:sldMk cId="0" sldId="297"/>
        </pc:sldMkLst>
        <pc:spChg chg="add del mod ord">
          <ac:chgData name="Markie Muryawan" userId="20ecc2d2-925d-4715-8099-9dc1f45a0ab4" providerId="ADAL" clId="{93C50B57-04C3-46E1-BB15-E8D1AB4F8CE8}" dt="2022-12-01T17:35:34.535" v="19" actId="700"/>
          <ac:spMkLst>
            <pc:docMk/>
            <pc:sldMk cId="0" sldId="297"/>
            <ac:spMk id="2" creationId="{354A1390-1BF7-4072-B219-0B425A6558AE}"/>
          </ac:spMkLst>
        </pc:spChg>
        <pc:spChg chg="add del mod ord">
          <ac:chgData name="Markie Muryawan" userId="20ecc2d2-925d-4715-8099-9dc1f45a0ab4" providerId="ADAL" clId="{93C50B57-04C3-46E1-BB15-E8D1AB4F8CE8}" dt="2022-12-01T17:35:40.036" v="20" actId="700"/>
          <ac:spMkLst>
            <pc:docMk/>
            <pc:sldMk cId="0" sldId="297"/>
            <ac:spMk id="3" creationId="{9BBEB31D-82A1-4368-AC5E-C8CCC642E5D0}"/>
          </ac:spMkLst>
        </pc:spChg>
        <pc:spChg chg="add del mod ord">
          <ac:chgData name="Markie Muryawan" userId="20ecc2d2-925d-4715-8099-9dc1f45a0ab4" providerId="ADAL" clId="{93C50B57-04C3-46E1-BB15-E8D1AB4F8CE8}" dt="2022-12-01T17:35:40.036" v="20" actId="700"/>
          <ac:spMkLst>
            <pc:docMk/>
            <pc:sldMk cId="0" sldId="297"/>
            <ac:spMk id="4" creationId="{84EEBDBC-EB66-4311-9228-CE073F7AEDA9}"/>
          </ac:spMkLst>
        </pc:spChg>
        <pc:spChg chg="add del mod ord">
          <ac:chgData name="Markie Muryawan" userId="20ecc2d2-925d-4715-8099-9dc1f45a0ab4" providerId="ADAL" clId="{93C50B57-04C3-46E1-BB15-E8D1AB4F8CE8}" dt="2022-12-01T17:35:49.659" v="34" actId="700"/>
          <ac:spMkLst>
            <pc:docMk/>
            <pc:sldMk cId="0" sldId="297"/>
            <ac:spMk id="5" creationId="{DDA7CA30-A8A2-444E-AE79-E4A4B6D01722}"/>
          </ac:spMkLst>
        </pc:spChg>
        <pc:spChg chg="mod ord">
          <ac:chgData name="Markie Muryawan" userId="20ecc2d2-925d-4715-8099-9dc1f45a0ab4" providerId="ADAL" clId="{93C50B57-04C3-46E1-BB15-E8D1AB4F8CE8}" dt="2022-12-01T17:35:49.659" v="34" actId="700"/>
          <ac:spMkLst>
            <pc:docMk/>
            <pc:sldMk cId="0" sldId="297"/>
            <ac:spMk id="19458" creationId="{D02C1A1A-EDCC-4878-82E2-2F7546ADD43B}"/>
          </ac:spMkLst>
        </pc:spChg>
        <pc:spChg chg="mod ord">
          <ac:chgData name="Markie Muryawan" userId="20ecc2d2-925d-4715-8099-9dc1f45a0ab4" providerId="ADAL" clId="{93C50B57-04C3-46E1-BB15-E8D1AB4F8CE8}" dt="2022-12-01T17:35:49.659" v="34" actId="700"/>
          <ac:spMkLst>
            <pc:docMk/>
            <pc:sldMk cId="0" sldId="297"/>
            <ac:spMk id="19459" creationId="{0FD1E07D-0AC8-40A3-889F-597EA4DC8A10}"/>
          </ac:spMkLst>
        </pc:spChg>
        <pc:spChg chg="mod ord">
          <ac:chgData name="Markie Muryawan" userId="20ecc2d2-925d-4715-8099-9dc1f45a0ab4" providerId="ADAL" clId="{93C50B57-04C3-46E1-BB15-E8D1AB4F8CE8}" dt="2022-12-01T17:35:49.659" v="34" actId="700"/>
          <ac:spMkLst>
            <pc:docMk/>
            <pc:sldMk cId="0" sldId="297"/>
            <ac:spMk id="19462" creationId="{69124443-6743-4CE8-B6DA-53911BAB116B}"/>
          </ac:spMkLst>
        </pc:spChg>
      </pc:sldChg>
      <pc:sldChg chg="add">
        <pc:chgData name="Markie Muryawan" userId="20ecc2d2-925d-4715-8099-9dc1f45a0ab4" providerId="ADAL" clId="{93C50B57-04C3-46E1-BB15-E8D1AB4F8CE8}" dt="2022-12-01T17:34:55.183" v="1"/>
        <pc:sldMkLst>
          <pc:docMk/>
          <pc:sldMk cId="0" sldId="302"/>
        </pc:sldMkLst>
      </pc:sldChg>
      <pc:sldChg chg="del">
        <pc:chgData name="Markie Muryawan" userId="20ecc2d2-925d-4715-8099-9dc1f45a0ab4" providerId="ADAL" clId="{93C50B57-04C3-46E1-BB15-E8D1AB4F8CE8}" dt="2022-12-01T17:34:43.848" v="0" actId="47"/>
        <pc:sldMkLst>
          <pc:docMk/>
          <pc:sldMk cId="194106885" sldId="1174"/>
        </pc:sldMkLst>
      </pc:sldChg>
      <pc:sldChg chg="del">
        <pc:chgData name="Markie Muryawan" userId="20ecc2d2-925d-4715-8099-9dc1f45a0ab4" providerId="ADAL" clId="{93C50B57-04C3-46E1-BB15-E8D1AB4F8CE8}" dt="2022-12-01T17:34:43.848" v="0" actId="47"/>
        <pc:sldMkLst>
          <pc:docMk/>
          <pc:sldMk cId="664673601" sldId="1344"/>
        </pc:sldMkLst>
      </pc:sldChg>
      <pc:sldChg chg="del">
        <pc:chgData name="Markie Muryawan" userId="20ecc2d2-925d-4715-8099-9dc1f45a0ab4" providerId="ADAL" clId="{93C50B57-04C3-46E1-BB15-E8D1AB4F8CE8}" dt="2022-12-01T17:34:43.848" v="0" actId="47"/>
        <pc:sldMkLst>
          <pc:docMk/>
          <pc:sldMk cId="1722752830" sldId="1345"/>
        </pc:sldMkLst>
      </pc:sldChg>
      <pc:sldChg chg="del">
        <pc:chgData name="Markie Muryawan" userId="20ecc2d2-925d-4715-8099-9dc1f45a0ab4" providerId="ADAL" clId="{93C50B57-04C3-46E1-BB15-E8D1AB4F8CE8}" dt="2022-12-01T17:34:43.848" v="0" actId="47"/>
        <pc:sldMkLst>
          <pc:docMk/>
          <pc:sldMk cId="1966552314" sldId="1348"/>
        </pc:sldMkLst>
      </pc:sldChg>
      <pc:sldChg chg="del">
        <pc:chgData name="Markie Muryawan" userId="20ecc2d2-925d-4715-8099-9dc1f45a0ab4" providerId="ADAL" clId="{93C50B57-04C3-46E1-BB15-E8D1AB4F8CE8}" dt="2022-12-01T17:34:43.848" v="0" actId="47"/>
        <pc:sldMkLst>
          <pc:docMk/>
          <pc:sldMk cId="1108820598" sldId="1349"/>
        </pc:sldMkLst>
      </pc:sldChg>
      <pc:sldChg chg="del">
        <pc:chgData name="Markie Muryawan" userId="20ecc2d2-925d-4715-8099-9dc1f45a0ab4" providerId="ADAL" clId="{93C50B57-04C3-46E1-BB15-E8D1AB4F8CE8}" dt="2022-12-01T17:34:43.848" v="0" actId="47"/>
        <pc:sldMkLst>
          <pc:docMk/>
          <pc:sldMk cId="1692972106" sldId="1352"/>
        </pc:sldMkLst>
      </pc:sldChg>
      <pc:sldChg chg="del">
        <pc:chgData name="Markie Muryawan" userId="20ecc2d2-925d-4715-8099-9dc1f45a0ab4" providerId="ADAL" clId="{93C50B57-04C3-46E1-BB15-E8D1AB4F8CE8}" dt="2022-12-01T17:34:43.848" v="0" actId="47"/>
        <pc:sldMkLst>
          <pc:docMk/>
          <pc:sldMk cId="4050445343" sldId="1353"/>
        </pc:sldMkLst>
      </pc:sldChg>
      <pc:sldChg chg="del">
        <pc:chgData name="Markie Muryawan" userId="20ecc2d2-925d-4715-8099-9dc1f45a0ab4" providerId="ADAL" clId="{93C50B57-04C3-46E1-BB15-E8D1AB4F8CE8}" dt="2022-12-01T17:34:43.848" v="0" actId="47"/>
        <pc:sldMkLst>
          <pc:docMk/>
          <pc:sldMk cId="1864434890" sldId="1354"/>
        </pc:sldMkLst>
      </pc:sldChg>
      <pc:sldChg chg="del">
        <pc:chgData name="Markie Muryawan" userId="20ecc2d2-925d-4715-8099-9dc1f45a0ab4" providerId="ADAL" clId="{93C50B57-04C3-46E1-BB15-E8D1AB4F8CE8}" dt="2022-12-01T17:34:43.848" v="0" actId="47"/>
        <pc:sldMkLst>
          <pc:docMk/>
          <pc:sldMk cId="1881331221" sldId="1355"/>
        </pc:sldMkLst>
      </pc:sldChg>
      <pc:sldChg chg="del">
        <pc:chgData name="Markie Muryawan" userId="20ecc2d2-925d-4715-8099-9dc1f45a0ab4" providerId="ADAL" clId="{93C50B57-04C3-46E1-BB15-E8D1AB4F8CE8}" dt="2022-12-01T17:34:43.848" v="0" actId="47"/>
        <pc:sldMkLst>
          <pc:docMk/>
          <pc:sldMk cId="3874760579" sldId="1356"/>
        </pc:sldMkLst>
      </pc:sldChg>
      <pc:sldChg chg="del">
        <pc:chgData name="Markie Muryawan" userId="20ecc2d2-925d-4715-8099-9dc1f45a0ab4" providerId="ADAL" clId="{93C50B57-04C3-46E1-BB15-E8D1AB4F8CE8}" dt="2022-12-01T17:34:43.848" v="0" actId="47"/>
        <pc:sldMkLst>
          <pc:docMk/>
          <pc:sldMk cId="420132366" sldId="1357"/>
        </pc:sldMkLst>
      </pc:sldChg>
      <pc:sldChg chg="del">
        <pc:chgData name="Markie Muryawan" userId="20ecc2d2-925d-4715-8099-9dc1f45a0ab4" providerId="ADAL" clId="{93C50B57-04C3-46E1-BB15-E8D1AB4F8CE8}" dt="2022-12-01T17:34:43.848" v="0" actId="47"/>
        <pc:sldMkLst>
          <pc:docMk/>
          <pc:sldMk cId="775246161" sldId="1358"/>
        </pc:sldMkLst>
      </pc:sldChg>
    </pc:docChg>
  </pc:docChgLst>
  <pc:docChgLst>
    <pc:chgData name="Vysaul Nyirongo" userId="dc6561df-a042-4a3d-acb6-dd094d837a78" providerId="ADAL" clId="{9459C035-5EEA-4DEC-9614-49B6AEADD08D}"/>
    <pc:docChg chg="custSel modSld">
      <pc:chgData name="Vysaul Nyirongo" userId="dc6561df-a042-4a3d-acb6-dd094d837a78" providerId="ADAL" clId="{9459C035-5EEA-4DEC-9614-49B6AEADD08D}" dt="2023-05-10T07:25:53.455" v="107" actId="20577"/>
      <pc:docMkLst>
        <pc:docMk/>
      </pc:docMkLst>
      <pc:sldChg chg="modSp">
        <pc:chgData name="Vysaul Nyirongo" userId="dc6561df-a042-4a3d-acb6-dd094d837a78" providerId="ADAL" clId="{9459C035-5EEA-4DEC-9614-49B6AEADD08D}" dt="2023-05-10T06:37:24.908" v="94" actId="20577"/>
        <pc:sldMkLst>
          <pc:docMk/>
          <pc:sldMk cId="3008031223" sldId="1341"/>
        </pc:sldMkLst>
        <pc:graphicFrameChg chg="mod">
          <ac:chgData name="Vysaul Nyirongo" userId="dc6561df-a042-4a3d-acb6-dd094d837a78" providerId="ADAL" clId="{9459C035-5EEA-4DEC-9614-49B6AEADD08D}" dt="2023-05-10T06:37:24.908" v="94" actId="20577"/>
          <ac:graphicFrameMkLst>
            <pc:docMk/>
            <pc:sldMk cId="3008031223" sldId="1341"/>
            <ac:graphicFrameMk id="7" creationId="{BDAD9088-3682-4F36-B06F-5C990D9ED520}"/>
          </ac:graphicFrameMkLst>
        </pc:graphicFrameChg>
      </pc:sldChg>
      <pc:sldChg chg="modSp mod">
        <pc:chgData name="Vysaul Nyirongo" userId="dc6561df-a042-4a3d-acb6-dd094d837a78" providerId="ADAL" clId="{9459C035-5EEA-4DEC-9614-49B6AEADD08D}" dt="2023-05-08T03:24:31.742" v="78" actId="207"/>
        <pc:sldMkLst>
          <pc:docMk/>
          <pc:sldMk cId="1636467240" sldId="1357"/>
        </pc:sldMkLst>
        <pc:spChg chg="mod">
          <ac:chgData name="Vysaul Nyirongo" userId="dc6561df-a042-4a3d-acb6-dd094d837a78" providerId="ADAL" clId="{9459C035-5EEA-4DEC-9614-49B6AEADD08D}" dt="2023-05-08T03:24:31.742" v="78" actId="207"/>
          <ac:spMkLst>
            <pc:docMk/>
            <pc:sldMk cId="1636467240" sldId="1357"/>
            <ac:spMk id="4" creationId="{4951B1B9-633F-407C-9C8C-C50B588F8BB6}"/>
          </ac:spMkLst>
        </pc:spChg>
      </pc:sldChg>
      <pc:sldChg chg="modSp mod">
        <pc:chgData name="Vysaul Nyirongo" userId="dc6561df-a042-4a3d-acb6-dd094d837a78" providerId="ADAL" clId="{9459C035-5EEA-4DEC-9614-49B6AEADD08D}" dt="2023-05-10T07:24:57.383" v="103" actId="207"/>
        <pc:sldMkLst>
          <pc:docMk/>
          <pc:sldMk cId="142966727" sldId="1390"/>
        </pc:sldMkLst>
        <pc:spChg chg="mod">
          <ac:chgData name="Vysaul Nyirongo" userId="dc6561df-a042-4a3d-acb6-dd094d837a78" providerId="ADAL" clId="{9459C035-5EEA-4DEC-9614-49B6AEADD08D}" dt="2023-05-10T07:24:44.251" v="102" actId="1076"/>
          <ac:spMkLst>
            <pc:docMk/>
            <pc:sldMk cId="142966727" sldId="1390"/>
            <ac:spMk id="4" creationId="{A8D7D0E5-C73E-F506-FCC8-543DC9A1D93A}"/>
          </ac:spMkLst>
        </pc:spChg>
        <pc:spChg chg="mod">
          <ac:chgData name="Vysaul Nyirongo" userId="dc6561df-a042-4a3d-acb6-dd094d837a78" providerId="ADAL" clId="{9459C035-5EEA-4DEC-9614-49B6AEADD08D}" dt="2023-05-10T07:24:57.383" v="103" actId="207"/>
          <ac:spMkLst>
            <pc:docMk/>
            <pc:sldMk cId="142966727" sldId="1390"/>
            <ac:spMk id="5" creationId="{DA93D75A-E461-9045-37CC-FFAF5D3C4433}"/>
          </ac:spMkLst>
        </pc:spChg>
      </pc:sldChg>
      <pc:sldChg chg="modSp mod">
        <pc:chgData name="Vysaul Nyirongo" userId="dc6561df-a042-4a3d-acb6-dd094d837a78" providerId="ADAL" clId="{9459C035-5EEA-4DEC-9614-49B6AEADD08D}" dt="2023-05-10T07:25:53.455" v="107" actId="20577"/>
        <pc:sldMkLst>
          <pc:docMk/>
          <pc:sldMk cId="948246437" sldId="1394"/>
        </pc:sldMkLst>
        <pc:spChg chg="mod">
          <ac:chgData name="Vysaul Nyirongo" userId="dc6561df-a042-4a3d-acb6-dd094d837a78" providerId="ADAL" clId="{9459C035-5EEA-4DEC-9614-49B6AEADD08D}" dt="2023-05-10T07:25:53.455" v="107" actId="20577"/>
          <ac:spMkLst>
            <pc:docMk/>
            <pc:sldMk cId="948246437" sldId="1394"/>
            <ac:spMk id="2" creationId="{2C32888C-8E52-3C00-3923-9BA84A9BD7EE}"/>
          </ac:spMkLst>
        </pc:spChg>
      </pc:sldChg>
      <pc:sldChg chg="addSp delSp modSp mod">
        <pc:chgData name="Vysaul Nyirongo" userId="dc6561df-a042-4a3d-acb6-dd094d837a78" providerId="ADAL" clId="{9459C035-5EEA-4DEC-9614-49B6AEADD08D}" dt="2023-05-10T06:40:01.899" v="97" actId="1076"/>
        <pc:sldMkLst>
          <pc:docMk/>
          <pc:sldMk cId="478972805" sldId="1396"/>
        </pc:sldMkLst>
        <pc:picChg chg="add mod">
          <ac:chgData name="Vysaul Nyirongo" userId="dc6561df-a042-4a3d-acb6-dd094d837a78" providerId="ADAL" clId="{9459C035-5EEA-4DEC-9614-49B6AEADD08D}" dt="2023-05-10T06:40:01.899" v="97" actId="1076"/>
          <ac:picMkLst>
            <pc:docMk/>
            <pc:sldMk cId="478972805" sldId="1396"/>
            <ac:picMk id="3" creationId="{FF648904-30D1-E7D7-9B80-CC995F3825D1}"/>
          </ac:picMkLst>
        </pc:picChg>
        <pc:picChg chg="del">
          <ac:chgData name="Vysaul Nyirongo" userId="dc6561df-a042-4a3d-acb6-dd094d837a78" providerId="ADAL" clId="{9459C035-5EEA-4DEC-9614-49B6AEADD08D}" dt="2023-05-10T06:39:56.344" v="95" actId="478"/>
          <ac:picMkLst>
            <pc:docMk/>
            <pc:sldMk cId="478972805" sldId="1396"/>
            <ac:picMk id="4" creationId="{72851F49-B3F1-F0A2-D6AD-DD188E11AADA}"/>
          </ac:picMkLst>
        </pc:picChg>
      </pc:sldChg>
      <pc:sldChg chg="modSp mod">
        <pc:chgData name="Vysaul Nyirongo" userId="dc6561df-a042-4a3d-acb6-dd094d837a78" providerId="ADAL" clId="{9459C035-5EEA-4DEC-9614-49B6AEADD08D}" dt="2023-05-08T03:13:37.780" v="11" actId="20577"/>
        <pc:sldMkLst>
          <pc:docMk/>
          <pc:sldMk cId="1940880123" sldId="1405"/>
        </pc:sldMkLst>
        <pc:spChg chg="mod">
          <ac:chgData name="Vysaul Nyirongo" userId="dc6561df-a042-4a3d-acb6-dd094d837a78" providerId="ADAL" clId="{9459C035-5EEA-4DEC-9614-49B6AEADD08D}" dt="2023-05-08T03:13:37.780" v="11" actId="20577"/>
          <ac:spMkLst>
            <pc:docMk/>
            <pc:sldMk cId="1940880123" sldId="1405"/>
            <ac:spMk id="2" creationId="{2C32888C-8E52-3C00-3923-9BA84A9BD7EE}"/>
          </ac:spMkLst>
        </pc:spChg>
      </pc:sldChg>
      <pc:sldChg chg="modSp mod">
        <pc:chgData name="Vysaul Nyirongo" userId="dc6561df-a042-4a3d-acb6-dd094d837a78" providerId="ADAL" clId="{9459C035-5EEA-4DEC-9614-49B6AEADD08D}" dt="2023-05-08T03:15:09.163" v="48" actId="20577"/>
        <pc:sldMkLst>
          <pc:docMk/>
          <pc:sldMk cId="1579601110" sldId="1407"/>
        </pc:sldMkLst>
        <pc:spChg chg="mod">
          <ac:chgData name="Vysaul Nyirongo" userId="dc6561df-a042-4a3d-acb6-dd094d837a78" providerId="ADAL" clId="{9459C035-5EEA-4DEC-9614-49B6AEADD08D}" dt="2023-05-08T03:15:09.163" v="48" actId="20577"/>
          <ac:spMkLst>
            <pc:docMk/>
            <pc:sldMk cId="1579601110" sldId="1407"/>
            <ac:spMk id="2" creationId="{2C32888C-8E52-3C00-3923-9BA84A9BD7EE}"/>
          </ac:spMkLst>
        </pc:spChg>
      </pc:sldChg>
      <pc:sldChg chg="modSp mod">
        <pc:chgData name="Vysaul Nyirongo" userId="dc6561df-a042-4a3d-acb6-dd094d837a78" providerId="ADAL" clId="{9459C035-5EEA-4DEC-9614-49B6AEADD08D}" dt="2023-05-08T03:16:20.509" v="50" actId="255"/>
        <pc:sldMkLst>
          <pc:docMk/>
          <pc:sldMk cId="200165431" sldId="1408"/>
        </pc:sldMkLst>
        <pc:spChg chg="mod">
          <ac:chgData name="Vysaul Nyirongo" userId="dc6561df-a042-4a3d-acb6-dd094d837a78" providerId="ADAL" clId="{9459C035-5EEA-4DEC-9614-49B6AEADD08D}" dt="2023-05-08T03:16:20.509" v="50" actId="255"/>
          <ac:spMkLst>
            <pc:docMk/>
            <pc:sldMk cId="200165431" sldId="1408"/>
            <ac:spMk id="2" creationId="{2C32888C-8E52-3C00-3923-9BA84A9BD7EE}"/>
          </ac:spMkLst>
        </pc:spChg>
      </pc:sldChg>
    </pc:docChg>
  </pc:docChgLst>
  <pc:docChgLst>
    <pc:chgData name="Vysaul Nyirongo" userId="dc6561df-a042-4a3d-acb6-dd094d837a78" providerId="ADAL" clId="{6203035C-35A5-4787-96A0-D6867CB058D3}"/>
    <pc:docChg chg="custSel delSld modSld modNotesMaster modHandout">
      <pc:chgData name="Vysaul Nyirongo" userId="dc6561df-a042-4a3d-acb6-dd094d837a78" providerId="ADAL" clId="{6203035C-35A5-4787-96A0-D6867CB058D3}" dt="2024-04-16T03:12:39.381" v="158" actId="20577"/>
      <pc:docMkLst>
        <pc:docMk/>
      </pc:docMkLst>
      <pc:sldChg chg="del modNotes">
        <pc:chgData name="Vysaul Nyirongo" userId="dc6561df-a042-4a3d-acb6-dd094d837a78" providerId="ADAL" clId="{6203035C-35A5-4787-96A0-D6867CB058D3}" dt="2024-04-15T13:20:58.192" v="134" actId="47"/>
        <pc:sldMkLst>
          <pc:docMk/>
          <pc:sldMk cId="0" sldId="263"/>
        </pc:sldMkLst>
      </pc:sldChg>
      <pc:sldChg chg="del">
        <pc:chgData name="Vysaul Nyirongo" userId="dc6561df-a042-4a3d-acb6-dd094d837a78" providerId="ADAL" clId="{6203035C-35A5-4787-96A0-D6867CB058D3}" dt="2024-04-15T13:20:58.192" v="134" actId="47"/>
        <pc:sldMkLst>
          <pc:docMk/>
          <pc:sldMk cId="575220993" sldId="264"/>
        </pc:sldMkLst>
      </pc:sldChg>
      <pc:sldChg chg="del">
        <pc:chgData name="Vysaul Nyirongo" userId="dc6561df-a042-4a3d-acb6-dd094d837a78" providerId="ADAL" clId="{6203035C-35A5-4787-96A0-D6867CB058D3}" dt="2024-04-15T13:20:58.192" v="134" actId="47"/>
        <pc:sldMkLst>
          <pc:docMk/>
          <pc:sldMk cId="805230818" sldId="265"/>
        </pc:sldMkLst>
      </pc:sldChg>
      <pc:sldChg chg="del">
        <pc:chgData name="Vysaul Nyirongo" userId="dc6561df-a042-4a3d-acb6-dd094d837a78" providerId="ADAL" clId="{6203035C-35A5-4787-96A0-D6867CB058D3}" dt="2024-04-15T13:20:58.192" v="134" actId="47"/>
        <pc:sldMkLst>
          <pc:docMk/>
          <pc:sldMk cId="4239915437" sldId="266"/>
        </pc:sldMkLst>
      </pc:sldChg>
      <pc:sldChg chg="del">
        <pc:chgData name="Vysaul Nyirongo" userId="dc6561df-a042-4a3d-acb6-dd094d837a78" providerId="ADAL" clId="{6203035C-35A5-4787-96A0-D6867CB058D3}" dt="2024-04-15T13:20:58.192" v="134" actId="47"/>
        <pc:sldMkLst>
          <pc:docMk/>
          <pc:sldMk cId="4286458965" sldId="267"/>
        </pc:sldMkLst>
      </pc:sldChg>
      <pc:sldChg chg="del">
        <pc:chgData name="Vysaul Nyirongo" userId="dc6561df-a042-4a3d-acb6-dd094d837a78" providerId="ADAL" clId="{6203035C-35A5-4787-96A0-D6867CB058D3}" dt="2024-04-15T13:20:58.192" v="134" actId="47"/>
        <pc:sldMkLst>
          <pc:docMk/>
          <pc:sldMk cId="2232155407" sldId="268"/>
        </pc:sldMkLst>
      </pc:sldChg>
      <pc:sldChg chg="modSp del">
        <pc:chgData name="Vysaul Nyirongo" userId="dc6561df-a042-4a3d-acb6-dd094d837a78" providerId="ADAL" clId="{6203035C-35A5-4787-96A0-D6867CB058D3}" dt="2024-04-15T13:20:58.192" v="134" actId="47"/>
        <pc:sldMkLst>
          <pc:docMk/>
          <pc:sldMk cId="1535276983" sldId="269"/>
        </pc:sldMkLst>
        <pc:graphicFrameChg chg="mod">
          <ac:chgData name="Vysaul Nyirongo" userId="dc6561df-a042-4a3d-acb6-dd094d837a78" providerId="ADAL" clId="{6203035C-35A5-4787-96A0-D6867CB058D3}" dt="2024-04-11T14:27:26.522" v="129" actId="20577"/>
          <ac:graphicFrameMkLst>
            <pc:docMk/>
            <pc:sldMk cId="1535276983" sldId="269"/>
            <ac:graphicFrameMk id="5" creationId="{6026ECCF-7258-84FF-F8EB-3CEEBF8C0263}"/>
          </ac:graphicFrameMkLst>
        </pc:graphicFrameChg>
      </pc:sldChg>
      <pc:sldChg chg="del">
        <pc:chgData name="Vysaul Nyirongo" userId="dc6561df-a042-4a3d-acb6-dd094d837a78" providerId="ADAL" clId="{6203035C-35A5-4787-96A0-D6867CB058D3}" dt="2024-04-15T13:20:58.192" v="134" actId="47"/>
        <pc:sldMkLst>
          <pc:docMk/>
          <pc:sldMk cId="439358934" sldId="270"/>
        </pc:sldMkLst>
      </pc:sldChg>
      <pc:sldChg chg="del">
        <pc:chgData name="Vysaul Nyirongo" userId="dc6561df-a042-4a3d-acb6-dd094d837a78" providerId="ADAL" clId="{6203035C-35A5-4787-96A0-D6867CB058D3}" dt="2024-04-15T13:20:58.192" v="134" actId="47"/>
        <pc:sldMkLst>
          <pc:docMk/>
          <pc:sldMk cId="60097007" sldId="271"/>
        </pc:sldMkLst>
      </pc:sldChg>
      <pc:sldChg chg="modSp mod">
        <pc:chgData name="Vysaul Nyirongo" userId="dc6561df-a042-4a3d-acb6-dd094d837a78" providerId="ADAL" clId="{6203035C-35A5-4787-96A0-D6867CB058D3}" dt="2024-04-15T20:39:24.083" v="144" actId="13926"/>
        <pc:sldMkLst>
          <pc:docMk/>
          <pc:sldMk cId="3140703647" sldId="1344"/>
        </pc:sldMkLst>
        <pc:spChg chg="mod">
          <ac:chgData name="Vysaul Nyirongo" userId="dc6561df-a042-4a3d-acb6-dd094d837a78" providerId="ADAL" clId="{6203035C-35A5-4787-96A0-D6867CB058D3}" dt="2024-04-15T20:39:24.083" v="144" actId="13926"/>
          <ac:spMkLst>
            <pc:docMk/>
            <pc:sldMk cId="3140703647" sldId="1344"/>
            <ac:spMk id="5" creationId="{E867A91E-2A94-41C3-9D02-BA70DB30A708}"/>
          </ac:spMkLst>
        </pc:spChg>
      </pc:sldChg>
      <pc:sldChg chg="modSp mod modNotes">
        <pc:chgData name="Vysaul Nyirongo" userId="dc6561df-a042-4a3d-acb6-dd094d837a78" providerId="ADAL" clId="{6203035C-35A5-4787-96A0-D6867CB058D3}" dt="2024-04-15T20:29:31.494" v="136" actId="20577"/>
        <pc:sldMkLst>
          <pc:docMk/>
          <pc:sldMk cId="1636467240" sldId="1357"/>
        </pc:sldMkLst>
        <pc:spChg chg="mod">
          <ac:chgData name="Vysaul Nyirongo" userId="dc6561df-a042-4a3d-acb6-dd094d837a78" providerId="ADAL" clId="{6203035C-35A5-4787-96A0-D6867CB058D3}" dt="2024-04-15T20:29:31.494" v="136" actId="20577"/>
          <ac:spMkLst>
            <pc:docMk/>
            <pc:sldMk cId="1636467240" sldId="1357"/>
            <ac:spMk id="4" creationId="{4951B1B9-633F-407C-9C8C-C50B588F8BB6}"/>
          </ac:spMkLst>
        </pc:spChg>
      </pc:sldChg>
      <pc:sldChg chg="modSp mod">
        <pc:chgData name="Vysaul Nyirongo" userId="dc6561df-a042-4a3d-acb6-dd094d837a78" providerId="ADAL" clId="{6203035C-35A5-4787-96A0-D6867CB058D3}" dt="2024-04-10T17:35:46.923" v="111" actId="2085"/>
        <pc:sldMkLst>
          <pc:docMk/>
          <pc:sldMk cId="2516231192" sldId="1393"/>
        </pc:sldMkLst>
        <pc:spChg chg="mod">
          <ac:chgData name="Vysaul Nyirongo" userId="dc6561df-a042-4a3d-acb6-dd094d837a78" providerId="ADAL" clId="{6203035C-35A5-4787-96A0-D6867CB058D3}" dt="2024-04-10T17:35:46.923" v="111" actId="2085"/>
          <ac:spMkLst>
            <pc:docMk/>
            <pc:sldMk cId="2516231192" sldId="1393"/>
            <ac:spMk id="2" creationId="{2C32888C-8E52-3C00-3923-9BA84A9BD7EE}"/>
          </ac:spMkLst>
        </pc:spChg>
      </pc:sldChg>
      <pc:sldChg chg="modSp mod">
        <pc:chgData name="Vysaul Nyirongo" userId="dc6561df-a042-4a3d-acb6-dd094d837a78" providerId="ADAL" clId="{6203035C-35A5-4787-96A0-D6867CB058D3}" dt="2024-04-16T02:58:22.710" v="155" actId="20577"/>
        <pc:sldMkLst>
          <pc:docMk/>
          <pc:sldMk cId="2998226410" sldId="1395"/>
        </pc:sldMkLst>
        <pc:spChg chg="mod">
          <ac:chgData name="Vysaul Nyirongo" userId="dc6561df-a042-4a3d-acb6-dd094d837a78" providerId="ADAL" clId="{6203035C-35A5-4787-96A0-D6867CB058D3}" dt="2024-04-16T02:58:22.710" v="155" actId="20577"/>
          <ac:spMkLst>
            <pc:docMk/>
            <pc:sldMk cId="2998226410" sldId="1395"/>
            <ac:spMk id="2" creationId="{2C32888C-8E52-3C00-3923-9BA84A9BD7EE}"/>
          </ac:spMkLst>
        </pc:spChg>
      </pc:sldChg>
      <pc:sldChg chg="modSp mod">
        <pc:chgData name="Vysaul Nyirongo" userId="dc6561df-a042-4a3d-acb6-dd094d837a78" providerId="ADAL" clId="{6203035C-35A5-4787-96A0-D6867CB058D3}" dt="2024-04-10T17:33:09.373" v="0" actId="2085"/>
        <pc:sldMkLst>
          <pc:docMk/>
          <pc:sldMk cId="478972805" sldId="1396"/>
        </pc:sldMkLst>
        <pc:spChg chg="mod">
          <ac:chgData name="Vysaul Nyirongo" userId="dc6561df-a042-4a3d-acb6-dd094d837a78" providerId="ADAL" clId="{6203035C-35A5-4787-96A0-D6867CB058D3}" dt="2024-04-10T17:33:09.373" v="0" actId="2085"/>
          <ac:spMkLst>
            <pc:docMk/>
            <pc:sldMk cId="478972805" sldId="1396"/>
            <ac:spMk id="2" creationId="{2C32888C-8E52-3C00-3923-9BA84A9BD7EE}"/>
          </ac:spMkLst>
        </pc:spChg>
      </pc:sldChg>
      <pc:sldChg chg="addSp delSp modSp mod">
        <pc:chgData name="Vysaul Nyirongo" userId="dc6561df-a042-4a3d-acb6-dd094d837a78" providerId="ADAL" clId="{6203035C-35A5-4787-96A0-D6867CB058D3}" dt="2024-04-16T03:12:39.381" v="158" actId="20577"/>
        <pc:sldMkLst>
          <pc:docMk/>
          <pc:sldMk cId="1253559495" sldId="1410"/>
        </pc:sldMkLst>
        <pc:spChg chg="add mod">
          <ac:chgData name="Vysaul Nyirongo" userId="dc6561df-a042-4a3d-acb6-dd094d837a78" providerId="ADAL" clId="{6203035C-35A5-4787-96A0-D6867CB058D3}" dt="2024-04-16T03:12:39.381" v="158" actId="20577"/>
          <ac:spMkLst>
            <pc:docMk/>
            <pc:sldMk cId="1253559495" sldId="1410"/>
            <ac:spMk id="2" creationId="{2A25A150-43AD-84EE-ACA2-50EB308B78C5}"/>
          </ac:spMkLst>
        </pc:spChg>
        <pc:spChg chg="mod">
          <ac:chgData name="Vysaul Nyirongo" userId="dc6561df-a042-4a3d-acb6-dd094d837a78" providerId="ADAL" clId="{6203035C-35A5-4787-96A0-D6867CB058D3}" dt="2024-04-10T17:33:47.137" v="3" actId="1076"/>
          <ac:spMkLst>
            <pc:docMk/>
            <pc:sldMk cId="1253559495" sldId="1410"/>
            <ac:spMk id="6" creationId="{5053A8B2-D7B5-9834-8A19-82931943A241}"/>
          </ac:spMkLst>
        </pc:spChg>
        <pc:spChg chg="del">
          <ac:chgData name="Vysaul Nyirongo" userId="dc6561df-a042-4a3d-acb6-dd094d837a78" providerId="ADAL" clId="{6203035C-35A5-4787-96A0-D6867CB058D3}" dt="2024-04-10T17:35:16.851" v="108" actId="478"/>
          <ac:spMkLst>
            <pc:docMk/>
            <pc:sldMk cId="1253559495" sldId="1410"/>
            <ac:spMk id="7" creationId="{7D358A06-7AD5-293C-9B81-4CE4BB1B595E}"/>
          </ac:spMkLst>
        </pc:spChg>
      </pc:sldChg>
      <pc:sldChg chg="modSp mod">
        <pc:chgData name="Vysaul Nyirongo" userId="dc6561df-a042-4a3d-acb6-dd094d837a78" providerId="ADAL" clId="{6203035C-35A5-4787-96A0-D6867CB058D3}" dt="2024-04-16T02:11:01.475" v="149" actId="20577"/>
        <pc:sldMkLst>
          <pc:docMk/>
          <pc:sldMk cId="1642360470" sldId="1418"/>
        </pc:sldMkLst>
        <pc:spChg chg="mod">
          <ac:chgData name="Vysaul Nyirongo" userId="dc6561df-a042-4a3d-acb6-dd094d837a78" providerId="ADAL" clId="{6203035C-35A5-4787-96A0-D6867CB058D3}" dt="2024-04-15T20:35:49.390" v="143" actId="20577"/>
          <ac:spMkLst>
            <pc:docMk/>
            <pc:sldMk cId="1642360470" sldId="1418"/>
            <ac:spMk id="2" creationId="{F88C6D57-B549-D1BA-696A-778FC0F2D706}"/>
          </ac:spMkLst>
        </pc:spChg>
        <pc:spChg chg="mod">
          <ac:chgData name="Vysaul Nyirongo" userId="dc6561df-a042-4a3d-acb6-dd094d837a78" providerId="ADAL" clId="{6203035C-35A5-4787-96A0-D6867CB058D3}" dt="2024-04-16T02:11:01.475" v="149" actId="20577"/>
          <ac:spMkLst>
            <pc:docMk/>
            <pc:sldMk cId="1642360470" sldId="1418"/>
            <ac:spMk id="6" creationId="{C223226F-ADEE-0108-EA26-CB748F3DC946}"/>
          </ac:spMkLst>
        </pc:spChg>
      </pc:sldChg>
      <pc:sldChg chg="modSp mod">
        <pc:chgData name="Vysaul Nyirongo" userId="dc6561df-a042-4a3d-acb6-dd094d837a78" providerId="ADAL" clId="{6203035C-35A5-4787-96A0-D6867CB058D3}" dt="2024-04-16T02:17:05.269" v="150" actId="2711"/>
        <pc:sldMkLst>
          <pc:docMk/>
          <pc:sldMk cId="3851484250" sldId="1421"/>
        </pc:sldMkLst>
        <pc:spChg chg="mod">
          <ac:chgData name="Vysaul Nyirongo" userId="dc6561df-a042-4a3d-acb6-dd094d837a78" providerId="ADAL" clId="{6203035C-35A5-4787-96A0-D6867CB058D3}" dt="2024-04-16T02:17:05.269" v="150" actId="2711"/>
          <ac:spMkLst>
            <pc:docMk/>
            <pc:sldMk cId="3851484250" sldId="1421"/>
            <ac:spMk id="2" creationId="{2C32888C-8E52-3C00-3923-9BA84A9BD7EE}"/>
          </ac:spMkLst>
        </pc:spChg>
      </pc:sldChg>
      <pc:sldChg chg="del">
        <pc:chgData name="Vysaul Nyirongo" userId="dc6561df-a042-4a3d-acb6-dd094d837a78" providerId="ADAL" clId="{6203035C-35A5-4787-96A0-D6867CB058D3}" dt="2024-04-15T13:17:11.721" v="133" actId="47"/>
        <pc:sldMkLst>
          <pc:docMk/>
          <pc:sldMk cId="2576738063" sldId="1470"/>
        </pc:sldMkLst>
      </pc:sldChg>
      <pc:sldChg chg="del">
        <pc:chgData name="Vysaul Nyirongo" userId="dc6561df-a042-4a3d-acb6-dd094d837a78" providerId="ADAL" clId="{6203035C-35A5-4787-96A0-D6867CB058D3}" dt="2024-04-15T13:15:44.145" v="132" actId="47"/>
        <pc:sldMkLst>
          <pc:docMk/>
          <pc:sldMk cId="1474004699" sldId="1536"/>
        </pc:sldMkLst>
      </pc:sldChg>
      <pc:sldChg chg="del">
        <pc:chgData name="Vysaul Nyirongo" userId="dc6561df-a042-4a3d-acb6-dd094d837a78" providerId="ADAL" clId="{6203035C-35A5-4787-96A0-D6867CB058D3}" dt="2024-04-15T13:20:58.192" v="134" actId="47"/>
        <pc:sldMkLst>
          <pc:docMk/>
          <pc:sldMk cId="3987152179" sldId="1548"/>
        </pc:sldMkLst>
      </pc:sldChg>
      <pc:sldChg chg="del">
        <pc:chgData name="Vysaul Nyirongo" userId="dc6561df-a042-4a3d-acb6-dd094d837a78" providerId="ADAL" clId="{6203035C-35A5-4787-96A0-D6867CB058D3}" dt="2024-04-15T13:20:58.192" v="134" actId="47"/>
        <pc:sldMkLst>
          <pc:docMk/>
          <pc:sldMk cId="330347730" sldId="1549"/>
        </pc:sldMkLst>
      </pc:sldChg>
      <pc:sldChg chg="del">
        <pc:chgData name="Vysaul Nyirongo" userId="dc6561df-a042-4a3d-acb6-dd094d837a78" providerId="ADAL" clId="{6203035C-35A5-4787-96A0-D6867CB058D3}" dt="2024-04-15T13:20:58.192" v="134" actId="47"/>
        <pc:sldMkLst>
          <pc:docMk/>
          <pc:sldMk cId="4194302102" sldId="1550"/>
        </pc:sldMkLst>
      </pc:sldChg>
      <pc:sldChg chg="del">
        <pc:chgData name="Vysaul Nyirongo" userId="dc6561df-a042-4a3d-acb6-dd094d837a78" providerId="ADAL" clId="{6203035C-35A5-4787-96A0-D6867CB058D3}" dt="2024-04-15T13:20:58.192" v="134" actId="47"/>
        <pc:sldMkLst>
          <pc:docMk/>
          <pc:sldMk cId="547288946" sldId="1551"/>
        </pc:sldMkLst>
      </pc:sldChg>
      <pc:sldChg chg="del">
        <pc:chgData name="Vysaul Nyirongo" userId="dc6561df-a042-4a3d-acb6-dd094d837a78" providerId="ADAL" clId="{6203035C-35A5-4787-96A0-D6867CB058D3}" dt="2024-04-15T13:20:58.192" v="134" actId="47"/>
        <pc:sldMkLst>
          <pc:docMk/>
          <pc:sldMk cId="3649953098" sldId="1552"/>
        </pc:sldMkLst>
      </pc:sldChg>
      <pc:sldChg chg="del">
        <pc:chgData name="Vysaul Nyirongo" userId="dc6561df-a042-4a3d-acb6-dd094d837a78" providerId="ADAL" clId="{6203035C-35A5-4787-96A0-D6867CB058D3}" dt="2024-04-15T13:14:23.236" v="131" actId="47"/>
        <pc:sldMkLst>
          <pc:docMk/>
          <pc:sldMk cId="1151920795" sldId="1563"/>
        </pc:sldMkLst>
      </pc:sldChg>
    </pc:docChg>
  </pc:docChgLst>
  <pc:docChgLst>
    <pc:chgData name="Markie Muryawan" userId="20ecc2d2-925d-4715-8099-9dc1f45a0ab4" providerId="ADAL" clId="{D1323B3B-A1A1-478D-A5DC-DDF5A7C12887}"/>
    <pc:docChg chg="addSld modSld">
      <pc:chgData name="Markie Muryawan" userId="20ecc2d2-925d-4715-8099-9dc1f45a0ab4" providerId="ADAL" clId="{D1323B3B-A1A1-478D-A5DC-DDF5A7C12887}" dt="2022-12-01T17:49:31.113" v="0"/>
      <pc:docMkLst>
        <pc:docMk/>
      </pc:docMkLst>
      <pc:sldChg chg="add">
        <pc:chgData name="Markie Muryawan" userId="20ecc2d2-925d-4715-8099-9dc1f45a0ab4" providerId="ADAL" clId="{D1323B3B-A1A1-478D-A5DC-DDF5A7C12887}" dt="2022-12-01T17:49:31.113" v="0"/>
        <pc:sldMkLst>
          <pc:docMk/>
          <pc:sldMk cId="1191576808" sldId="273"/>
        </pc:sldMkLst>
      </pc:sldChg>
      <pc:sldChg chg="add">
        <pc:chgData name="Markie Muryawan" userId="20ecc2d2-925d-4715-8099-9dc1f45a0ab4" providerId="ADAL" clId="{D1323B3B-A1A1-478D-A5DC-DDF5A7C12887}" dt="2022-12-01T17:49:31.113" v="0"/>
        <pc:sldMkLst>
          <pc:docMk/>
          <pc:sldMk cId="3457385310" sldId="296"/>
        </pc:sldMkLst>
      </pc:sldChg>
      <pc:sldChg chg="add">
        <pc:chgData name="Markie Muryawan" userId="20ecc2d2-925d-4715-8099-9dc1f45a0ab4" providerId="ADAL" clId="{D1323B3B-A1A1-478D-A5DC-DDF5A7C12887}" dt="2022-12-01T17:49:31.113" v="0"/>
        <pc:sldMkLst>
          <pc:docMk/>
          <pc:sldMk cId="1556264056" sldId="1192"/>
        </pc:sldMkLst>
      </pc:sldChg>
      <pc:sldChg chg="add">
        <pc:chgData name="Markie Muryawan" userId="20ecc2d2-925d-4715-8099-9dc1f45a0ab4" providerId="ADAL" clId="{D1323B3B-A1A1-478D-A5DC-DDF5A7C12887}" dt="2022-12-01T17:49:31.113" v="0"/>
        <pc:sldMkLst>
          <pc:docMk/>
          <pc:sldMk cId="405278094" sldId="1334"/>
        </pc:sldMkLst>
      </pc:sldChg>
      <pc:sldChg chg="add">
        <pc:chgData name="Markie Muryawan" userId="20ecc2d2-925d-4715-8099-9dc1f45a0ab4" providerId="ADAL" clId="{D1323B3B-A1A1-478D-A5DC-DDF5A7C12887}" dt="2022-12-01T17:49:31.113" v="0"/>
        <pc:sldMkLst>
          <pc:docMk/>
          <pc:sldMk cId="403822567" sldId="1340"/>
        </pc:sldMkLst>
      </pc:sldChg>
      <pc:sldChg chg="add">
        <pc:chgData name="Markie Muryawan" userId="20ecc2d2-925d-4715-8099-9dc1f45a0ab4" providerId="ADAL" clId="{D1323B3B-A1A1-478D-A5DC-DDF5A7C12887}" dt="2022-12-01T17:49:31.113" v="0"/>
        <pc:sldMkLst>
          <pc:docMk/>
          <pc:sldMk cId="3008031223" sldId="1341"/>
        </pc:sldMkLst>
      </pc:sldChg>
      <pc:sldChg chg="add">
        <pc:chgData name="Markie Muryawan" userId="20ecc2d2-925d-4715-8099-9dc1f45a0ab4" providerId="ADAL" clId="{D1323B3B-A1A1-478D-A5DC-DDF5A7C12887}" dt="2022-12-01T17:49:31.113" v="0"/>
        <pc:sldMkLst>
          <pc:docMk/>
          <pc:sldMk cId="1758125282" sldId="1342"/>
        </pc:sldMkLst>
      </pc:sldChg>
      <pc:sldChg chg="add">
        <pc:chgData name="Markie Muryawan" userId="20ecc2d2-925d-4715-8099-9dc1f45a0ab4" providerId="ADAL" clId="{D1323B3B-A1A1-478D-A5DC-DDF5A7C12887}" dt="2022-12-01T17:49:31.113" v="0"/>
        <pc:sldMkLst>
          <pc:docMk/>
          <pc:sldMk cId="3140703647" sldId="1344"/>
        </pc:sldMkLst>
      </pc:sldChg>
      <pc:sldChg chg="add">
        <pc:chgData name="Markie Muryawan" userId="20ecc2d2-925d-4715-8099-9dc1f45a0ab4" providerId="ADAL" clId="{D1323B3B-A1A1-478D-A5DC-DDF5A7C12887}" dt="2022-12-01T17:49:31.113" v="0"/>
        <pc:sldMkLst>
          <pc:docMk/>
          <pc:sldMk cId="1636467240" sldId="1357"/>
        </pc:sldMkLst>
      </pc:sldChg>
      <pc:sldChg chg="add">
        <pc:chgData name="Markie Muryawan" userId="20ecc2d2-925d-4715-8099-9dc1f45a0ab4" providerId="ADAL" clId="{D1323B3B-A1A1-478D-A5DC-DDF5A7C12887}" dt="2022-12-01T17:49:31.113" v="0"/>
        <pc:sldMkLst>
          <pc:docMk/>
          <pc:sldMk cId="325798845" sldId="1383"/>
        </pc:sldMkLst>
      </pc:sldChg>
      <pc:sldChg chg="add">
        <pc:chgData name="Markie Muryawan" userId="20ecc2d2-925d-4715-8099-9dc1f45a0ab4" providerId="ADAL" clId="{D1323B3B-A1A1-478D-A5DC-DDF5A7C12887}" dt="2022-12-01T17:49:31.113" v="0"/>
        <pc:sldMkLst>
          <pc:docMk/>
          <pc:sldMk cId="1667678958" sldId="1385"/>
        </pc:sldMkLst>
      </pc:sldChg>
      <pc:sldChg chg="add">
        <pc:chgData name="Markie Muryawan" userId="20ecc2d2-925d-4715-8099-9dc1f45a0ab4" providerId="ADAL" clId="{D1323B3B-A1A1-478D-A5DC-DDF5A7C12887}" dt="2022-12-01T17:49:31.113" v="0"/>
        <pc:sldMkLst>
          <pc:docMk/>
          <pc:sldMk cId="814706088" sldId="1388"/>
        </pc:sldMkLst>
      </pc:sldChg>
      <pc:sldChg chg="add">
        <pc:chgData name="Markie Muryawan" userId="20ecc2d2-925d-4715-8099-9dc1f45a0ab4" providerId="ADAL" clId="{D1323B3B-A1A1-478D-A5DC-DDF5A7C12887}" dt="2022-12-01T17:49:31.113" v="0"/>
        <pc:sldMkLst>
          <pc:docMk/>
          <pc:sldMk cId="284682171" sldId="1389"/>
        </pc:sldMkLst>
      </pc:sldChg>
      <pc:sldChg chg="add">
        <pc:chgData name="Markie Muryawan" userId="20ecc2d2-925d-4715-8099-9dc1f45a0ab4" providerId="ADAL" clId="{D1323B3B-A1A1-478D-A5DC-DDF5A7C12887}" dt="2022-12-01T17:49:31.113" v="0"/>
        <pc:sldMkLst>
          <pc:docMk/>
          <pc:sldMk cId="142966727" sldId="1390"/>
        </pc:sldMkLst>
      </pc:sldChg>
    </pc:docChg>
  </pc:docChgLst>
  <pc:docChgLst>
    <pc:chgData name="Markie Muryawan" userId="20ecc2d2-925d-4715-8099-9dc1f45a0ab4" providerId="ADAL" clId="{F5FF6024-6A89-40B1-8188-1CC2EB012A5E}"/>
    <pc:docChg chg="custSel delSld modSld">
      <pc:chgData name="Markie Muryawan" userId="20ecc2d2-925d-4715-8099-9dc1f45a0ab4" providerId="ADAL" clId="{F5FF6024-6A89-40B1-8188-1CC2EB012A5E}" dt="2023-05-31T12:22:29.377" v="477" actId="20577"/>
      <pc:docMkLst>
        <pc:docMk/>
      </pc:docMkLst>
      <pc:sldChg chg="modSp">
        <pc:chgData name="Markie Muryawan" userId="20ecc2d2-925d-4715-8099-9dc1f45a0ab4" providerId="ADAL" clId="{F5FF6024-6A89-40B1-8188-1CC2EB012A5E}" dt="2023-05-23T18:16:31.777" v="119" actId="20577"/>
        <pc:sldMkLst>
          <pc:docMk/>
          <pc:sldMk cId="3008031223" sldId="1341"/>
        </pc:sldMkLst>
        <pc:graphicFrameChg chg="mod">
          <ac:chgData name="Markie Muryawan" userId="20ecc2d2-925d-4715-8099-9dc1f45a0ab4" providerId="ADAL" clId="{F5FF6024-6A89-40B1-8188-1CC2EB012A5E}" dt="2023-05-23T18:16:31.777" v="119" actId="20577"/>
          <ac:graphicFrameMkLst>
            <pc:docMk/>
            <pc:sldMk cId="3008031223" sldId="1341"/>
            <ac:graphicFrameMk id="7" creationId="{BDAD9088-3682-4F36-B06F-5C990D9ED520}"/>
          </ac:graphicFrameMkLst>
        </pc:graphicFrameChg>
      </pc:sldChg>
      <pc:sldChg chg="del">
        <pc:chgData name="Markie Muryawan" userId="20ecc2d2-925d-4715-8099-9dc1f45a0ab4" providerId="ADAL" clId="{F5FF6024-6A89-40B1-8188-1CC2EB012A5E}" dt="2023-05-23T18:17:25.412" v="120" actId="47"/>
        <pc:sldMkLst>
          <pc:docMk/>
          <pc:sldMk cId="2860405454" sldId="1342"/>
        </pc:sldMkLst>
      </pc:sldChg>
      <pc:sldChg chg="modSp mod">
        <pc:chgData name="Markie Muryawan" userId="20ecc2d2-925d-4715-8099-9dc1f45a0ab4" providerId="ADAL" clId="{F5FF6024-6A89-40B1-8188-1CC2EB012A5E}" dt="2023-05-23T18:23:39.680" v="395" actId="20577"/>
        <pc:sldMkLst>
          <pc:docMk/>
          <pc:sldMk cId="3140703647" sldId="1344"/>
        </pc:sldMkLst>
        <pc:spChg chg="mod">
          <ac:chgData name="Markie Muryawan" userId="20ecc2d2-925d-4715-8099-9dc1f45a0ab4" providerId="ADAL" clId="{F5FF6024-6A89-40B1-8188-1CC2EB012A5E}" dt="2023-05-23T18:23:39.680" v="395" actId="20577"/>
          <ac:spMkLst>
            <pc:docMk/>
            <pc:sldMk cId="3140703647" sldId="1344"/>
            <ac:spMk id="4" creationId="{A0402028-BF9F-493E-A5F7-AC7D589D725B}"/>
          </ac:spMkLst>
        </pc:spChg>
        <pc:spChg chg="mod">
          <ac:chgData name="Markie Muryawan" userId="20ecc2d2-925d-4715-8099-9dc1f45a0ab4" providerId="ADAL" clId="{F5FF6024-6A89-40B1-8188-1CC2EB012A5E}" dt="2023-05-23T18:20:24.316" v="182" actId="113"/>
          <ac:spMkLst>
            <pc:docMk/>
            <pc:sldMk cId="3140703647" sldId="1344"/>
            <ac:spMk id="5" creationId="{E867A91E-2A94-41C3-9D02-BA70DB30A708}"/>
          </ac:spMkLst>
        </pc:spChg>
        <pc:spChg chg="mod">
          <ac:chgData name="Markie Muryawan" userId="20ecc2d2-925d-4715-8099-9dc1f45a0ab4" providerId="ADAL" clId="{F5FF6024-6A89-40B1-8188-1CC2EB012A5E}" dt="2023-05-23T18:18:59.745" v="176" actId="20577"/>
          <ac:spMkLst>
            <pc:docMk/>
            <pc:sldMk cId="3140703647" sldId="1344"/>
            <ac:spMk id="7" creationId="{7B6C1C0D-E697-4D31-87A0-F7B943A728F0}"/>
          </ac:spMkLst>
        </pc:spChg>
        <pc:spChg chg="mod">
          <ac:chgData name="Markie Muryawan" userId="20ecc2d2-925d-4715-8099-9dc1f45a0ab4" providerId="ADAL" clId="{F5FF6024-6A89-40B1-8188-1CC2EB012A5E}" dt="2023-05-23T18:18:53.312" v="174" actId="13926"/>
          <ac:spMkLst>
            <pc:docMk/>
            <pc:sldMk cId="3140703647" sldId="1344"/>
            <ac:spMk id="9" creationId="{60934B2B-40A1-4ED3-90D0-48B06F7F3CDC}"/>
          </ac:spMkLst>
        </pc:spChg>
      </pc:sldChg>
      <pc:sldChg chg="modSp mod">
        <pc:chgData name="Markie Muryawan" userId="20ecc2d2-925d-4715-8099-9dc1f45a0ab4" providerId="ADAL" clId="{F5FF6024-6A89-40B1-8188-1CC2EB012A5E}" dt="2023-05-23T18:15:45.966" v="68" actId="20577"/>
        <pc:sldMkLst>
          <pc:docMk/>
          <pc:sldMk cId="1636467240" sldId="1357"/>
        </pc:sldMkLst>
        <pc:spChg chg="mod">
          <ac:chgData name="Markie Muryawan" userId="20ecc2d2-925d-4715-8099-9dc1f45a0ab4" providerId="ADAL" clId="{F5FF6024-6A89-40B1-8188-1CC2EB012A5E}" dt="2023-05-23T18:15:45.966" v="68" actId="20577"/>
          <ac:spMkLst>
            <pc:docMk/>
            <pc:sldMk cId="1636467240" sldId="1357"/>
            <ac:spMk id="2" creationId="{B18F5157-7528-40C3-A1FC-B4A7AFA544D8}"/>
          </ac:spMkLst>
        </pc:spChg>
      </pc:sldChg>
      <pc:sldChg chg="modSp mod">
        <pc:chgData name="Markie Muryawan" userId="20ecc2d2-925d-4715-8099-9dc1f45a0ab4" providerId="ADAL" clId="{F5FF6024-6A89-40B1-8188-1CC2EB012A5E}" dt="2023-05-23T18:23:46.399" v="396"/>
        <pc:sldMkLst>
          <pc:docMk/>
          <pc:sldMk cId="325798845" sldId="1383"/>
        </pc:sldMkLst>
        <pc:spChg chg="mod">
          <ac:chgData name="Markie Muryawan" userId="20ecc2d2-925d-4715-8099-9dc1f45a0ab4" providerId="ADAL" clId="{F5FF6024-6A89-40B1-8188-1CC2EB012A5E}" dt="2023-05-23T18:19:21.474" v="179" actId="13926"/>
          <ac:spMkLst>
            <pc:docMk/>
            <pc:sldMk cId="325798845" sldId="1383"/>
            <ac:spMk id="5" creationId="{E867A91E-2A94-41C3-9D02-BA70DB30A708}"/>
          </ac:spMkLst>
        </pc:spChg>
        <pc:spChg chg="mod">
          <ac:chgData name="Markie Muryawan" userId="20ecc2d2-925d-4715-8099-9dc1f45a0ab4" providerId="ADAL" clId="{F5FF6024-6A89-40B1-8188-1CC2EB012A5E}" dt="2023-05-23T18:23:46.399" v="396"/>
          <ac:spMkLst>
            <pc:docMk/>
            <pc:sldMk cId="325798845" sldId="1383"/>
            <ac:spMk id="7" creationId="{8A48DF3F-A1A2-4765-976B-5963821F931D}"/>
          </ac:spMkLst>
        </pc:spChg>
        <pc:spChg chg="mod">
          <ac:chgData name="Markie Muryawan" userId="20ecc2d2-925d-4715-8099-9dc1f45a0ab4" providerId="ADAL" clId="{F5FF6024-6A89-40B1-8188-1CC2EB012A5E}" dt="2023-05-23T18:19:10.809" v="178" actId="20577"/>
          <ac:spMkLst>
            <pc:docMk/>
            <pc:sldMk cId="325798845" sldId="1383"/>
            <ac:spMk id="8" creationId="{B8B26EC7-C37F-40EB-91E9-8C3DD1287F57}"/>
          </ac:spMkLst>
        </pc:spChg>
      </pc:sldChg>
      <pc:sldChg chg="delSp mod">
        <pc:chgData name="Markie Muryawan" userId="20ecc2d2-925d-4715-8099-9dc1f45a0ab4" providerId="ADAL" clId="{F5FF6024-6A89-40B1-8188-1CC2EB012A5E}" dt="2023-05-23T18:27:00.663" v="472" actId="478"/>
        <pc:sldMkLst>
          <pc:docMk/>
          <pc:sldMk cId="814706088" sldId="1388"/>
        </pc:sldMkLst>
        <pc:spChg chg="del">
          <ac:chgData name="Markie Muryawan" userId="20ecc2d2-925d-4715-8099-9dc1f45a0ab4" providerId="ADAL" clId="{F5FF6024-6A89-40B1-8188-1CC2EB012A5E}" dt="2023-05-23T18:27:00.663" v="472" actId="478"/>
          <ac:spMkLst>
            <pc:docMk/>
            <pc:sldMk cId="814706088" sldId="1388"/>
            <ac:spMk id="4" creationId="{A82ADCCA-96A0-426F-BD40-174DE0BC0F09}"/>
          </ac:spMkLst>
        </pc:spChg>
      </pc:sldChg>
      <pc:sldChg chg="modSp mod">
        <pc:chgData name="Markie Muryawan" userId="20ecc2d2-925d-4715-8099-9dc1f45a0ab4" providerId="ADAL" clId="{F5FF6024-6A89-40B1-8188-1CC2EB012A5E}" dt="2023-05-23T18:23:07.909" v="379" actId="20577"/>
        <pc:sldMkLst>
          <pc:docMk/>
          <pc:sldMk cId="142966727" sldId="1390"/>
        </pc:sldMkLst>
        <pc:spChg chg="mod">
          <ac:chgData name="Markie Muryawan" userId="20ecc2d2-925d-4715-8099-9dc1f45a0ab4" providerId="ADAL" clId="{F5FF6024-6A89-40B1-8188-1CC2EB012A5E}" dt="2023-05-23T18:21:51.381" v="263" actId="20577"/>
          <ac:spMkLst>
            <pc:docMk/>
            <pc:sldMk cId="142966727" sldId="1390"/>
            <ac:spMk id="2" creationId="{41654091-7A16-49DD-9618-F8439DA3BCFE}"/>
          </ac:spMkLst>
        </pc:spChg>
        <pc:spChg chg="mod">
          <ac:chgData name="Markie Muryawan" userId="20ecc2d2-925d-4715-8099-9dc1f45a0ab4" providerId="ADAL" clId="{F5FF6024-6A89-40B1-8188-1CC2EB012A5E}" dt="2023-05-23T18:21:58.062" v="271" actId="20577"/>
          <ac:spMkLst>
            <pc:docMk/>
            <pc:sldMk cId="142966727" sldId="1390"/>
            <ac:spMk id="3" creationId="{A5B98DD9-3869-430D-94F8-B016C01CA979}"/>
          </ac:spMkLst>
        </pc:spChg>
        <pc:spChg chg="mod">
          <ac:chgData name="Markie Muryawan" userId="20ecc2d2-925d-4715-8099-9dc1f45a0ab4" providerId="ADAL" clId="{F5FF6024-6A89-40B1-8188-1CC2EB012A5E}" dt="2023-05-23T18:23:07.909" v="379" actId="20577"/>
          <ac:spMkLst>
            <pc:docMk/>
            <pc:sldMk cId="142966727" sldId="1390"/>
            <ac:spMk id="4" creationId="{A8D7D0E5-C73E-F506-FCC8-543DC9A1D93A}"/>
          </ac:spMkLst>
        </pc:spChg>
        <pc:spChg chg="mod">
          <ac:chgData name="Markie Muryawan" userId="20ecc2d2-925d-4715-8099-9dc1f45a0ab4" providerId="ADAL" clId="{F5FF6024-6A89-40B1-8188-1CC2EB012A5E}" dt="2023-05-23T18:22:27.562" v="331" actId="20577"/>
          <ac:spMkLst>
            <pc:docMk/>
            <pc:sldMk cId="142966727" sldId="1390"/>
            <ac:spMk id="5" creationId="{DA93D75A-E461-9045-37CC-FFAF5D3C4433}"/>
          </ac:spMkLst>
        </pc:spChg>
      </pc:sldChg>
      <pc:sldChg chg="modSp mod">
        <pc:chgData name="Markie Muryawan" userId="20ecc2d2-925d-4715-8099-9dc1f45a0ab4" providerId="ADAL" clId="{F5FF6024-6A89-40B1-8188-1CC2EB012A5E}" dt="2023-05-23T18:24:34.869" v="428" actId="20577"/>
        <pc:sldMkLst>
          <pc:docMk/>
          <pc:sldMk cId="1394154057" sldId="1392"/>
        </pc:sldMkLst>
        <pc:spChg chg="mod">
          <ac:chgData name="Markie Muryawan" userId="20ecc2d2-925d-4715-8099-9dc1f45a0ab4" providerId="ADAL" clId="{F5FF6024-6A89-40B1-8188-1CC2EB012A5E}" dt="2023-05-23T18:24:34.869" v="428" actId="20577"/>
          <ac:spMkLst>
            <pc:docMk/>
            <pc:sldMk cId="1394154057" sldId="1392"/>
            <ac:spMk id="2" creationId="{2C32888C-8E52-3C00-3923-9BA84A9BD7EE}"/>
          </ac:spMkLst>
        </pc:spChg>
      </pc:sldChg>
      <pc:sldChg chg="modSp mod">
        <pc:chgData name="Markie Muryawan" userId="20ecc2d2-925d-4715-8099-9dc1f45a0ab4" providerId="ADAL" clId="{F5FF6024-6A89-40B1-8188-1CC2EB012A5E}" dt="2023-05-23T18:25:42.282" v="469" actId="20577"/>
        <pc:sldMkLst>
          <pc:docMk/>
          <pc:sldMk cId="948246437" sldId="1394"/>
        </pc:sldMkLst>
        <pc:spChg chg="mod">
          <ac:chgData name="Markie Muryawan" userId="20ecc2d2-925d-4715-8099-9dc1f45a0ab4" providerId="ADAL" clId="{F5FF6024-6A89-40B1-8188-1CC2EB012A5E}" dt="2023-05-23T18:25:42.282" v="469" actId="20577"/>
          <ac:spMkLst>
            <pc:docMk/>
            <pc:sldMk cId="948246437" sldId="1394"/>
            <ac:spMk id="2" creationId="{2C32888C-8E52-3C00-3923-9BA84A9BD7EE}"/>
          </ac:spMkLst>
        </pc:spChg>
        <pc:spChg chg="mod">
          <ac:chgData name="Markie Muryawan" userId="20ecc2d2-925d-4715-8099-9dc1f45a0ab4" providerId="ADAL" clId="{F5FF6024-6A89-40B1-8188-1CC2EB012A5E}" dt="2023-05-23T18:25:16.817" v="436" actId="20577"/>
          <ac:spMkLst>
            <pc:docMk/>
            <pc:sldMk cId="948246437" sldId="1394"/>
            <ac:spMk id="11" creationId="{687B7D36-D621-4A74-A2D3-1C263084BA9A}"/>
          </ac:spMkLst>
        </pc:spChg>
      </pc:sldChg>
      <pc:sldChg chg="modSp mod">
        <pc:chgData name="Markie Muryawan" userId="20ecc2d2-925d-4715-8099-9dc1f45a0ab4" providerId="ADAL" clId="{F5FF6024-6A89-40B1-8188-1CC2EB012A5E}" dt="2023-05-23T18:26:22.601" v="470" actId="6549"/>
        <pc:sldMkLst>
          <pc:docMk/>
          <pc:sldMk cId="1579601110" sldId="1407"/>
        </pc:sldMkLst>
        <pc:spChg chg="mod">
          <ac:chgData name="Markie Muryawan" userId="20ecc2d2-925d-4715-8099-9dc1f45a0ab4" providerId="ADAL" clId="{F5FF6024-6A89-40B1-8188-1CC2EB012A5E}" dt="2023-05-23T18:26:22.601" v="470" actId="6549"/>
          <ac:spMkLst>
            <pc:docMk/>
            <pc:sldMk cId="1579601110" sldId="1407"/>
            <ac:spMk id="11" creationId="{687B7D36-D621-4A74-A2D3-1C263084BA9A}"/>
          </ac:spMkLst>
        </pc:spChg>
      </pc:sldChg>
      <pc:sldChg chg="modSp mod">
        <pc:chgData name="Markie Muryawan" userId="20ecc2d2-925d-4715-8099-9dc1f45a0ab4" providerId="ADAL" clId="{F5FF6024-6A89-40B1-8188-1CC2EB012A5E}" dt="2023-05-23T18:26:52.617" v="471" actId="313"/>
        <pc:sldMkLst>
          <pc:docMk/>
          <pc:sldMk cId="1463049197" sldId="1409"/>
        </pc:sldMkLst>
        <pc:spChg chg="mod">
          <ac:chgData name="Markie Muryawan" userId="20ecc2d2-925d-4715-8099-9dc1f45a0ab4" providerId="ADAL" clId="{F5FF6024-6A89-40B1-8188-1CC2EB012A5E}" dt="2023-05-23T18:26:52.617" v="471" actId="313"/>
          <ac:spMkLst>
            <pc:docMk/>
            <pc:sldMk cId="1463049197" sldId="1409"/>
            <ac:spMk id="2" creationId="{2C32888C-8E52-3C00-3923-9BA84A9BD7EE}"/>
          </ac:spMkLst>
        </pc:spChg>
      </pc:sldChg>
      <pc:sldChg chg="modSp mod">
        <pc:chgData name="Markie Muryawan" userId="20ecc2d2-925d-4715-8099-9dc1f45a0ab4" providerId="ADAL" clId="{F5FF6024-6A89-40B1-8188-1CC2EB012A5E}" dt="2023-05-31T12:22:29.377" v="477" actId="20577"/>
        <pc:sldMkLst>
          <pc:docMk/>
          <pc:sldMk cId="3759977726" sldId="1413"/>
        </pc:sldMkLst>
        <pc:graphicFrameChg chg="modGraphic">
          <ac:chgData name="Markie Muryawan" userId="20ecc2d2-925d-4715-8099-9dc1f45a0ab4" providerId="ADAL" clId="{F5FF6024-6A89-40B1-8188-1CC2EB012A5E}" dt="2023-05-31T12:22:29.377" v="477" actId="20577"/>
          <ac:graphicFrameMkLst>
            <pc:docMk/>
            <pc:sldMk cId="3759977726" sldId="1413"/>
            <ac:graphicFrameMk id="3" creationId="{818D36C4-2131-64CF-220C-0938DBF33C61}"/>
          </ac:graphicFrameMkLst>
        </pc:graphicFrameChg>
      </pc:sldChg>
    </pc:docChg>
  </pc:docChgLst>
  <pc:docChgLst>
    <pc:chgData name="Vysaul Nyirongo" userId="dc6561df-a042-4a3d-acb6-dd094d837a78" providerId="ADAL" clId="{1AFA8CAE-7B82-4038-86B1-89D07687CC65}"/>
    <pc:docChg chg="undo custSel addSld delSld modSld">
      <pc:chgData name="Vysaul Nyirongo" userId="dc6561df-a042-4a3d-acb6-dd094d837a78" providerId="ADAL" clId="{1AFA8CAE-7B82-4038-86B1-89D07687CC65}" dt="2023-05-30T15:56:52.033" v="54" actId="20577"/>
      <pc:docMkLst>
        <pc:docMk/>
      </pc:docMkLst>
      <pc:sldChg chg="modSp">
        <pc:chgData name="Vysaul Nyirongo" userId="dc6561df-a042-4a3d-acb6-dd094d837a78" providerId="ADAL" clId="{1AFA8CAE-7B82-4038-86B1-89D07687CC65}" dt="2023-05-30T15:56:52.033" v="54" actId="20577"/>
        <pc:sldMkLst>
          <pc:docMk/>
          <pc:sldMk cId="3008031223" sldId="1341"/>
        </pc:sldMkLst>
        <pc:graphicFrameChg chg="mod">
          <ac:chgData name="Vysaul Nyirongo" userId="dc6561df-a042-4a3d-acb6-dd094d837a78" providerId="ADAL" clId="{1AFA8CAE-7B82-4038-86B1-89D07687CC65}" dt="2023-05-30T15:56:52.033" v="54" actId="20577"/>
          <ac:graphicFrameMkLst>
            <pc:docMk/>
            <pc:sldMk cId="3008031223" sldId="1341"/>
            <ac:graphicFrameMk id="7" creationId="{BDAD9088-3682-4F36-B06F-5C990D9ED520}"/>
          </ac:graphicFrameMkLst>
        </pc:graphicFrameChg>
      </pc:sldChg>
      <pc:sldChg chg="del">
        <pc:chgData name="Vysaul Nyirongo" userId="dc6561df-a042-4a3d-acb6-dd094d837a78" providerId="ADAL" clId="{1AFA8CAE-7B82-4038-86B1-89D07687CC65}" dt="2023-05-23T20:27:31.559" v="14" actId="47"/>
        <pc:sldMkLst>
          <pc:docMk/>
          <pc:sldMk cId="1667678958" sldId="1385"/>
        </pc:sldMkLst>
      </pc:sldChg>
      <pc:sldChg chg="modSp del mod">
        <pc:chgData name="Vysaul Nyirongo" userId="dc6561df-a042-4a3d-acb6-dd094d837a78" providerId="ADAL" clId="{1AFA8CAE-7B82-4038-86B1-89D07687CC65}" dt="2023-05-23T20:26:52.511" v="11" actId="47"/>
        <pc:sldMkLst>
          <pc:docMk/>
          <pc:sldMk cId="814706088" sldId="1388"/>
        </pc:sldMkLst>
        <pc:spChg chg="mod">
          <ac:chgData name="Vysaul Nyirongo" userId="dc6561df-a042-4a3d-acb6-dd094d837a78" providerId="ADAL" clId="{1AFA8CAE-7B82-4038-86B1-89D07687CC65}" dt="2023-05-23T20:25:57.225" v="5" actId="1076"/>
          <ac:spMkLst>
            <pc:docMk/>
            <pc:sldMk cId="814706088" sldId="1388"/>
            <ac:spMk id="3" creationId="{2527B4CE-198B-48C5-9F40-D113B228E976}"/>
          </ac:spMkLst>
        </pc:spChg>
      </pc:sldChg>
      <pc:sldChg chg="modSp mod">
        <pc:chgData name="Vysaul Nyirongo" userId="dc6561df-a042-4a3d-acb6-dd094d837a78" providerId="ADAL" clId="{1AFA8CAE-7B82-4038-86B1-89D07687CC65}" dt="2023-05-30T03:42:04.729" v="48" actId="6549"/>
        <pc:sldMkLst>
          <pc:docMk/>
          <pc:sldMk cId="142966727" sldId="1390"/>
        </pc:sldMkLst>
        <pc:spChg chg="mod">
          <ac:chgData name="Vysaul Nyirongo" userId="dc6561df-a042-4a3d-acb6-dd094d837a78" providerId="ADAL" clId="{1AFA8CAE-7B82-4038-86B1-89D07687CC65}" dt="2023-05-30T03:42:04.729" v="48" actId="6549"/>
          <ac:spMkLst>
            <pc:docMk/>
            <pc:sldMk cId="142966727" sldId="1390"/>
            <ac:spMk id="4" creationId="{A8D7D0E5-C73E-F506-FCC8-543DC9A1D93A}"/>
          </ac:spMkLst>
        </pc:spChg>
      </pc:sldChg>
      <pc:sldChg chg="addSp delSp modSp add mod">
        <pc:chgData name="Vysaul Nyirongo" userId="dc6561df-a042-4a3d-acb6-dd094d837a78" providerId="ADAL" clId="{1AFA8CAE-7B82-4038-86B1-89D07687CC65}" dt="2023-05-23T20:27:27.165" v="13" actId="1076"/>
        <pc:sldMkLst>
          <pc:docMk/>
          <pc:sldMk cId="1253559495" sldId="1410"/>
        </pc:sldMkLst>
        <pc:spChg chg="del">
          <ac:chgData name="Vysaul Nyirongo" userId="dc6561df-a042-4a3d-acb6-dd094d837a78" providerId="ADAL" clId="{1AFA8CAE-7B82-4038-86B1-89D07687CC65}" dt="2023-05-23T20:25:37.847" v="1" actId="478"/>
          <ac:spMkLst>
            <pc:docMk/>
            <pc:sldMk cId="1253559495" sldId="1410"/>
            <ac:spMk id="2" creationId="{2C32888C-8E52-3C00-3923-9BA84A9BD7EE}"/>
          </ac:spMkLst>
        </pc:spChg>
        <pc:spChg chg="add del mod">
          <ac:chgData name="Vysaul Nyirongo" userId="dc6561df-a042-4a3d-acb6-dd094d837a78" providerId="ADAL" clId="{1AFA8CAE-7B82-4038-86B1-89D07687CC65}" dt="2023-05-23T20:25:44.264" v="3" actId="478"/>
          <ac:spMkLst>
            <pc:docMk/>
            <pc:sldMk cId="1253559495" sldId="1410"/>
            <ac:spMk id="4" creationId="{758BEED8-A7CD-DBB3-D70A-963B50C9BB2C}"/>
          </ac:spMkLst>
        </pc:spChg>
        <pc:spChg chg="add mod">
          <ac:chgData name="Vysaul Nyirongo" userId="dc6561df-a042-4a3d-acb6-dd094d837a78" providerId="ADAL" clId="{1AFA8CAE-7B82-4038-86B1-89D07687CC65}" dt="2023-05-23T20:27:27.165" v="13" actId="1076"/>
          <ac:spMkLst>
            <pc:docMk/>
            <pc:sldMk cId="1253559495" sldId="1410"/>
            <ac:spMk id="6" creationId="{5053A8B2-D7B5-9834-8A19-82931943A241}"/>
          </ac:spMkLst>
        </pc:spChg>
        <pc:spChg chg="add mod">
          <ac:chgData name="Vysaul Nyirongo" userId="dc6561df-a042-4a3d-acb6-dd094d837a78" providerId="ADAL" clId="{1AFA8CAE-7B82-4038-86B1-89D07687CC65}" dt="2023-05-23T20:27:27.165" v="13" actId="1076"/>
          <ac:spMkLst>
            <pc:docMk/>
            <pc:sldMk cId="1253559495" sldId="1410"/>
            <ac:spMk id="7" creationId="{7D358A06-7AD5-293C-9B81-4CE4BB1B595E}"/>
          </ac:spMkLst>
        </pc:spChg>
        <pc:spChg chg="del">
          <ac:chgData name="Vysaul Nyirongo" userId="dc6561df-a042-4a3d-acb6-dd094d837a78" providerId="ADAL" clId="{1AFA8CAE-7B82-4038-86B1-89D07687CC65}" dt="2023-05-23T20:25:41.171" v="2" actId="478"/>
          <ac:spMkLst>
            <pc:docMk/>
            <pc:sldMk cId="1253559495" sldId="1410"/>
            <ac:spMk id="11" creationId="{687B7D36-D621-4A74-A2D3-1C263084BA9A}"/>
          </ac:spMkLst>
        </pc:spChg>
      </pc:sldChg>
      <pc:sldChg chg="addSp delSp modSp add mod">
        <pc:chgData name="Vysaul Nyirongo" userId="dc6561df-a042-4a3d-acb6-dd094d837a78" providerId="ADAL" clId="{1AFA8CAE-7B82-4038-86B1-89D07687CC65}" dt="2023-05-23T20:26:47.734" v="10"/>
        <pc:sldMkLst>
          <pc:docMk/>
          <pc:sldMk cId="4127174454" sldId="1411"/>
        </pc:sldMkLst>
        <pc:spChg chg="add mod">
          <ac:chgData name="Vysaul Nyirongo" userId="dc6561df-a042-4a3d-acb6-dd094d837a78" providerId="ADAL" clId="{1AFA8CAE-7B82-4038-86B1-89D07687CC65}" dt="2023-05-23T20:26:47.734" v="10"/>
          <ac:spMkLst>
            <pc:docMk/>
            <pc:sldMk cId="4127174454" sldId="1411"/>
            <ac:spMk id="3" creationId="{5EF287CC-80D2-75FB-30A7-B615596D291C}"/>
          </ac:spMkLst>
        </pc:spChg>
        <pc:picChg chg="add del">
          <ac:chgData name="Vysaul Nyirongo" userId="dc6561df-a042-4a3d-acb6-dd094d837a78" providerId="ADAL" clId="{1AFA8CAE-7B82-4038-86B1-89D07687CC65}" dt="2023-05-23T20:26:43.733" v="9" actId="478"/>
          <ac:picMkLst>
            <pc:docMk/>
            <pc:sldMk cId="4127174454" sldId="1411"/>
            <ac:picMk id="2" creationId="{8E494914-3FA6-448E-8467-0E8924180AC1}"/>
          </ac:picMkLst>
        </pc:picChg>
      </pc:sldChg>
      <pc:sldChg chg="add del">
        <pc:chgData name="Vysaul Nyirongo" userId="dc6561df-a042-4a3d-acb6-dd094d837a78" providerId="ADAL" clId="{1AFA8CAE-7B82-4038-86B1-89D07687CC65}" dt="2023-05-23T20:26:25.153" v="7" actId="47"/>
        <pc:sldMkLst>
          <pc:docMk/>
          <pc:sldMk cId="1342269650" sldId="1412"/>
        </pc:sldMkLst>
      </pc:sldChg>
      <pc:sldChg chg="addSp delSp modSp add mod">
        <pc:chgData name="Vysaul Nyirongo" userId="dc6561df-a042-4a3d-acb6-dd094d837a78" providerId="ADAL" clId="{1AFA8CAE-7B82-4038-86B1-89D07687CC65}" dt="2023-05-23T21:38:49.498" v="29" actId="14100"/>
        <pc:sldMkLst>
          <pc:docMk/>
          <pc:sldMk cId="2158248668" sldId="1412"/>
        </pc:sldMkLst>
        <pc:spChg chg="del">
          <ac:chgData name="Vysaul Nyirongo" userId="dc6561df-a042-4a3d-acb6-dd094d837a78" providerId="ADAL" clId="{1AFA8CAE-7B82-4038-86B1-89D07687CC65}" dt="2023-05-23T21:37:13.264" v="16" actId="478"/>
          <ac:spMkLst>
            <pc:docMk/>
            <pc:sldMk cId="2158248668" sldId="1412"/>
            <ac:spMk id="2" creationId="{2C32888C-8E52-3C00-3923-9BA84A9BD7EE}"/>
          </ac:spMkLst>
        </pc:spChg>
        <pc:spChg chg="mod">
          <ac:chgData name="Vysaul Nyirongo" userId="dc6561df-a042-4a3d-acb6-dd094d837a78" providerId="ADAL" clId="{1AFA8CAE-7B82-4038-86B1-89D07687CC65}" dt="2023-05-23T21:37:53.760" v="19" actId="1076"/>
          <ac:spMkLst>
            <pc:docMk/>
            <pc:sldMk cId="2158248668" sldId="1412"/>
            <ac:spMk id="11" creationId="{687B7D36-D621-4A74-A2D3-1C263084BA9A}"/>
          </ac:spMkLst>
        </pc:spChg>
        <pc:graphicFrameChg chg="add mod modGraphic">
          <ac:chgData name="Vysaul Nyirongo" userId="dc6561df-a042-4a3d-acb6-dd094d837a78" providerId="ADAL" clId="{1AFA8CAE-7B82-4038-86B1-89D07687CC65}" dt="2023-05-23T21:38:49.498" v="29" actId="14100"/>
          <ac:graphicFrameMkLst>
            <pc:docMk/>
            <pc:sldMk cId="2158248668" sldId="1412"/>
            <ac:graphicFrameMk id="3" creationId="{B8631F02-2D7C-FCF6-0EA1-40DCFFB8382A}"/>
          </ac:graphicFrameMkLst>
        </pc:graphicFrameChg>
      </pc:sldChg>
      <pc:sldChg chg="add del">
        <pc:chgData name="Vysaul Nyirongo" userId="dc6561df-a042-4a3d-acb6-dd094d837a78" providerId="ADAL" clId="{1AFA8CAE-7B82-4038-86B1-89D07687CC65}" dt="2023-05-23T21:38:00.242" v="20" actId="47"/>
        <pc:sldMkLst>
          <pc:docMk/>
          <pc:sldMk cId="1781958660" sldId="1413"/>
        </pc:sldMkLst>
      </pc:sldChg>
      <pc:sldChg chg="addSp delSp modSp add mod">
        <pc:chgData name="Vysaul Nyirongo" userId="dc6561df-a042-4a3d-acb6-dd094d837a78" providerId="ADAL" clId="{1AFA8CAE-7B82-4038-86B1-89D07687CC65}" dt="2023-05-23T21:44:15.120" v="45" actId="14734"/>
        <pc:sldMkLst>
          <pc:docMk/>
          <pc:sldMk cId="3759977726" sldId="1413"/>
        </pc:sldMkLst>
        <pc:spChg chg="mod">
          <ac:chgData name="Vysaul Nyirongo" userId="dc6561df-a042-4a3d-acb6-dd094d837a78" providerId="ADAL" clId="{1AFA8CAE-7B82-4038-86B1-89D07687CC65}" dt="2023-05-23T21:38:14.603" v="26" actId="20577"/>
          <ac:spMkLst>
            <pc:docMk/>
            <pc:sldMk cId="3759977726" sldId="1413"/>
            <ac:spMk id="11" creationId="{687B7D36-D621-4A74-A2D3-1C263084BA9A}"/>
          </ac:spMkLst>
        </pc:spChg>
        <pc:graphicFrameChg chg="add del mod modGraphic">
          <ac:chgData name="Vysaul Nyirongo" userId="dc6561df-a042-4a3d-acb6-dd094d837a78" providerId="ADAL" clId="{1AFA8CAE-7B82-4038-86B1-89D07687CC65}" dt="2023-05-23T21:41:55.899" v="35"/>
          <ac:graphicFrameMkLst>
            <pc:docMk/>
            <pc:sldMk cId="3759977726" sldId="1413"/>
            <ac:graphicFrameMk id="2" creationId="{539AF31F-53F2-7377-317D-C24B307E95D2}"/>
          </ac:graphicFrameMkLst>
        </pc:graphicFrameChg>
        <pc:graphicFrameChg chg="add mod modGraphic">
          <ac:chgData name="Vysaul Nyirongo" userId="dc6561df-a042-4a3d-acb6-dd094d837a78" providerId="ADAL" clId="{1AFA8CAE-7B82-4038-86B1-89D07687CC65}" dt="2023-05-23T21:44:15.120" v="45" actId="14734"/>
          <ac:graphicFrameMkLst>
            <pc:docMk/>
            <pc:sldMk cId="3759977726" sldId="1413"/>
            <ac:graphicFrameMk id="3" creationId="{818D36C4-2131-64CF-220C-0938DBF33C61}"/>
          </ac:graphicFrameMkLst>
        </pc:graphicFrameChg>
      </pc:sldChg>
    </pc:docChg>
  </pc:docChgLst>
  <pc:docChgLst>
    <pc:chgData name="Vysaul Nyirongo" userId="dc6561df-a042-4a3d-acb6-dd094d837a78" providerId="ADAL" clId="{A95D22AE-7B73-4666-ACC6-36ADDE568995}"/>
    <pc:docChg chg="undo custSel addSld delSld modSld sldOrd">
      <pc:chgData name="Vysaul Nyirongo" userId="dc6561df-a042-4a3d-acb6-dd094d837a78" providerId="ADAL" clId="{A95D22AE-7B73-4666-ACC6-36ADDE568995}" dt="2024-04-10T03:06:00.570" v="2279" actId="20577"/>
      <pc:docMkLst>
        <pc:docMk/>
      </pc:docMkLst>
      <pc:sldChg chg="addSp modSp mod">
        <pc:chgData name="Vysaul Nyirongo" userId="dc6561df-a042-4a3d-acb6-dd094d837a78" providerId="ADAL" clId="{A95D22AE-7B73-4666-ACC6-36ADDE568995}" dt="2024-04-10T02:27:59.291" v="2216" actId="1076"/>
        <pc:sldMkLst>
          <pc:docMk/>
          <pc:sldMk cId="2428521551" sldId="256"/>
        </pc:sldMkLst>
        <pc:spChg chg="mod">
          <ac:chgData name="Vysaul Nyirongo" userId="dc6561df-a042-4a3d-acb6-dd094d837a78" providerId="ADAL" clId="{A95D22AE-7B73-4666-ACC6-36ADDE568995}" dt="2024-04-09T20:07:03.421" v="1635" actId="27636"/>
          <ac:spMkLst>
            <pc:docMk/>
            <pc:sldMk cId="2428521551" sldId="256"/>
            <ac:spMk id="2" creationId="{E45B41E6-9A0F-2790-3E65-13DD2D032C35}"/>
          </ac:spMkLst>
        </pc:spChg>
        <pc:spChg chg="mod">
          <ac:chgData name="Vysaul Nyirongo" userId="dc6561df-a042-4a3d-acb6-dd094d837a78" providerId="ADAL" clId="{A95D22AE-7B73-4666-ACC6-36ADDE568995}" dt="2024-04-09T20:11:36.487" v="1677" actId="1076"/>
          <ac:spMkLst>
            <pc:docMk/>
            <pc:sldMk cId="2428521551" sldId="256"/>
            <ac:spMk id="3" creationId="{A86DE843-EC0C-AB94-9CD5-475C1AA6F81A}"/>
          </ac:spMkLst>
        </pc:spChg>
        <pc:spChg chg="add mod">
          <ac:chgData name="Vysaul Nyirongo" userId="dc6561df-a042-4a3d-acb6-dd094d837a78" providerId="ADAL" clId="{A95D22AE-7B73-4666-ACC6-36ADDE568995}" dt="2024-04-10T02:27:59.291" v="2216" actId="1076"/>
          <ac:spMkLst>
            <pc:docMk/>
            <pc:sldMk cId="2428521551" sldId="256"/>
            <ac:spMk id="5" creationId="{A6AD223F-29CD-46B2-B4EC-7753812DFEA9}"/>
          </ac:spMkLst>
        </pc:spChg>
      </pc:sldChg>
      <pc:sldChg chg="modSp mod">
        <pc:chgData name="Vysaul Nyirongo" userId="dc6561df-a042-4a3d-acb6-dd094d837a78" providerId="ADAL" clId="{A95D22AE-7B73-4666-ACC6-36ADDE568995}" dt="2024-04-09T20:32:12.443" v="1711" actId="1076"/>
        <pc:sldMkLst>
          <pc:docMk/>
          <pc:sldMk cId="969622859" sldId="258"/>
        </pc:sldMkLst>
        <pc:spChg chg="mod">
          <ac:chgData name="Vysaul Nyirongo" userId="dc6561df-a042-4a3d-acb6-dd094d837a78" providerId="ADAL" clId="{A95D22AE-7B73-4666-ACC6-36ADDE568995}" dt="2024-04-09T20:31:51.856" v="1708" actId="255"/>
          <ac:spMkLst>
            <pc:docMk/>
            <pc:sldMk cId="969622859" sldId="258"/>
            <ac:spMk id="2" creationId="{8DAB3AAC-756A-BA2F-BE06-53564375C72D}"/>
          </ac:spMkLst>
        </pc:spChg>
        <pc:spChg chg="mod">
          <ac:chgData name="Vysaul Nyirongo" userId="dc6561df-a042-4a3d-acb6-dd094d837a78" providerId="ADAL" clId="{A95D22AE-7B73-4666-ACC6-36ADDE568995}" dt="2024-04-09T20:32:12.443" v="1711" actId="1076"/>
          <ac:spMkLst>
            <pc:docMk/>
            <pc:sldMk cId="969622859" sldId="258"/>
            <ac:spMk id="3" creationId="{91723EFF-0A4D-CC2D-50A7-EF76DAF369E2}"/>
          </ac:spMkLst>
        </pc:spChg>
      </pc:sldChg>
      <pc:sldChg chg="modSp mod">
        <pc:chgData name="Vysaul Nyirongo" userId="dc6561df-a042-4a3d-acb6-dd094d837a78" providerId="ADAL" clId="{A95D22AE-7B73-4666-ACC6-36ADDE568995}" dt="2024-04-09T20:35:20.709" v="1741" actId="1076"/>
        <pc:sldMkLst>
          <pc:docMk/>
          <pc:sldMk cId="4195110094" sldId="261"/>
        </pc:sldMkLst>
        <pc:spChg chg="mod">
          <ac:chgData name="Vysaul Nyirongo" userId="dc6561df-a042-4a3d-acb6-dd094d837a78" providerId="ADAL" clId="{A95D22AE-7B73-4666-ACC6-36ADDE568995}" dt="2024-04-09T20:35:01.540" v="1737" actId="255"/>
          <ac:spMkLst>
            <pc:docMk/>
            <pc:sldMk cId="4195110094" sldId="261"/>
            <ac:spMk id="2" creationId="{F129C4A6-5A37-1FF6-392E-F5BECBD035BD}"/>
          </ac:spMkLst>
        </pc:spChg>
        <pc:spChg chg="mod">
          <ac:chgData name="Vysaul Nyirongo" userId="dc6561df-a042-4a3d-acb6-dd094d837a78" providerId="ADAL" clId="{A95D22AE-7B73-4666-ACC6-36ADDE568995}" dt="2024-04-09T20:35:20.709" v="1741" actId="1076"/>
          <ac:spMkLst>
            <pc:docMk/>
            <pc:sldMk cId="4195110094" sldId="261"/>
            <ac:spMk id="3" creationId="{CC2F74C5-20E5-E067-DB1C-36B518B42D80}"/>
          </ac:spMkLst>
        </pc:spChg>
      </pc:sldChg>
      <pc:sldChg chg="modSp mod">
        <pc:chgData name="Vysaul Nyirongo" userId="dc6561df-a042-4a3d-acb6-dd094d837a78" providerId="ADAL" clId="{A95D22AE-7B73-4666-ACC6-36ADDE568995}" dt="2024-04-09T20:35:51.484" v="1746" actId="1076"/>
        <pc:sldMkLst>
          <pc:docMk/>
          <pc:sldMk cId="1203515841" sldId="262"/>
        </pc:sldMkLst>
        <pc:spChg chg="mod">
          <ac:chgData name="Vysaul Nyirongo" userId="dc6561df-a042-4a3d-acb6-dd094d837a78" providerId="ADAL" clId="{A95D22AE-7B73-4666-ACC6-36ADDE568995}" dt="2024-04-09T20:35:39.157" v="1744" actId="14100"/>
          <ac:spMkLst>
            <pc:docMk/>
            <pc:sldMk cId="1203515841" sldId="262"/>
            <ac:spMk id="2" creationId="{F129C4A6-5A37-1FF6-392E-F5BECBD035BD}"/>
          </ac:spMkLst>
        </pc:spChg>
        <pc:spChg chg="mod">
          <ac:chgData name="Vysaul Nyirongo" userId="dc6561df-a042-4a3d-acb6-dd094d837a78" providerId="ADAL" clId="{A95D22AE-7B73-4666-ACC6-36ADDE568995}" dt="2024-04-09T20:35:51.484" v="1746" actId="1076"/>
          <ac:spMkLst>
            <pc:docMk/>
            <pc:sldMk cId="1203515841" sldId="262"/>
            <ac:spMk id="3" creationId="{CC2F74C5-20E5-E067-DB1C-36B518B42D80}"/>
          </ac:spMkLst>
        </pc:spChg>
      </pc:sldChg>
      <pc:sldChg chg="addSp modSp add mod">
        <pc:chgData name="Vysaul Nyirongo" userId="dc6561df-a042-4a3d-acb6-dd094d837a78" providerId="ADAL" clId="{A95D22AE-7B73-4666-ACC6-36ADDE568995}" dt="2024-04-10T02:30:19.737" v="2274" actId="20577"/>
        <pc:sldMkLst>
          <pc:docMk/>
          <pc:sldMk cId="0" sldId="263"/>
        </pc:sldMkLst>
        <pc:spChg chg="add mod">
          <ac:chgData name="Vysaul Nyirongo" userId="dc6561df-a042-4a3d-acb6-dd094d837a78" providerId="ADAL" clId="{A95D22AE-7B73-4666-ACC6-36ADDE568995}" dt="2024-04-10T02:30:19.737" v="2274" actId="20577"/>
          <ac:spMkLst>
            <pc:docMk/>
            <pc:sldMk cId="0" sldId="263"/>
            <ac:spMk id="2" creationId="{2FEEECEF-C130-B20A-0AFD-6E3D9A3DE32F}"/>
          </ac:spMkLst>
        </pc:spChg>
      </pc:sldChg>
      <pc:sldChg chg="delSp add mod">
        <pc:chgData name="Vysaul Nyirongo" userId="dc6561df-a042-4a3d-acb6-dd094d837a78" providerId="ADAL" clId="{A95D22AE-7B73-4666-ACC6-36ADDE568995}" dt="2024-04-10T02:04:22.763" v="1765" actId="478"/>
        <pc:sldMkLst>
          <pc:docMk/>
          <pc:sldMk cId="575220993" sldId="264"/>
        </pc:sldMkLst>
        <pc:spChg chg="del">
          <ac:chgData name="Vysaul Nyirongo" userId="dc6561df-a042-4a3d-acb6-dd094d837a78" providerId="ADAL" clId="{A95D22AE-7B73-4666-ACC6-36ADDE568995}" dt="2024-04-10T02:04:22.763" v="1765" actId="478"/>
          <ac:spMkLst>
            <pc:docMk/>
            <pc:sldMk cId="575220993" sldId="264"/>
            <ac:spMk id="4" creationId="{C2DD220B-ECB2-D814-18A1-457D52FBC7D6}"/>
          </ac:spMkLst>
        </pc:spChg>
      </pc:sldChg>
      <pc:sldChg chg="add">
        <pc:chgData name="Vysaul Nyirongo" userId="dc6561df-a042-4a3d-acb6-dd094d837a78" providerId="ADAL" clId="{A95D22AE-7B73-4666-ACC6-36ADDE568995}" dt="2024-04-10T01:58:05.606" v="1764"/>
        <pc:sldMkLst>
          <pc:docMk/>
          <pc:sldMk cId="805230818" sldId="265"/>
        </pc:sldMkLst>
      </pc:sldChg>
      <pc:sldChg chg="delSp modSp add mod">
        <pc:chgData name="Vysaul Nyirongo" userId="dc6561df-a042-4a3d-acb6-dd094d837a78" providerId="ADAL" clId="{A95D22AE-7B73-4666-ACC6-36ADDE568995}" dt="2024-04-10T02:06:12.322" v="1772" actId="1076"/>
        <pc:sldMkLst>
          <pc:docMk/>
          <pc:sldMk cId="4239915437" sldId="266"/>
        </pc:sldMkLst>
        <pc:spChg chg="mod">
          <ac:chgData name="Vysaul Nyirongo" userId="dc6561df-a042-4a3d-acb6-dd094d837a78" providerId="ADAL" clId="{A95D22AE-7B73-4666-ACC6-36ADDE568995}" dt="2024-04-10T02:06:12.322" v="1772" actId="1076"/>
          <ac:spMkLst>
            <pc:docMk/>
            <pc:sldMk cId="4239915437" sldId="266"/>
            <ac:spMk id="3" creationId="{9F5BAE7E-9E24-27E3-3E75-654BA4FE835A}"/>
          </ac:spMkLst>
        </pc:spChg>
        <pc:spChg chg="del">
          <ac:chgData name="Vysaul Nyirongo" userId="dc6561df-a042-4a3d-acb6-dd094d837a78" providerId="ADAL" clId="{A95D22AE-7B73-4666-ACC6-36ADDE568995}" dt="2024-04-10T02:04:37.153" v="1766" actId="478"/>
          <ac:spMkLst>
            <pc:docMk/>
            <pc:sldMk cId="4239915437" sldId="266"/>
            <ac:spMk id="4" creationId="{C2DD220B-ECB2-D814-18A1-457D52FBC7D6}"/>
          </ac:spMkLst>
        </pc:spChg>
      </pc:sldChg>
      <pc:sldChg chg="delSp add mod">
        <pc:chgData name="Vysaul Nyirongo" userId="dc6561df-a042-4a3d-acb6-dd094d837a78" providerId="ADAL" clId="{A95D22AE-7B73-4666-ACC6-36ADDE568995}" dt="2024-04-10T02:04:44.111" v="1767" actId="478"/>
        <pc:sldMkLst>
          <pc:docMk/>
          <pc:sldMk cId="4286458965" sldId="267"/>
        </pc:sldMkLst>
        <pc:spChg chg="del">
          <ac:chgData name="Vysaul Nyirongo" userId="dc6561df-a042-4a3d-acb6-dd094d837a78" providerId="ADAL" clId="{A95D22AE-7B73-4666-ACC6-36ADDE568995}" dt="2024-04-10T02:04:44.111" v="1767" actId="478"/>
          <ac:spMkLst>
            <pc:docMk/>
            <pc:sldMk cId="4286458965" sldId="267"/>
            <ac:spMk id="4" creationId="{0AA77EAF-03CB-C761-B0F4-39B942335A3E}"/>
          </ac:spMkLst>
        </pc:spChg>
      </pc:sldChg>
      <pc:sldChg chg="add">
        <pc:chgData name="Vysaul Nyirongo" userId="dc6561df-a042-4a3d-acb6-dd094d837a78" providerId="ADAL" clId="{A95D22AE-7B73-4666-ACC6-36ADDE568995}" dt="2024-04-10T01:58:05.606" v="1764"/>
        <pc:sldMkLst>
          <pc:docMk/>
          <pc:sldMk cId="2232155407" sldId="268"/>
        </pc:sldMkLst>
      </pc:sldChg>
      <pc:sldChg chg="delSp modSp add mod">
        <pc:chgData name="Vysaul Nyirongo" userId="dc6561df-a042-4a3d-acb6-dd094d837a78" providerId="ADAL" clId="{A95D22AE-7B73-4666-ACC6-36ADDE568995}" dt="2024-04-10T02:11:24.542" v="1893" actId="13926"/>
        <pc:sldMkLst>
          <pc:docMk/>
          <pc:sldMk cId="1535276983" sldId="269"/>
        </pc:sldMkLst>
        <pc:spChg chg="mod">
          <ac:chgData name="Vysaul Nyirongo" userId="dc6561df-a042-4a3d-acb6-dd094d837a78" providerId="ADAL" clId="{A95D22AE-7B73-4666-ACC6-36ADDE568995}" dt="2024-04-10T02:06:59.220" v="1775" actId="1076"/>
          <ac:spMkLst>
            <pc:docMk/>
            <pc:sldMk cId="1535276983" sldId="269"/>
            <ac:spMk id="3" creationId="{9F5BAE7E-9E24-27E3-3E75-654BA4FE835A}"/>
          </ac:spMkLst>
        </pc:spChg>
        <pc:spChg chg="del">
          <ac:chgData name="Vysaul Nyirongo" userId="dc6561df-a042-4a3d-acb6-dd094d837a78" providerId="ADAL" clId="{A95D22AE-7B73-4666-ACC6-36ADDE568995}" dt="2024-04-10T02:05:05.097" v="1768" actId="478"/>
          <ac:spMkLst>
            <pc:docMk/>
            <pc:sldMk cId="1535276983" sldId="269"/>
            <ac:spMk id="4" creationId="{C2DD220B-ECB2-D814-18A1-457D52FBC7D6}"/>
          </ac:spMkLst>
        </pc:spChg>
        <pc:graphicFrameChg chg="mod">
          <ac:chgData name="Vysaul Nyirongo" userId="dc6561df-a042-4a3d-acb6-dd094d837a78" providerId="ADAL" clId="{A95D22AE-7B73-4666-ACC6-36ADDE568995}" dt="2024-04-10T02:11:24.542" v="1893" actId="13926"/>
          <ac:graphicFrameMkLst>
            <pc:docMk/>
            <pc:sldMk cId="1535276983" sldId="269"/>
            <ac:graphicFrameMk id="5" creationId="{6026ECCF-7258-84FF-F8EB-3CEEBF8C0263}"/>
          </ac:graphicFrameMkLst>
        </pc:graphicFrameChg>
      </pc:sldChg>
      <pc:sldChg chg="delSp add mod">
        <pc:chgData name="Vysaul Nyirongo" userId="dc6561df-a042-4a3d-acb6-dd094d837a78" providerId="ADAL" clId="{A95D22AE-7B73-4666-ACC6-36ADDE568995}" dt="2024-04-10T02:05:20.754" v="1771" actId="478"/>
        <pc:sldMkLst>
          <pc:docMk/>
          <pc:sldMk cId="439358934" sldId="270"/>
        </pc:sldMkLst>
        <pc:spChg chg="del">
          <ac:chgData name="Vysaul Nyirongo" userId="dc6561df-a042-4a3d-acb6-dd094d837a78" providerId="ADAL" clId="{A95D22AE-7B73-4666-ACC6-36ADDE568995}" dt="2024-04-10T02:05:17.954" v="1770" actId="478"/>
          <ac:spMkLst>
            <pc:docMk/>
            <pc:sldMk cId="439358934" sldId="270"/>
            <ac:spMk id="5" creationId="{8F9993B7-B94C-D2C6-8B92-6E452EFE715A}"/>
          </ac:spMkLst>
        </pc:spChg>
        <pc:spChg chg="del">
          <ac:chgData name="Vysaul Nyirongo" userId="dc6561df-a042-4a3d-acb6-dd094d837a78" providerId="ADAL" clId="{A95D22AE-7B73-4666-ACC6-36ADDE568995}" dt="2024-04-10T02:05:20.754" v="1771" actId="478"/>
          <ac:spMkLst>
            <pc:docMk/>
            <pc:sldMk cId="439358934" sldId="270"/>
            <ac:spMk id="6" creationId="{EEDE3E48-7E75-217D-9FB6-E4575CA34CF2}"/>
          </ac:spMkLst>
        </pc:spChg>
      </pc:sldChg>
      <pc:sldChg chg="delSp add mod">
        <pc:chgData name="Vysaul Nyirongo" userId="dc6561df-a042-4a3d-acb6-dd094d837a78" providerId="ADAL" clId="{A95D22AE-7B73-4666-ACC6-36ADDE568995}" dt="2024-04-10T02:05:10.639" v="1769" actId="478"/>
        <pc:sldMkLst>
          <pc:docMk/>
          <pc:sldMk cId="60097007" sldId="271"/>
        </pc:sldMkLst>
        <pc:spChg chg="del">
          <ac:chgData name="Vysaul Nyirongo" userId="dc6561df-a042-4a3d-acb6-dd094d837a78" providerId="ADAL" clId="{A95D22AE-7B73-4666-ACC6-36ADDE568995}" dt="2024-04-10T02:05:10.639" v="1769" actId="478"/>
          <ac:spMkLst>
            <pc:docMk/>
            <pc:sldMk cId="60097007" sldId="271"/>
            <ac:spMk id="4" creationId="{7BF9CC78-FD9E-8FEF-73C3-C9A8834A16DA}"/>
          </ac:spMkLst>
        </pc:spChg>
      </pc:sldChg>
      <pc:sldChg chg="addSp delSp modSp mod ord">
        <pc:chgData name="Vysaul Nyirongo" userId="dc6561df-a042-4a3d-acb6-dd094d837a78" providerId="ADAL" clId="{A95D22AE-7B73-4666-ACC6-36ADDE568995}" dt="2024-04-10T03:06:00.570" v="2279" actId="20577"/>
        <pc:sldMkLst>
          <pc:docMk/>
          <pc:sldMk cId="84353445" sldId="273"/>
        </pc:sldMkLst>
        <pc:spChg chg="mod">
          <ac:chgData name="Vysaul Nyirongo" userId="dc6561df-a042-4a3d-acb6-dd094d837a78" providerId="ADAL" clId="{A95D22AE-7B73-4666-ACC6-36ADDE568995}" dt="2024-04-10T03:06:00.570" v="2279" actId="20577"/>
          <ac:spMkLst>
            <pc:docMk/>
            <pc:sldMk cId="84353445" sldId="273"/>
            <ac:spMk id="11" creationId="{687B7D36-D621-4A74-A2D3-1C263084BA9A}"/>
          </ac:spMkLst>
        </pc:spChg>
        <pc:graphicFrameChg chg="del">
          <ac:chgData name="Vysaul Nyirongo" userId="dc6561df-a042-4a3d-acb6-dd094d837a78" providerId="ADAL" clId="{A95D22AE-7B73-4666-ACC6-36ADDE568995}" dt="2024-04-09T01:05:53.283" v="143" actId="478"/>
          <ac:graphicFrameMkLst>
            <pc:docMk/>
            <pc:sldMk cId="84353445" sldId="273"/>
            <ac:graphicFrameMk id="9" creationId="{CAEF60C3-83E4-4792-8A39-A61023E2DAB0}"/>
          </ac:graphicFrameMkLst>
        </pc:graphicFrameChg>
        <pc:picChg chg="add mod">
          <ac:chgData name="Vysaul Nyirongo" userId="dc6561df-a042-4a3d-acb6-dd094d837a78" providerId="ADAL" clId="{A95D22AE-7B73-4666-ACC6-36ADDE568995}" dt="2024-04-09T01:06:23.143" v="148" actId="1076"/>
          <ac:picMkLst>
            <pc:docMk/>
            <pc:sldMk cId="84353445" sldId="273"/>
            <ac:picMk id="2" creationId="{2163A751-67A7-FC21-2D37-57D3784E79B9}"/>
          </ac:picMkLst>
        </pc:picChg>
      </pc:sldChg>
      <pc:sldChg chg="modSp mod">
        <pc:chgData name="Vysaul Nyirongo" userId="dc6561df-a042-4a3d-acb6-dd094d837a78" providerId="ADAL" clId="{A95D22AE-7B73-4666-ACC6-36ADDE568995}" dt="2024-04-09T20:31:41.886" v="1707" actId="255"/>
        <pc:sldMkLst>
          <pc:docMk/>
          <pc:sldMk cId="707446962" sldId="274"/>
        </pc:sldMkLst>
        <pc:spChg chg="mod">
          <ac:chgData name="Vysaul Nyirongo" userId="dc6561df-a042-4a3d-acb6-dd094d837a78" providerId="ADAL" clId="{A95D22AE-7B73-4666-ACC6-36ADDE568995}" dt="2024-04-09T20:31:41.886" v="1707" actId="255"/>
          <ac:spMkLst>
            <pc:docMk/>
            <pc:sldMk cId="707446962" sldId="274"/>
            <ac:spMk id="2" creationId="{8DAB3AAC-756A-BA2F-BE06-53564375C72D}"/>
          </ac:spMkLst>
        </pc:spChg>
        <pc:spChg chg="mod">
          <ac:chgData name="Vysaul Nyirongo" userId="dc6561df-a042-4a3d-acb6-dd094d837a78" providerId="ADAL" clId="{A95D22AE-7B73-4666-ACC6-36ADDE568995}" dt="2024-04-09T20:29:21.535" v="1694" actId="255"/>
          <ac:spMkLst>
            <pc:docMk/>
            <pc:sldMk cId="707446962" sldId="274"/>
            <ac:spMk id="3" creationId="{91723EFF-0A4D-CC2D-50A7-EF76DAF369E2}"/>
          </ac:spMkLst>
        </pc:spChg>
      </pc:sldChg>
      <pc:sldChg chg="modSp mod">
        <pc:chgData name="Vysaul Nyirongo" userId="dc6561df-a042-4a3d-acb6-dd094d837a78" providerId="ADAL" clId="{A95D22AE-7B73-4666-ACC6-36ADDE568995}" dt="2024-04-09T20:33:18.283" v="1721" actId="20577"/>
        <pc:sldMkLst>
          <pc:docMk/>
          <pc:sldMk cId="2670651018" sldId="275"/>
        </pc:sldMkLst>
        <pc:spChg chg="mod">
          <ac:chgData name="Vysaul Nyirongo" userId="dc6561df-a042-4a3d-acb6-dd094d837a78" providerId="ADAL" clId="{A95D22AE-7B73-4666-ACC6-36ADDE568995}" dt="2024-04-09T20:32:56.280" v="1716" actId="1076"/>
          <ac:spMkLst>
            <pc:docMk/>
            <pc:sldMk cId="2670651018" sldId="275"/>
            <ac:spMk id="2" creationId="{8DAB3AAC-756A-BA2F-BE06-53564375C72D}"/>
          </ac:spMkLst>
        </pc:spChg>
        <pc:spChg chg="mod">
          <ac:chgData name="Vysaul Nyirongo" userId="dc6561df-a042-4a3d-acb6-dd094d837a78" providerId="ADAL" clId="{A95D22AE-7B73-4666-ACC6-36ADDE568995}" dt="2024-04-09T20:33:18.283" v="1721" actId="20577"/>
          <ac:spMkLst>
            <pc:docMk/>
            <pc:sldMk cId="2670651018" sldId="275"/>
            <ac:spMk id="3" creationId="{91723EFF-0A4D-CC2D-50A7-EF76DAF369E2}"/>
          </ac:spMkLst>
        </pc:spChg>
      </pc:sldChg>
      <pc:sldChg chg="modSp mod">
        <pc:chgData name="Vysaul Nyirongo" userId="dc6561df-a042-4a3d-acb6-dd094d837a78" providerId="ADAL" clId="{A95D22AE-7B73-4666-ACC6-36ADDE568995}" dt="2024-04-09T20:34:05.720" v="1726" actId="20577"/>
        <pc:sldMkLst>
          <pc:docMk/>
          <pc:sldMk cId="1651725428" sldId="277"/>
        </pc:sldMkLst>
        <pc:spChg chg="mod">
          <ac:chgData name="Vysaul Nyirongo" userId="dc6561df-a042-4a3d-acb6-dd094d837a78" providerId="ADAL" clId="{A95D22AE-7B73-4666-ACC6-36ADDE568995}" dt="2024-04-09T20:33:37.332" v="1723" actId="2711"/>
          <ac:spMkLst>
            <pc:docMk/>
            <pc:sldMk cId="1651725428" sldId="277"/>
            <ac:spMk id="2" creationId="{8DAB3AAC-756A-BA2F-BE06-53564375C72D}"/>
          </ac:spMkLst>
        </pc:spChg>
        <pc:spChg chg="mod">
          <ac:chgData name="Vysaul Nyirongo" userId="dc6561df-a042-4a3d-acb6-dd094d837a78" providerId="ADAL" clId="{A95D22AE-7B73-4666-ACC6-36ADDE568995}" dt="2024-04-09T20:34:05.720" v="1726" actId="20577"/>
          <ac:spMkLst>
            <pc:docMk/>
            <pc:sldMk cId="1651725428" sldId="277"/>
            <ac:spMk id="3" creationId="{91723EFF-0A4D-CC2D-50A7-EF76DAF369E2}"/>
          </ac:spMkLst>
        </pc:spChg>
      </pc:sldChg>
      <pc:sldChg chg="modSp mod">
        <pc:chgData name="Vysaul Nyirongo" userId="dc6561df-a042-4a3d-acb6-dd094d837a78" providerId="ADAL" clId="{A95D22AE-7B73-4666-ACC6-36ADDE568995}" dt="2024-04-09T20:36:42.687" v="1747" actId="1076"/>
        <pc:sldMkLst>
          <pc:docMk/>
          <pc:sldMk cId="1367097155" sldId="289"/>
        </pc:sldMkLst>
        <pc:spChg chg="mod">
          <ac:chgData name="Vysaul Nyirongo" userId="dc6561df-a042-4a3d-acb6-dd094d837a78" providerId="ADAL" clId="{A95D22AE-7B73-4666-ACC6-36ADDE568995}" dt="2024-04-09T20:34:44.155" v="1733" actId="1076"/>
          <ac:spMkLst>
            <pc:docMk/>
            <pc:sldMk cId="1367097155" sldId="289"/>
            <ac:spMk id="2" creationId="{98DFAE64-A61C-63F0-FFF9-67A0A6B99304}"/>
          </ac:spMkLst>
        </pc:spChg>
        <pc:spChg chg="mod">
          <ac:chgData name="Vysaul Nyirongo" userId="dc6561df-a042-4a3d-acb6-dd094d837a78" providerId="ADAL" clId="{A95D22AE-7B73-4666-ACC6-36ADDE568995}" dt="2024-04-09T20:34:47.553" v="1734" actId="1076"/>
          <ac:spMkLst>
            <pc:docMk/>
            <pc:sldMk cId="1367097155" sldId="289"/>
            <ac:spMk id="3" creationId="{C8F89F68-C12A-A363-C00E-6D73E51B62D0}"/>
          </ac:spMkLst>
        </pc:spChg>
        <pc:spChg chg="mod">
          <ac:chgData name="Vysaul Nyirongo" userId="dc6561df-a042-4a3d-acb6-dd094d837a78" providerId="ADAL" clId="{A95D22AE-7B73-4666-ACC6-36ADDE568995}" dt="2024-04-09T20:36:42.687" v="1747" actId="1076"/>
          <ac:spMkLst>
            <pc:docMk/>
            <pc:sldMk cId="1367097155" sldId="289"/>
            <ac:spMk id="6" creationId="{3673CD1F-4A7A-9255-B3F8-162EDE1AD892}"/>
          </ac:spMkLst>
        </pc:spChg>
        <pc:spChg chg="mod">
          <ac:chgData name="Vysaul Nyirongo" userId="dc6561df-a042-4a3d-acb6-dd094d837a78" providerId="ADAL" clId="{A95D22AE-7B73-4666-ACC6-36ADDE568995}" dt="2024-04-09T20:36:42.687" v="1747" actId="1076"/>
          <ac:spMkLst>
            <pc:docMk/>
            <pc:sldMk cId="1367097155" sldId="289"/>
            <ac:spMk id="7" creationId="{CE469029-43FC-0A25-F39B-63A30B49B8CE}"/>
          </ac:spMkLst>
        </pc:spChg>
      </pc:sldChg>
      <pc:sldChg chg="modSp mod">
        <pc:chgData name="Vysaul Nyirongo" userId="dc6561df-a042-4a3d-acb6-dd094d837a78" providerId="ADAL" clId="{A95D22AE-7B73-4666-ACC6-36ADDE568995}" dt="2024-04-09T20:31:26.408" v="1706" actId="255"/>
        <pc:sldMkLst>
          <pc:docMk/>
          <pc:sldMk cId="3007476035" sldId="293"/>
        </pc:sldMkLst>
        <pc:spChg chg="mod">
          <ac:chgData name="Vysaul Nyirongo" userId="dc6561df-a042-4a3d-acb6-dd094d837a78" providerId="ADAL" clId="{A95D22AE-7B73-4666-ACC6-36ADDE568995}" dt="2024-04-09T20:31:26.408" v="1706" actId="255"/>
          <ac:spMkLst>
            <pc:docMk/>
            <pc:sldMk cId="3007476035" sldId="293"/>
            <ac:spMk id="2" creationId="{F129C4A6-5A37-1FF6-392E-F5BECBD035BD}"/>
          </ac:spMkLst>
        </pc:spChg>
        <pc:spChg chg="mod">
          <ac:chgData name="Vysaul Nyirongo" userId="dc6561df-a042-4a3d-acb6-dd094d837a78" providerId="ADAL" clId="{A95D22AE-7B73-4666-ACC6-36ADDE568995}" dt="2024-04-09T20:28:34.755" v="1688" actId="27636"/>
          <ac:spMkLst>
            <pc:docMk/>
            <pc:sldMk cId="3007476035" sldId="293"/>
            <ac:spMk id="3" creationId="{CC2F74C5-20E5-E067-DB1C-36B518B42D80}"/>
          </ac:spMkLst>
        </pc:spChg>
      </pc:sldChg>
      <pc:sldChg chg="del ord">
        <pc:chgData name="Vysaul Nyirongo" userId="dc6561df-a042-4a3d-acb6-dd094d837a78" providerId="ADAL" clId="{A95D22AE-7B73-4666-ACC6-36ADDE568995}" dt="2024-04-09T01:15:18.059" v="262" actId="47"/>
        <pc:sldMkLst>
          <pc:docMk/>
          <pc:sldMk cId="405278094" sldId="1334"/>
        </pc:sldMkLst>
      </pc:sldChg>
      <pc:sldChg chg="addSp delSp modSp del mod">
        <pc:chgData name="Vysaul Nyirongo" userId="dc6561df-a042-4a3d-acb6-dd094d837a78" providerId="ADAL" clId="{A95D22AE-7B73-4666-ACC6-36ADDE568995}" dt="2024-04-09T01:15:54.205" v="267" actId="47"/>
        <pc:sldMkLst>
          <pc:docMk/>
          <pc:sldMk cId="403822567" sldId="1340"/>
        </pc:sldMkLst>
        <pc:spChg chg="del mod">
          <ac:chgData name="Vysaul Nyirongo" userId="dc6561df-a042-4a3d-acb6-dd094d837a78" providerId="ADAL" clId="{A95D22AE-7B73-4666-ACC6-36ADDE568995}" dt="2024-04-08T16:13:59.273" v="77" actId="478"/>
          <ac:spMkLst>
            <pc:docMk/>
            <pc:sldMk cId="403822567" sldId="1340"/>
            <ac:spMk id="2" creationId="{4C8046FF-0027-4B20-B9A5-B11833C378DB}"/>
          </ac:spMkLst>
        </pc:spChg>
        <pc:spChg chg="add del mod">
          <ac:chgData name="Vysaul Nyirongo" userId="dc6561df-a042-4a3d-acb6-dd094d837a78" providerId="ADAL" clId="{A95D22AE-7B73-4666-ACC6-36ADDE568995}" dt="2024-04-08T16:05:23.399" v="2" actId="478"/>
          <ac:spMkLst>
            <pc:docMk/>
            <pc:sldMk cId="403822567" sldId="1340"/>
            <ac:spMk id="5" creationId="{AEB62028-603F-CBEE-54C8-7B6C650F26B8}"/>
          </ac:spMkLst>
        </pc:spChg>
        <pc:spChg chg="add mod">
          <ac:chgData name="Vysaul Nyirongo" userId="dc6561df-a042-4a3d-acb6-dd094d837a78" providerId="ADAL" clId="{A95D22AE-7B73-4666-ACC6-36ADDE568995}" dt="2024-04-08T16:37:04.566" v="107" actId="1076"/>
          <ac:spMkLst>
            <pc:docMk/>
            <pc:sldMk cId="403822567" sldId="1340"/>
            <ac:spMk id="8" creationId="{6543732D-B02B-C857-3323-6521830C4A75}"/>
          </ac:spMkLst>
        </pc:spChg>
        <pc:spChg chg="add mod">
          <ac:chgData name="Vysaul Nyirongo" userId="dc6561df-a042-4a3d-acb6-dd094d837a78" providerId="ADAL" clId="{A95D22AE-7B73-4666-ACC6-36ADDE568995}" dt="2024-04-09T01:13:00.156" v="251" actId="20577"/>
          <ac:spMkLst>
            <pc:docMk/>
            <pc:sldMk cId="403822567" sldId="1340"/>
            <ac:spMk id="9" creationId="{323546F9-EDCE-5CA7-F17B-FB48717FDCDD}"/>
          </ac:spMkLst>
        </pc:spChg>
        <pc:spChg chg="add del mod">
          <ac:chgData name="Vysaul Nyirongo" userId="dc6561df-a042-4a3d-acb6-dd094d837a78" providerId="ADAL" clId="{A95D22AE-7B73-4666-ACC6-36ADDE568995}" dt="2024-04-09T01:08:41.223" v="180" actId="478"/>
          <ac:spMkLst>
            <pc:docMk/>
            <pc:sldMk cId="403822567" sldId="1340"/>
            <ac:spMk id="10" creationId="{BE53E439-8BD1-F099-A43A-041A61F991A2}"/>
          </ac:spMkLst>
        </pc:spChg>
        <pc:spChg chg="add del mod">
          <ac:chgData name="Vysaul Nyirongo" userId="dc6561df-a042-4a3d-acb6-dd094d837a78" providerId="ADAL" clId="{A95D22AE-7B73-4666-ACC6-36ADDE568995}" dt="2024-04-08T16:14:25.254" v="85" actId="478"/>
          <ac:spMkLst>
            <pc:docMk/>
            <pc:sldMk cId="403822567" sldId="1340"/>
            <ac:spMk id="12" creationId="{21A841D2-C2EB-DF84-A9C9-EF1A2825E3E0}"/>
          </ac:spMkLst>
        </pc:spChg>
        <pc:graphicFrameChg chg="del">
          <ac:chgData name="Vysaul Nyirongo" userId="dc6561df-a042-4a3d-acb6-dd094d837a78" providerId="ADAL" clId="{A95D22AE-7B73-4666-ACC6-36ADDE568995}" dt="2024-04-08T16:05:30.539" v="3" actId="478"/>
          <ac:graphicFrameMkLst>
            <pc:docMk/>
            <pc:sldMk cId="403822567" sldId="1340"/>
            <ac:graphicFrameMk id="3" creationId="{FE9AAC36-C20A-4201-BB77-19A063BC5D8C}"/>
          </ac:graphicFrameMkLst>
        </pc:graphicFrameChg>
        <pc:graphicFrameChg chg="del mod">
          <ac:chgData name="Vysaul Nyirongo" userId="dc6561df-a042-4a3d-acb6-dd094d837a78" providerId="ADAL" clId="{A95D22AE-7B73-4666-ACC6-36ADDE568995}" dt="2024-04-08T16:05:16.618" v="1" actId="478"/>
          <ac:graphicFrameMkLst>
            <pc:docMk/>
            <pc:sldMk cId="403822567" sldId="1340"/>
            <ac:graphicFrameMk id="7" creationId="{13623CEA-1311-48E7-9D44-F091E4B13AD6}"/>
          </ac:graphicFrameMkLst>
        </pc:graphicFrameChg>
      </pc:sldChg>
      <pc:sldChg chg="modSp del mod ord">
        <pc:chgData name="Vysaul Nyirongo" userId="dc6561df-a042-4a3d-acb6-dd094d837a78" providerId="ADAL" clId="{A95D22AE-7B73-4666-ACC6-36ADDE568995}" dt="2024-04-09T01:14:57.686" v="260" actId="47"/>
        <pc:sldMkLst>
          <pc:docMk/>
          <pc:sldMk cId="3008031223" sldId="1341"/>
        </pc:sldMkLst>
        <pc:spChg chg="mod">
          <ac:chgData name="Vysaul Nyirongo" userId="dc6561df-a042-4a3d-acb6-dd094d837a78" providerId="ADAL" clId="{A95D22AE-7B73-4666-ACC6-36ADDE568995}" dt="2024-04-08T16:38:10.835" v="129" actId="114"/>
          <ac:spMkLst>
            <pc:docMk/>
            <pc:sldMk cId="3008031223" sldId="1341"/>
            <ac:spMk id="2" creationId="{4C8046FF-0027-4B20-B9A5-B11833C378DB}"/>
          </ac:spMkLst>
        </pc:spChg>
      </pc:sldChg>
      <pc:sldChg chg="addSp modSp mod">
        <pc:chgData name="Vysaul Nyirongo" userId="dc6561df-a042-4a3d-acb6-dd094d837a78" providerId="ADAL" clId="{A95D22AE-7B73-4666-ACC6-36ADDE568995}" dt="2024-04-09T02:06:28.006" v="660" actId="20577"/>
        <pc:sldMkLst>
          <pc:docMk/>
          <pc:sldMk cId="3140703647" sldId="1344"/>
        </pc:sldMkLst>
        <pc:spChg chg="mod">
          <ac:chgData name="Vysaul Nyirongo" userId="dc6561df-a042-4a3d-acb6-dd094d837a78" providerId="ADAL" clId="{A95D22AE-7B73-4666-ACC6-36ADDE568995}" dt="2024-04-09T01:24:11.894" v="332" actId="1076"/>
          <ac:spMkLst>
            <pc:docMk/>
            <pc:sldMk cId="3140703647" sldId="1344"/>
            <ac:spMk id="2" creationId="{4C8046FF-0027-4B20-B9A5-B11833C378DB}"/>
          </ac:spMkLst>
        </pc:spChg>
        <pc:spChg chg="mod">
          <ac:chgData name="Vysaul Nyirongo" userId="dc6561df-a042-4a3d-acb6-dd094d837a78" providerId="ADAL" clId="{A95D22AE-7B73-4666-ACC6-36ADDE568995}" dt="2024-04-09T02:05:15.170" v="657" actId="20577"/>
          <ac:spMkLst>
            <pc:docMk/>
            <pc:sldMk cId="3140703647" sldId="1344"/>
            <ac:spMk id="4" creationId="{A0402028-BF9F-493E-A5F7-AC7D589D725B}"/>
          </ac:spMkLst>
        </pc:spChg>
        <pc:spChg chg="mod">
          <ac:chgData name="Vysaul Nyirongo" userId="dc6561df-a042-4a3d-acb6-dd094d837a78" providerId="ADAL" clId="{A95D22AE-7B73-4666-ACC6-36ADDE568995}" dt="2024-04-09T02:04:52.835" v="636" actId="20577"/>
          <ac:spMkLst>
            <pc:docMk/>
            <pc:sldMk cId="3140703647" sldId="1344"/>
            <ac:spMk id="5" creationId="{E867A91E-2A94-41C3-9D02-BA70DB30A708}"/>
          </ac:spMkLst>
        </pc:spChg>
        <pc:spChg chg="add mod">
          <ac:chgData name="Vysaul Nyirongo" userId="dc6561df-a042-4a3d-acb6-dd094d837a78" providerId="ADAL" clId="{A95D22AE-7B73-4666-ACC6-36ADDE568995}" dt="2024-04-09T02:05:03.393" v="637" actId="1076"/>
          <ac:spMkLst>
            <pc:docMk/>
            <pc:sldMk cId="3140703647" sldId="1344"/>
            <ac:spMk id="6" creationId="{62D4D8A0-4812-34AA-5FA5-AFCE067FD4AF}"/>
          </ac:spMkLst>
        </pc:spChg>
        <pc:spChg chg="mod">
          <ac:chgData name="Vysaul Nyirongo" userId="dc6561df-a042-4a3d-acb6-dd094d837a78" providerId="ADAL" clId="{A95D22AE-7B73-4666-ACC6-36ADDE568995}" dt="2024-04-09T02:05:03.393" v="637" actId="1076"/>
          <ac:spMkLst>
            <pc:docMk/>
            <pc:sldMk cId="3140703647" sldId="1344"/>
            <ac:spMk id="7" creationId="{7B6C1C0D-E697-4D31-87A0-F7B943A728F0}"/>
          </ac:spMkLst>
        </pc:spChg>
        <pc:spChg chg="mod">
          <ac:chgData name="Vysaul Nyirongo" userId="dc6561df-a042-4a3d-acb6-dd094d837a78" providerId="ADAL" clId="{A95D22AE-7B73-4666-ACC6-36ADDE568995}" dt="2024-04-09T02:06:28.006" v="660" actId="20577"/>
          <ac:spMkLst>
            <pc:docMk/>
            <pc:sldMk cId="3140703647" sldId="1344"/>
            <ac:spMk id="9" creationId="{60934B2B-40A1-4ED3-90D0-48B06F7F3CDC}"/>
          </ac:spMkLst>
        </pc:spChg>
      </pc:sldChg>
      <pc:sldChg chg="modSp mod">
        <pc:chgData name="Vysaul Nyirongo" userId="dc6561df-a042-4a3d-acb6-dd094d837a78" providerId="ADAL" clId="{A95D22AE-7B73-4666-ACC6-36ADDE568995}" dt="2024-04-09T19:13:52.288" v="1559" actId="113"/>
        <pc:sldMkLst>
          <pc:docMk/>
          <pc:sldMk cId="1636467240" sldId="1357"/>
        </pc:sldMkLst>
        <pc:spChg chg="mod">
          <ac:chgData name="Vysaul Nyirongo" userId="dc6561df-a042-4a3d-acb6-dd094d837a78" providerId="ADAL" clId="{A95D22AE-7B73-4666-ACC6-36ADDE568995}" dt="2024-04-09T19:13:52.288" v="1559" actId="113"/>
          <ac:spMkLst>
            <pc:docMk/>
            <pc:sldMk cId="1636467240" sldId="1357"/>
            <ac:spMk id="2" creationId="{B18F5157-7528-40C3-A1FC-B4A7AFA544D8}"/>
          </ac:spMkLst>
        </pc:spChg>
      </pc:sldChg>
      <pc:sldChg chg="add">
        <pc:chgData name="Vysaul Nyirongo" userId="dc6561df-a042-4a3d-acb6-dd094d837a78" providerId="ADAL" clId="{A95D22AE-7B73-4666-ACC6-36ADDE568995}" dt="2024-04-10T01:28:37.949" v="1748"/>
        <pc:sldMkLst>
          <pc:docMk/>
          <pc:sldMk cId="2841911047" sldId="1364"/>
        </pc:sldMkLst>
      </pc:sldChg>
      <pc:sldChg chg="addSp modSp mod">
        <pc:chgData name="Vysaul Nyirongo" userId="dc6561df-a042-4a3d-acb6-dd094d837a78" providerId="ADAL" clId="{A95D22AE-7B73-4666-ACC6-36ADDE568995}" dt="2024-04-09T02:09:02.820" v="663" actId="20577"/>
        <pc:sldMkLst>
          <pc:docMk/>
          <pc:sldMk cId="325798845" sldId="1383"/>
        </pc:sldMkLst>
        <pc:spChg chg="add mod">
          <ac:chgData name="Vysaul Nyirongo" userId="dc6561df-a042-4a3d-acb6-dd094d837a78" providerId="ADAL" clId="{A95D22AE-7B73-4666-ACC6-36ADDE568995}" dt="2024-04-09T01:27:42.512" v="356" actId="1076"/>
          <ac:spMkLst>
            <pc:docMk/>
            <pc:sldMk cId="325798845" sldId="1383"/>
            <ac:spMk id="4" creationId="{442BE64E-B636-CD1B-6480-910D76E539E5}"/>
          </ac:spMkLst>
        </pc:spChg>
        <pc:spChg chg="mod">
          <ac:chgData name="Vysaul Nyirongo" userId="dc6561df-a042-4a3d-acb6-dd094d837a78" providerId="ADAL" clId="{A95D22AE-7B73-4666-ACC6-36ADDE568995}" dt="2024-04-09T02:09:02.820" v="663" actId="20577"/>
          <ac:spMkLst>
            <pc:docMk/>
            <pc:sldMk cId="325798845" sldId="1383"/>
            <ac:spMk id="5" creationId="{E867A91E-2A94-41C3-9D02-BA70DB30A708}"/>
          </ac:spMkLst>
        </pc:spChg>
        <pc:spChg chg="mod">
          <ac:chgData name="Vysaul Nyirongo" userId="dc6561df-a042-4a3d-acb6-dd094d837a78" providerId="ADAL" clId="{A95D22AE-7B73-4666-ACC6-36ADDE568995}" dt="2024-04-09T01:27:42.512" v="356" actId="1076"/>
          <ac:spMkLst>
            <pc:docMk/>
            <pc:sldMk cId="325798845" sldId="1383"/>
            <ac:spMk id="7" creationId="{8A48DF3F-A1A2-4765-976B-5963821F931D}"/>
          </ac:spMkLst>
        </pc:spChg>
        <pc:spChg chg="mod">
          <ac:chgData name="Vysaul Nyirongo" userId="dc6561df-a042-4a3d-acb6-dd094d837a78" providerId="ADAL" clId="{A95D22AE-7B73-4666-ACC6-36ADDE568995}" dt="2024-04-09T01:27:42.512" v="356" actId="1076"/>
          <ac:spMkLst>
            <pc:docMk/>
            <pc:sldMk cId="325798845" sldId="1383"/>
            <ac:spMk id="8" creationId="{B8B26EC7-C37F-40EB-91E9-8C3DD1287F57}"/>
          </ac:spMkLst>
        </pc:spChg>
      </pc:sldChg>
      <pc:sldChg chg="del">
        <pc:chgData name="Vysaul Nyirongo" userId="dc6561df-a042-4a3d-acb6-dd094d837a78" providerId="ADAL" clId="{A95D22AE-7B73-4666-ACC6-36ADDE568995}" dt="2024-04-09T01:19:46.142" v="280" actId="47"/>
        <pc:sldMkLst>
          <pc:docMk/>
          <pc:sldMk cId="142966727" sldId="1390"/>
        </pc:sldMkLst>
      </pc:sldChg>
      <pc:sldChg chg="addSp delSp modSp mod">
        <pc:chgData name="Vysaul Nyirongo" userId="dc6561df-a042-4a3d-acb6-dd094d837a78" providerId="ADAL" clId="{A95D22AE-7B73-4666-ACC6-36ADDE568995}" dt="2024-04-09T19:54:12.099" v="1574" actId="20577"/>
        <pc:sldMkLst>
          <pc:docMk/>
          <pc:sldMk cId="3242450929" sldId="1391"/>
        </pc:sldMkLst>
        <pc:spChg chg="mod">
          <ac:chgData name="Vysaul Nyirongo" userId="dc6561df-a042-4a3d-acb6-dd094d837a78" providerId="ADAL" clId="{A95D22AE-7B73-4666-ACC6-36ADDE568995}" dt="2024-04-09T19:54:12.099" v="1574" actId="20577"/>
          <ac:spMkLst>
            <pc:docMk/>
            <pc:sldMk cId="3242450929" sldId="1391"/>
            <ac:spMk id="2" creationId="{2C32888C-8E52-3C00-3923-9BA84A9BD7EE}"/>
          </ac:spMkLst>
        </pc:spChg>
        <pc:spChg chg="add del mod">
          <ac:chgData name="Vysaul Nyirongo" userId="dc6561df-a042-4a3d-acb6-dd094d837a78" providerId="ADAL" clId="{A95D22AE-7B73-4666-ACC6-36ADDE568995}" dt="2024-04-09T02:15:56.372" v="747" actId="478"/>
          <ac:spMkLst>
            <pc:docMk/>
            <pc:sldMk cId="3242450929" sldId="1391"/>
            <ac:spMk id="4" creationId="{6C9CE0CC-386C-8852-63F7-769F265A9809}"/>
          </ac:spMkLst>
        </pc:spChg>
        <pc:spChg chg="mod">
          <ac:chgData name="Vysaul Nyirongo" userId="dc6561df-a042-4a3d-acb6-dd094d837a78" providerId="ADAL" clId="{A95D22AE-7B73-4666-ACC6-36ADDE568995}" dt="2024-04-09T02:10:12.170" v="664"/>
          <ac:spMkLst>
            <pc:docMk/>
            <pc:sldMk cId="3242450929" sldId="1391"/>
            <ac:spMk id="11" creationId="{687B7D36-D621-4A74-A2D3-1C263084BA9A}"/>
          </ac:spMkLst>
        </pc:spChg>
      </pc:sldChg>
      <pc:sldChg chg="addSp modSp mod">
        <pc:chgData name="Vysaul Nyirongo" userId="dc6561df-a042-4a3d-acb6-dd094d837a78" providerId="ADAL" clId="{A95D22AE-7B73-4666-ACC6-36ADDE568995}" dt="2024-04-09T19:53:05.465" v="1570" actId="20577"/>
        <pc:sldMkLst>
          <pc:docMk/>
          <pc:sldMk cId="1394154057" sldId="1392"/>
        </pc:sldMkLst>
        <pc:spChg chg="mod">
          <ac:chgData name="Vysaul Nyirongo" userId="dc6561df-a042-4a3d-acb6-dd094d837a78" providerId="ADAL" clId="{A95D22AE-7B73-4666-ACC6-36ADDE568995}" dt="2024-04-09T19:53:05.465" v="1570" actId="20577"/>
          <ac:spMkLst>
            <pc:docMk/>
            <pc:sldMk cId="1394154057" sldId="1392"/>
            <ac:spMk id="2" creationId="{2C32888C-8E52-3C00-3923-9BA84A9BD7EE}"/>
          </ac:spMkLst>
        </pc:spChg>
        <pc:spChg chg="mod">
          <ac:chgData name="Vysaul Nyirongo" userId="dc6561df-a042-4a3d-acb6-dd094d837a78" providerId="ADAL" clId="{A95D22AE-7B73-4666-ACC6-36ADDE568995}" dt="2024-04-09T02:01:28.407" v="616" actId="14100"/>
          <ac:spMkLst>
            <pc:docMk/>
            <pc:sldMk cId="1394154057" sldId="1392"/>
            <ac:spMk id="11" creationId="{687B7D36-D621-4A74-A2D3-1C263084BA9A}"/>
          </ac:spMkLst>
        </pc:spChg>
        <pc:graphicFrameChg chg="add mod modGraphic">
          <ac:chgData name="Vysaul Nyirongo" userId="dc6561df-a042-4a3d-acb6-dd094d837a78" providerId="ADAL" clId="{A95D22AE-7B73-4666-ACC6-36ADDE568995}" dt="2024-04-09T02:03:32.175" v="633" actId="113"/>
          <ac:graphicFrameMkLst>
            <pc:docMk/>
            <pc:sldMk cId="1394154057" sldId="1392"/>
            <ac:graphicFrameMk id="3" creationId="{A54C5338-43C4-1C31-F678-D3A0F84595A2}"/>
          </ac:graphicFrameMkLst>
        </pc:graphicFrameChg>
      </pc:sldChg>
      <pc:sldChg chg="modSp mod">
        <pc:chgData name="Vysaul Nyirongo" userId="dc6561df-a042-4a3d-acb6-dd094d837a78" providerId="ADAL" clId="{A95D22AE-7B73-4666-ACC6-36ADDE568995}" dt="2024-04-09T19:55:14.276" v="1577" actId="20577"/>
        <pc:sldMkLst>
          <pc:docMk/>
          <pc:sldMk cId="2516231192" sldId="1393"/>
        </pc:sldMkLst>
        <pc:spChg chg="mod">
          <ac:chgData name="Vysaul Nyirongo" userId="dc6561df-a042-4a3d-acb6-dd094d837a78" providerId="ADAL" clId="{A95D22AE-7B73-4666-ACC6-36ADDE568995}" dt="2024-04-09T19:55:14.276" v="1577" actId="20577"/>
          <ac:spMkLst>
            <pc:docMk/>
            <pc:sldMk cId="2516231192" sldId="1393"/>
            <ac:spMk id="2" creationId="{2C32888C-8E52-3C00-3923-9BA84A9BD7EE}"/>
          </ac:spMkLst>
        </pc:spChg>
        <pc:spChg chg="mod">
          <ac:chgData name="Vysaul Nyirongo" userId="dc6561df-a042-4a3d-acb6-dd094d837a78" providerId="ADAL" clId="{A95D22AE-7B73-4666-ACC6-36ADDE568995}" dt="2024-04-09T02:45:06.352" v="828" actId="27636"/>
          <ac:spMkLst>
            <pc:docMk/>
            <pc:sldMk cId="2516231192" sldId="1393"/>
            <ac:spMk id="11" creationId="{687B7D36-D621-4A74-A2D3-1C263084BA9A}"/>
          </ac:spMkLst>
        </pc:spChg>
      </pc:sldChg>
      <pc:sldChg chg="addSp delSp modSp mod">
        <pc:chgData name="Vysaul Nyirongo" userId="dc6561df-a042-4a3d-acb6-dd094d837a78" providerId="ADAL" clId="{A95D22AE-7B73-4666-ACC6-36ADDE568995}" dt="2024-04-09T19:58:59.090" v="1611" actId="113"/>
        <pc:sldMkLst>
          <pc:docMk/>
          <pc:sldMk cId="948246437" sldId="1394"/>
        </pc:sldMkLst>
        <pc:spChg chg="mod">
          <ac:chgData name="Vysaul Nyirongo" userId="dc6561df-a042-4a3d-acb6-dd094d837a78" providerId="ADAL" clId="{A95D22AE-7B73-4666-ACC6-36ADDE568995}" dt="2024-04-09T19:57:58.895" v="1603" actId="20577"/>
          <ac:spMkLst>
            <pc:docMk/>
            <pc:sldMk cId="948246437" sldId="1394"/>
            <ac:spMk id="2" creationId="{2C32888C-8E52-3C00-3923-9BA84A9BD7EE}"/>
          </ac:spMkLst>
        </pc:spChg>
        <pc:spChg chg="add mod">
          <ac:chgData name="Vysaul Nyirongo" userId="dc6561df-a042-4a3d-acb6-dd094d837a78" providerId="ADAL" clId="{A95D22AE-7B73-4666-ACC6-36ADDE568995}" dt="2024-04-09T19:58:59.090" v="1611" actId="113"/>
          <ac:spMkLst>
            <pc:docMk/>
            <pc:sldMk cId="948246437" sldId="1394"/>
            <ac:spMk id="3" creationId="{D01780F7-7D6B-D136-D41F-EA4A78660821}"/>
          </ac:spMkLst>
        </pc:spChg>
        <pc:spChg chg="del mod">
          <ac:chgData name="Vysaul Nyirongo" userId="dc6561df-a042-4a3d-acb6-dd094d837a78" providerId="ADAL" clId="{A95D22AE-7B73-4666-ACC6-36ADDE568995}" dt="2024-04-09T03:36:10.215" v="1194" actId="478"/>
          <ac:spMkLst>
            <pc:docMk/>
            <pc:sldMk cId="948246437" sldId="1394"/>
            <ac:spMk id="6" creationId="{D02771E0-A83C-378C-17C0-A8E5F1D08BF4}"/>
          </ac:spMkLst>
        </pc:spChg>
        <pc:spChg chg="mod">
          <ac:chgData name="Vysaul Nyirongo" userId="dc6561df-a042-4a3d-acb6-dd094d837a78" providerId="ADAL" clId="{A95D22AE-7B73-4666-ACC6-36ADDE568995}" dt="2024-04-09T19:57:19.713" v="1596" actId="1076"/>
          <ac:spMkLst>
            <pc:docMk/>
            <pc:sldMk cId="948246437" sldId="1394"/>
            <ac:spMk id="11" creationId="{687B7D36-D621-4A74-A2D3-1C263084BA9A}"/>
          </ac:spMkLst>
        </pc:spChg>
      </pc:sldChg>
      <pc:sldChg chg="modSp mod">
        <pc:chgData name="Vysaul Nyirongo" userId="dc6561df-a042-4a3d-acb6-dd094d837a78" providerId="ADAL" clId="{A95D22AE-7B73-4666-ACC6-36ADDE568995}" dt="2024-04-09T19:59:52.632" v="1618" actId="1076"/>
        <pc:sldMkLst>
          <pc:docMk/>
          <pc:sldMk cId="2998226410" sldId="1395"/>
        </pc:sldMkLst>
        <pc:spChg chg="mod">
          <ac:chgData name="Vysaul Nyirongo" userId="dc6561df-a042-4a3d-acb6-dd094d837a78" providerId="ADAL" clId="{A95D22AE-7B73-4666-ACC6-36ADDE568995}" dt="2024-04-09T19:59:52.632" v="1618" actId="1076"/>
          <ac:spMkLst>
            <pc:docMk/>
            <pc:sldMk cId="2998226410" sldId="1395"/>
            <ac:spMk id="2" creationId="{2C32888C-8E52-3C00-3923-9BA84A9BD7EE}"/>
          </ac:spMkLst>
        </pc:spChg>
        <pc:spChg chg="mod">
          <ac:chgData name="Vysaul Nyirongo" userId="dc6561df-a042-4a3d-acb6-dd094d837a78" providerId="ADAL" clId="{A95D22AE-7B73-4666-ACC6-36ADDE568995}" dt="2024-04-09T18:21:05.419" v="1299" actId="14100"/>
          <ac:spMkLst>
            <pc:docMk/>
            <pc:sldMk cId="2998226410" sldId="1395"/>
            <ac:spMk id="11" creationId="{687B7D36-D621-4A74-A2D3-1C263084BA9A}"/>
          </ac:spMkLst>
        </pc:spChg>
      </pc:sldChg>
      <pc:sldChg chg="delSp modSp mod">
        <pc:chgData name="Vysaul Nyirongo" userId="dc6561df-a042-4a3d-acb6-dd094d837a78" providerId="ADAL" clId="{A95D22AE-7B73-4666-ACC6-36ADDE568995}" dt="2024-04-09T20:00:24.643" v="1634" actId="20577"/>
        <pc:sldMkLst>
          <pc:docMk/>
          <pc:sldMk cId="478972805" sldId="1396"/>
        </pc:sldMkLst>
        <pc:spChg chg="mod">
          <ac:chgData name="Vysaul Nyirongo" userId="dc6561df-a042-4a3d-acb6-dd094d837a78" providerId="ADAL" clId="{A95D22AE-7B73-4666-ACC6-36ADDE568995}" dt="2024-04-09T20:00:24.643" v="1634" actId="20577"/>
          <ac:spMkLst>
            <pc:docMk/>
            <pc:sldMk cId="478972805" sldId="1396"/>
            <ac:spMk id="2" creationId="{2C32888C-8E52-3C00-3923-9BA84A9BD7EE}"/>
          </ac:spMkLst>
        </pc:spChg>
        <pc:spChg chg="del">
          <ac:chgData name="Vysaul Nyirongo" userId="dc6561df-a042-4a3d-acb6-dd094d837a78" providerId="ADAL" clId="{A95D22AE-7B73-4666-ACC6-36ADDE568995}" dt="2024-04-09T18:26:36.352" v="1364" actId="478"/>
          <ac:spMkLst>
            <pc:docMk/>
            <pc:sldMk cId="478972805" sldId="1396"/>
            <ac:spMk id="8" creationId="{9DDF252B-7079-D9EF-C8F0-E9C2B1B70DF0}"/>
          </ac:spMkLst>
        </pc:spChg>
        <pc:spChg chg="mod">
          <ac:chgData name="Vysaul Nyirongo" userId="dc6561df-a042-4a3d-acb6-dd094d837a78" providerId="ADAL" clId="{A95D22AE-7B73-4666-ACC6-36ADDE568995}" dt="2024-04-09T18:25:37.456" v="1362" actId="27636"/>
          <ac:spMkLst>
            <pc:docMk/>
            <pc:sldMk cId="478972805" sldId="1396"/>
            <ac:spMk id="11" creationId="{687B7D36-D621-4A74-A2D3-1C263084BA9A}"/>
          </ac:spMkLst>
        </pc:spChg>
        <pc:picChg chg="del">
          <ac:chgData name="Vysaul Nyirongo" userId="dc6561df-a042-4a3d-acb6-dd094d837a78" providerId="ADAL" clId="{A95D22AE-7B73-4666-ACC6-36ADDE568995}" dt="2024-04-09T18:26:31.378" v="1363" actId="478"/>
          <ac:picMkLst>
            <pc:docMk/>
            <pc:sldMk cId="478972805" sldId="1396"/>
            <ac:picMk id="3" creationId="{FF648904-30D1-E7D7-9B80-CC995F3825D1}"/>
          </ac:picMkLst>
        </pc:picChg>
      </pc:sldChg>
      <pc:sldChg chg="del">
        <pc:chgData name="Vysaul Nyirongo" userId="dc6561df-a042-4a3d-acb6-dd094d837a78" providerId="ADAL" clId="{A95D22AE-7B73-4666-ACC6-36ADDE568995}" dt="2024-04-09T13:49:42.963" v="1195" actId="47"/>
        <pc:sldMkLst>
          <pc:docMk/>
          <pc:sldMk cId="1212407403" sldId="1403"/>
        </pc:sldMkLst>
      </pc:sldChg>
      <pc:sldChg chg="del">
        <pc:chgData name="Vysaul Nyirongo" userId="dc6561df-a042-4a3d-acb6-dd094d837a78" providerId="ADAL" clId="{A95D22AE-7B73-4666-ACC6-36ADDE568995}" dt="2024-04-09T18:50:05.845" v="1496" actId="47"/>
        <pc:sldMkLst>
          <pc:docMk/>
          <pc:sldMk cId="3386213613" sldId="1404"/>
        </pc:sldMkLst>
      </pc:sldChg>
      <pc:sldChg chg="del">
        <pc:chgData name="Vysaul Nyirongo" userId="dc6561df-a042-4a3d-acb6-dd094d837a78" providerId="ADAL" clId="{A95D22AE-7B73-4666-ACC6-36ADDE568995}" dt="2024-04-09T18:50:05.845" v="1496" actId="47"/>
        <pc:sldMkLst>
          <pc:docMk/>
          <pc:sldMk cId="1940880123" sldId="1405"/>
        </pc:sldMkLst>
      </pc:sldChg>
      <pc:sldChg chg="del">
        <pc:chgData name="Vysaul Nyirongo" userId="dc6561df-a042-4a3d-acb6-dd094d837a78" providerId="ADAL" clId="{A95D22AE-7B73-4666-ACC6-36ADDE568995}" dt="2024-04-09T18:50:05.845" v="1496" actId="47"/>
        <pc:sldMkLst>
          <pc:docMk/>
          <pc:sldMk cId="4240050044" sldId="1406"/>
        </pc:sldMkLst>
      </pc:sldChg>
      <pc:sldChg chg="del">
        <pc:chgData name="Vysaul Nyirongo" userId="dc6561df-a042-4a3d-acb6-dd094d837a78" providerId="ADAL" clId="{A95D22AE-7B73-4666-ACC6-36ADDE568995}" dt="2024-04-09T18:50:05.845" v="1496" actId="47"/>
        <pc:sldMkLst>
          <pc:docMk/>
          <pc:sldMk cId="1579601110" sldId="1407"/>
        </pc:sldMkLst>
      </pc:sldChg>
      <pc:sldChg chg="del">
        <pc:chgData name="Vysaul Nyirongo" userId="dc6561df-a042-4a3d-acb6-dd094d837a78" providerId="ADAL" clId="{A95D22AE-7B73-4666-ACC6-36ADDE568995}" dt="2024-04-09T18:50:05.845" v="1496" actId="47"/>
        <pc:sldMkLst>
          <pc:docMk/>
          <pc:sldMk cId="200165431" sldId="1408"/>
        </pc:sldMkLst>
      </pc:sldChg>
      <pc:sldChg chg="add del">
        <pc:chgData name="Vysaul Nyirongo" userId="dc6561df-a042-4a3d-acb6-dd094d837a78" providerId="ADAL" clId="{A95D22AE-7B73-4666-ACC6-36ADDE568995}" dt="2024-04-09T18:51:01.566" v="1499" actId="47"/>
        <pc:sldMkLst>
          <pc:docMk/>
          <pc:sldMk cId="1463049197" sldId="1409"/>
        </pc:sldMkLst>
      </pc:sldChg>
      <pc:sldChg chg="add del">
        <pc:chgData name="Vysaul Nyirongo" userId="dc6561df-a042-4a3d-acb6-dd094d837a78" providerId="ADAL" clId="{A95D22AE-7B73-4666-ACC6-36ADDE568995}" dt="2024-04-09T18:50:49.257" v="1498" actId="47"/>
        <pc:sldMkLst>
          <pc:docMk/>
          <pc:sldMk cId="1253559495" sldId="1410"/>
        </pc:sldMkLst>
      </pc:sldChg>
      <pc:sldChg chg="del">
        <pc:chgData name="Vysaul Nyirongo" userId="dc6561df-a042-4a3d-acb6-dd094d837a78" providerId="ADAL" clId="{A95D22AE-7B73-4666-ACC6-36ADDE568995}" dt="2024-04-09T01:18:31.507" v="279" actId="47"/>
        <pc:sldMkLst>
          <pc:docMk/>
          <pc:sldMk cId="4127174454" sldId="1411"/>
        </pc:sldMkLst>
      </pc:sldChg>
      <pc:sldChg chg="del">
        <pc:chgData name="Vysaul Nyirongo" userId="dc6561df-a042-4a3d-acb6-dd094d837a78" providerId="ADAL" clId="{A95D22AE-7B73-4666-ACC6-36ADDE568995}" dt="2024-04-09T18:50:05.845" v="1496" actId="47"/>
        <pc:sldMkLst>
          <pc:docMk/>
          <pc:sldMk cId="2158248668" sldId="1412"/>
        </pc:sldMkLst>
      </pc:sldChg>
      <pc:sldChg chg="del">
        <pc:chgData name="Vysaul Nyirongo" userId="dc6561df-a042-4a3d-acb6-dd094d837a78" providerId="ADAL" clId="{A95D22AE-7B73-4666-ACC6-36ADDE568995}" dt="2024-04-09T18:50:05.845" v="1496" actId="47"/>
        <pc:sldMkLst>
          <pc:docMk/>
          <pc:sldMk cId="3759977726" sldId="1413"/>
        </pc:sldMkLst>
      </pc:sldChg>
      <pc:sldChg chg="addSp delSp modSp add del mod">
        <pc:chgData name="Vysaul Nyirongo" userId="dc6561df-a042-4a3d-acb6-dd094d837a78" providerId="ADAL" clId="{A95D22AE-7B73-4666-ACC6-36ADDE568995}" dt="2024-04-09T01:17:31.894" v="276" actId="47"/>
        <pc:sldMkLst>
          <pc:docMk/>
          <pc:sldMk cId="1763798166" sldId="1414"/>
        </pc:sldMkLst>
        <pc:spChg chg="add del mod">
          <ac:chgData name="Vysaul Nyirongo" userId="dc6561df-a042-4a3d-acb6-dd094d837a78" providerId="ADAL" clId="{A95D22AE-7B73-4666-ACC6-36ADDE568995}" dt="2024-04-09T01:09:43.426" v="188" actId="478"/>
          <ac:spMkLst>
            <pc:docMk/>
            <pc:sldMk cId="1763798166" sldId="1414"/>
            <ac:spMk id="3" creationId="{01147C22-B7DA-4D92-3AB0-5606A819138D}"/>
          </ac:spMkLst>
        </pc:spChg>
        <pc:spChg chg="del">
          <ac:chgData name="Vysaul Nyirongo" userId="dc6561df-a042-4a3d-acb6-dd094d837a78" providerId="ADAL" clId="{A95D22AE-7B73-4666-ACC6-36ADDE568995}" dt="2024-04-09T01:09:40.302" v="187" actId="478"/>
          <ac:spMkLst>
            <pc:docMk/>
            <pc:sldMk cId="1763798166" sldId="1414"/>
            <ac:spMk id="8" creationId="{6543732D-B02B-C857-3323-6521830C4A75}"/>
          </ac:spMkLst>
        </pc:spChg>
        <pc:spChg chg="mod">
          <ac:chgData name="Vysaul Nyirongo" userId="dc6561df-a042-4a3d-acb6-dd094d837a78" providerId="ADAL" clId="{A95D22AE-7B73-4666-ACC6-36ADDE568995}" dt="2024-04-09T01:09:35.968" v="186" actId="27636"/>
          <ac:spMkLst>
            <pc:docMk/>
            <pc:sldMk cId="1763798166" sldId="1414"/>
            <ac:spMk id="9" creationId="{323546F9-EDCE-5CA7-F17B-FB48717FDCDD}"/>
          </ac:spMkLst>
        </pc:spChg>
        <pc:spChg chg="mod">
          <ac:chgData name="Vysaul Nyirongo" userId="dc6561df-a042-4a3d-acb6-dd094d837a78" providerId="ADAL" clId="{A95D22AE-7B73-4666-ACC6-36ADDE568995}" dt="2024-04-09T01:09:48.282" v="189" actId="1076"/>
          <ac:spMkLst>
            <pc:docMk/>
            <pc:sldMk cId="1763798166" sldId="1414"/>
            <ac:spMk id="10" creationId="{BE53E439-8BD1-F099-A43A-041A61F991A2}"/>
          </ac:spMkLst>
        </pc:spChg>
      </pc:sldChg>
      <pc:sldChg chg="addSp delSp modSp add del mod">
        <pc:chgData name="Vysaul Nyirongo" userId="dc6561df-a042-4a3d-acb6-dd094d837a78" providerId="ADAL" clId="{A95D22AE-7B73-4666-ACC6-36ADDE568995}" dt="2024-04-09T01:19:59.790" v="281" actId="47"/>
        <pc:sldMkLst>
          <pc:docMk/>
          <pc:sldMk cId="2246403281" sldId="1415"/>
        </pc:sldMkLst>
        <pc:spChg chg="add del mod">
          <ac:chgData name="Vysaul Nyirongo" userId="dc6561df-a042-4a3d-acb6-dd094d837a78" providerId="ADAL" clId="{A95D22AE-7B73-4666-ACC6-36ADDE568995}" dt="2024-04-09T01:14:08.226" v="254" actId="478"/>
          <ac:spMkLst>
            <pc:docMk/>
            <pc:sldMk cId="2246403281" sldId="1415"/>
            <ac:spMk id="4" creationId="{C090F0EC-EF1B-B1DF-FA16-1B033E35C922}"/>
          </ac:spMkLst>
        </pc:spChg>
        <pc:spChg chg="del">
          <ac:chgData name="Vysaul Nyirongo" userId="dc6561df-a042-4a3d-acb6-dd094d837a78" providerId="ADAL" clId="{A95D22AE-7B73-4666-ACC6-36ADDE568995}" dt="2024-04-09T01:14:05.249" v="253" actId="478"/>
          <ac:spMkLst>
            <pc:docMk/>
            <pc:sldMk cId="2246403281" sldId="1415"/>
            <ac:spMk id="11" creationId="{687B7D36-D621-4A74-A2D3-1C263084BA9A}"/>
          </ac:spMkLst>
        </pc:spChg>
        <pc:picChg chg="del">
          <ac:chgData name="Vysaul Nyirongo" userId="dc6561df-a042-4a3d-acb6-dd094d837a78" providerId="ADAL" clId="{A95D22AE-7B73-4666-ACC6-36ADDE568995}" dt="2024-04-09T01:14:05.249" v="253" actId="478"/>
          <ac:picMkLst>
            <pc:docMk/>
            <pc:sldMk cId="2246403281" sldId="1415"/>
            <ac:picMk id="2" creationId="{2163A751-67A7-FC21-2D37-57D3784E79B9}"/>
          </ac:picMkLst>
        </pc:picChg>
      </pc:sldChg>
      <pc:sldChg chg="addSp modSp add mod">
        <pc:chgData name="Vysaul Nyirongo" userId="dc6561df-a042-4a3d-acb6-dd094d837a78" providerId="ADAL" clId="{A95D22AE-7B73-4666-ACC6-36ADDE568995}" dt="2024-04-09T01:16:50.091" v="272" actId="255"/>
        <pc:sldMkLst>
          <pc:docMk/>
          <pc:sldMk cId="3910005571" sldId="1416"/>
        </pc:sldMkLst>
        <pc:spChg chg="add mod">
          <ac:chgData name="Vysaul Nyirongo" userId="dc6561df-a042-4a3d-acb6-dd094d837a78" providerId="ADAL" clId="{A95D22AE-7B73-4666-ACC6-36ADDE568995}" dt="2024-04-09T01:16:50.091" v="272" actId="255"/>
          <ac:spMkLst>
            <pc:docMk/>
            <pc:sldMk cId="3910005571" sldId="1416"/>
            <ac:spMk id="2" creationId="{EDEF807E-AA5A-C500-EEFC-6DDE90724C03}"/>
          </ac:spMkLst>
        </pc:spChg>
        <pc:graphicFrameChg chg="add mod">
          <ac:chgData name="Vysaul Nyirongo" userId="dc6561df-a042-4a3d-acb6-dd094d837a78" providerId="ADAL" clId="{A95D22AE-7B73-4666-ACC6-36ADDE568995}" dt="2024-04-09T01:14:44.129" v="259" actId="1076"/>
          <ac:graphicFrameMkLst>
            <pc:docMk/>
            <pc:sldMk cId="3910005571" sldId="1416"/>
            <ac:graphicFrameMk id="3" creationId="{CEA1BB74-029D-88F0-89FE-E13408B6EED1}"/>
          </ac:graphicFrameMkLst>
        </pc:graphicFrameChg>
      </pc:sldChg>
      <pc:sldChg chg="addSp modSp add">
        <pc:chgData name="Vysaul Nyirongo" userId="dc6561df-a042-4a3d-acb6-dd094d837a78" providerId="ADAL" clId="{A95D22AE-7B73-4666-ACC6-36ADDE568995}" dt="2024-04-09T01:15:09.897" v="261"/>
        <pc:sldMkLst>
          <pc:docMk/>
          <pc:sldMk cId="4142213708" sldId="1417"/>
        </pc:sldMkLst>
        <pc:spChg chg="add mod">
          <ac:chgData name="Vysaul Nyirongo" userId="dc6561df-a042-4a3d-acb6-dd094d837a78" providerId="ADAL" clId="{A95D22AE-7B73-4666-ACC6-36ADDE568995}" dt="2024-04-09T01:15:09.897" v="261"/>
          <ac:spMkLst>
            <pc:docMk/>
            <pc:sldMk cId="4142213708" sldId="1417"/>
            <ac:spMk id="4" creationId="{F03504E6-4493-8136-5AD7-C0B0E5D0D1FF}"/>
          </ac:spMkLst>
        </pc:spChg>
        <pc:graphicFrameChg chg="add mod">
          <ac:chgData name="Vysaul Nyirongo" userId="dc6561df-a042-4a3d-acb6-dd094d837a78" providerId="ADAL" clId="{A95D22AE-7B73-4666-ACC6-36ADDE568995}" dt="2024-04-09T01:15:09.897" v="261"/>
          <ac:graphicFrameMkLst>
            <pc:docMk/>
            <pc:sldMk cId="4142213708" sldId="1417"/>
            <ac:graphicFrameMk id="2" creationId="{0D5FFDCF-68D7-EF2A-BAED-C1FF123F5B8F}"/>
          </ac:graphicFrameMkLst>
        </pc:graphicFrameChg>
        <pc:graphicFrameChg chg="add mod">
          <ac:chgData name="Vysaul Nyirongo" userId="dc6561df-a042-4a3d-acb6-dd094d837a78" providerId="ADAL" clId="{A95D22AE-7B73-4666-ACC6-36ADDE568995}" dt="2024-04-09T01:15:09.897" v="261"/>
          <ac:graphicFrameMkLst>
            <pc:docMk/>
            <pc:sldMk cId="4142213708" sldId="1417"/>
            <ac:graphicFrameMk id="3" creationId="{F3FC1220-0680-E495-CFF6-E59C2E15BD51}"/>
          </ac:graphicFrameMkLst>
        </pc:graphicFrameChg>
      </pc:sldChg>
      <pc:sldChg chg="addSp delSp modSp add mod">
        <pc:chgData name="Vysaul Nyirongo" userId="dc6561df-a042-4a3d-acb6-dd094d837a78" providerId="ADAL" clId="{A95D22AE-7B73-4666-ACC6-36ADDE568995}" dt="2024-04-09T01:17:24.717" v="275" actId="1076"/>
        <pc:sldMkLst>
          <pc:docMk/>
          <pc:sldMk cId="1642360470" sldId="1418"/>
        </pc:sldMkLst>
        <pc:spChg chg="add mod">
          <ac:chgData name="Vysaul Nyirongo" userId="dc6561df-a042-4a3d-acb6-dd094d837a78" providerId="ADAL" clId="{A95D22AE-7B73-4666-ACC6-36ADDE568995}" dt="2024-04-09T01:16:08.339" v="268" actId="1076"/>
          <ac:spMkLst>
            <pc:docMk/>
            <pc:sldMk cId="1642360470" sldId="1418"/>
            <ac:spMk id="2" creationId="{F88C6D57-B549-D1BA-696A-778FC0F2D706}"/>
          </ac:spMkLst>
        </pc:spChg>
        <pc:spChg chg="add mod">
          <ac:chgData name="Vysaul Nyirongo" userId="dc6561df-a042-4a3d-acb6-dd094d837a78" providerId="ADAL" clId="{A95D22AE-7B73-4666-ACC6-36ADDE568995}" dt="2024-04-09T01:17:10.108" v="273" actId="255"/>
          <ac:spMkLst>
            <pc:docMk/>
            <pc:sldMk cId="1642360470" sldId="1418"/>
            <ac:spMk id="3" creationId="{3BB3D695-9395-7F54-AD2A-899C46AD593A}"/>
          </ac:spMkLst>
        </pc:spChg>
        <pc:spChg chg="add del mod">
          <ac:chgData name="Vysaul Nyirongo" userId="dc6561df-a042-4a3d-acb6-dd094d837a78" providerId="ADAL" clId="{A95D22AE-7B73-4666-ACC6-36ADDE568995}" dt="2024-04-09T01:17:16.812" v="274" actId="478"/>
          <ac:spMkLst>
            <pc:docMk/>
            <pc:sldMk cId="1642360470" sldId="1418"/>
            <ac:spMk id="4" creationId="{E8654F71-7473-A9B4-F301-8DCA0B7D0B37}"/>
          </ac:spMkLst>
        </pc:spChg>
        <pc:spChg chg="add mod">
          <ac:chgData name="Vysaul Nyirongo" userId="dc6561df-a042-4a3d-acb6-dd094d837a78" providerId="ADAL" clId="{A95D22AE-7B73-4666-ACC6-36ADDE568995}" dt="2024-04-09T01:17:24.717" v="275" actId="1076"/>
          <ac:spMkLst>
            <pc:docMk/>
            <pc:sldMk cId="1642360470" sldId="1418"/>
            <ac:spMk id="6" creationId="{C223226F-ADEE-0108-EA26-CB748F3DC946}"/>
          </ac:spMkLst>
        </pc:spChg>
      </pc:sldChg>
      <pc:sldChg chg="addSp delSp modSp add mod">
        <pc:chgData name="Vysaul Nyirongo" userId="dc6561df-a042-4a3d-acb6-dd094d837a78" providerId="ADAL" clId="{A95D22AE-7B73-4666-ACC6-36ADDE568995}" dt="2024-04-09T02:17:30.894" v="755" actId="255"/>
        <pc:sldMkLst>
          <pc:docMk/>
          <pc:sldMk cId="1761795516" sldId="1419"/>
        </pc:sldMkLst>
        <pc:spChg chg="del mod">
          <ac:chgData name="Vysaul Nyirongo" userId="dc6561df-a042-4a3d-acb6-dd094d837a78" providerId="ADAL" clId="{A95D22AE-7B73-4666-ACC6-36ADDE568995}" dt="2024-04-09T02:16:56.230" v="750" actId="478"/>
          <ac:spMkLst>
            <pc:docMk/>
            <pc:sldMk cId="1761795516" sldId="1419"/>
            <ac:spMk id="2" creationId="{2C32888C-8E52-3C00-3923-9BA84A9BD7EE}"/>
          </ac:spMkLst>
        </pc:spChg>
        <pc:spChg chg="mod">
          <ac:chgData name="Vysaul Nyirongo" userId="dc6561df-a042-4a3d-acb6-dd094d837a78" providerId="ADAL" clId="{A95D22AE-7B73-4666-ACC6-36ADDE568995}" dt="2024-04-09T02:17:00.351" v="751" actId="1076"/>
          <ac:spMkLst>
            <pc:docMk/>
            <pc:sldMk cId="1761795516" sldId="1419"/>
            <ac:spMk id="11" creationId="{687B7D36-D621-4A74-A2D3-1C263084BA9A}"/>
          </ac:spMkLst>
        </pc:spChg>
        <pc:graphicFrameChg chg="add mod modGraphic">
          <ac:chgData name="Vysaul Nyirongo" userId="dc6561df-a042-4a3d-acb6-dd094d837a78" providerId="ADAL" clId="{A95D22AE-7B73-4666-ACC6-36ADDE568995}" dt="2024-04-09T02:17:30.894" v="755" actId="255"/>
          <ac:graphicFrameMkLst>
            <pc:docMk/>
            <pc:sldMk cId="1761795516" sldId="1419"/>
            <ac:graphicFrameMk id="3" creationId="{5696E24C-5B3B-6106-D2C3-0B54D41B04B3}"/>
          </ac:graphicFrameMkLst>
        </pc:graphicFrameChg>
      </pc:sldChg>
      <pc:sldChg chg="addSp delSp modSp add mod">
        <pc:chgData name="Vysaul Nyirongo" userId="dc6561df-a042-4a3d-acb6-dd094d837a78" providerId="ADAL" clId="{A95D22AE-7B73-4666-ACC6-36ADDE568995}" dt="2024-04-09T02:35:17.947" v="760" actId="1076"/>
        <pc:sldMkLst>
          <pc:docMk/>
          <pc:sldMk cId="1423425101" sldId="1420"/>
        </pc:sldMkLst>
        <pc:spChg chg="mod">
          <ac:chgData name="Vysaul Nyirongo" userId="dc6561df-a042-4a3d-acb6-dd094d837a78" providerId="ADAL" clId="{A95D22AE-7B73-4666-ACC6-36ADDE568995}" dt="2024-04-09T02:35:05.632" v="758"/>
          <ac:spMkLst>
            <pc:docMk/>
            <pc:sldMk cId="1423425101" sldId="1420"/>
            <ac:spMk id="11" creationId="{687B7D36-D621-4A74-A2D3-1C263084BA9A}"/>
          </ac:spMkLst>
        </pc:spChg>
        <pc:graphicFrameChg chg="del">
          <ac:chgData name="Vysaul Nyirongo" userId="dc6561df-a042-4a3d-acb6-dd094d837a78" providerId="ADAL" clId="{A95D22AE-7B73-4666-ACC6-36ADDE568995}" dt="2024-04-09T02:34:51.988" v="757" actId="478"/>
          <ac:graphicFrameMkLst>
            <pc:docMk/>
            <pc:sldMk cId="1423425101" sldId="1420"/>
            <ac:graphicFrameMk id="3" creationId="{5696E24C-5B3B-6106-D2C3-0B54D41B04B3}"/>
          </ac:graphicFrameMkLst>
        </pc:graphicFrameChg>
        <pc:picChg chg="add mod">
          <ac:chgData name="Vysaul Nyirongo" userId="dc6561df-a042-4a3d-acb6-dd094d837a78" providerId="ADAL" clId="{A95D22AE-7B73-4666-ACC6-36ADDE568995}" dt="2024-04-09T02:35:17.947" v="760" actId="1076"/>
          <ac:picMkLst>
            <pc:docMk/>
            <pc:sldMk cId="1423425101" sldId="1420"/>
            <ac:picMk id="2" creationId="{ACE8D8D2-1ADD-3B68-36C1-0F9ACC7FE7B8}"/>
          </ac:picMkLst>
        </pc:picChg>
      </pc:sldChg>
      <pc:sldChg chg="modSp add mod">
        <pc:chgData name="Vysaul Nyirongo" userId="dc6561df-a042-4a3d-acb6-dd094d837a78" providerId="ADAL" clId="{A95D22AE-7B73-4666-ACC6-36ADDE568995}" dt="2024-04-09T03:35:26.693" v="1191" actId="2085"/>
        <pc:sldMkLst>
          <pc:docMk/>
          <pc:sldMk cId="3851484250" sldId="1421"/>
        </pc:sldMkLst>
        <pc:spChg chg="mod">
          <ac:chgData name="Vysaul Nyirongo" userId="dc6561df-a042-4a3d-acb6-dd094d837a78" providerId="ADAL" clId="{A95D22AE-7B73-4666-ACC6-36ADDE568995}" dt="2024-04-09T03:35:26.693" v="1191" actId="2085"/>
          <ac:spMkLst>
            <pc:docMk/>
            <pc:sldMk cId="3851484250" sldId="1421"/>
            <ac:spMk id="2" creationId="{2C32888C-8E52-3C00-3923-9BA84A9BD7EE}"/>
          </ac:spMkLst>
        </pc:spChg>
        <pc:spChg chg="mod">
          <ac:chgData name="Vysaul Nyirongo" userId="dc6561df-a042-4a3d-acb6-dd094d837a78" providerId="ADAL" clId="{A95D22AE-7B73-4666-ACC6-36ADDE568995}" dt="2024-04-09T02:39:18.387" v="762"/>
          <ac:spMkLst>
            <pc:docMk/>
            <pc:sldMk cId="3851484250" sldId="1421"/>
            <ac:spMk id="11" creationId="{687B7D36-D621-4A74-A2D3-1C263084BA9A}"/>
          </ac:spMkLst>
        </pc:spChg>
      </pc:sldChg>
      <pc:sldChg chg="modSp add mod">
        <pc:chgData name="Vysaul Nyirongo" userId="dc6561df-a042-4a3d-acb6-dd094d837a78" providerId="ADAL" clId="{A95D22AE-7B73-4666-ACC6-36ADDE568995}" dt="2024-04-09T19:56:38.245" v="1594" actId="20577"/>
        <pc:sldMkLst>
          <pc:docMk/>
          <pc:sldMk cId="2140923097" sldId="1422"/>
        </pc:sldMkLst>
        <pc:spChg chg="mod">
          <ac:chgData name="Vysaul Nyirongo" userId="dc6561df-a042-4a3d-acb6-dd094d837a78" providerId="ADAL" clId="{A95D22AE-7B73-4666-ACC6-36ADDE568995}" dt="2024-04-09T19:56:38.245" v="1594" actId="20577"/>
          <ac:spMkLst>
            <pc:docMk/>
            <pc:sldMk cId="2140923097" sldId="1422"/>
            <ac:spMk id="2" creationId="{2C32888C-8E52-3C00-3923-9BA84A9BD7EE}"/>
          </ac:spMkLst>
        </pc:spChg>
      </pc:sldChg>
      <pc:sldChg chg="delSp modSp add mod">
        <pc:chgData name="Vysaul Nyirongo" userId="dc6561df-a042-4a3d-acb6-dd094d837a78" providerId="ADAL" clId="{A95D22AE-7B73-4666-ACC6-36ADDE568995}" dt="2024-04-09T19:59:31.830" v="1617" actId="5793"/>
        <pc:sldMkLst>
          <pc:docMk/>
          <pc:sldMk cId="94357796" sldId="1423"/>
        </pc:sldMkLst>
        <pc:spChg chg="mod">
          <ac:chgData name="Vysaul Nyirongo" userId="dc6561df-a042-4a3d-acb6-dd094d837a78" providerId="ADAL" clId="{A95D22AE-7B73-4666-ACC6-36ADDE568995}" dt="2024-04-09T19:59:31.830" v="1617" actId="5793"/>
          <ac:spMkLst>
            <pc:docMk/>
            <pc:sldMk cId="94357796" sldId="1423"/>
            <ac:spMk id="2" creationId="{2C32888C-8E52-3C00-3923-9BA84A9BD7EE}"/>
          </ac:spMkLst>
        </pc:spChg>
        <pc:spChg chg="del">
          <ac:chgData name="Vysaul Nyirongo" userId="dc6561df-a042-4a3d-acb6-dd094d837a78" providerId="ADAL" clId="{A95D22AE-7B73-4666-ACC6-36ADDE568995}" dt="2024-04-09T13:58:53.608" v="1286" actId="478"/>
          <ac:spMkLst>
            <pc:docMk/>
            <pc:sldMk cId="94357796" sldId="1423"/>
            <ac:spMk id="3" creationId="{D01780F7-7D6B-D136-D41F-EA4A78660821}"/>
          </ac:spMkLst>
        </pc:spChg>
        <pc:spChg chg="mod">
          <ac:chgData name="Vysaul Nyirongo" userId="dc6561df-a042-4a3d-acb6-dd094d837a78" providerId="ADAL" clId="{A95D22AE-7B73-4666-ACC6-36ADDE568995}" dt="2024-04-09T13:50:28.312" v="1199"/>
          <ac:spMkLst>
            <pc:docMk/>
            <pc:sldMk cId="94357796" sldId="1423"/>
            <ac:spMk id="11" creationId="{687B7D36-D621-4A74-A2D3-1C263084BA9A}"/>
          </ac:spMkLst>
        </pc:spChg>
      </pc:sldChg>
      <pc:sldChg chg="modSp mod">
        <pc:chgData name="Vysaul Nyirongo" userId="dc6561df-a042-4a3d-acb6-dd094d837a78" providerId="ADAL" clId="{A95D22AE-7B73-4666-ACC6-36ADDE568995}" dt="2024-04-09T20:32:20.715" v="1712" actId="255"/>
        <pc:sldMkLst>
          <pc:docMk/>
          <pc:sldMk cId="1301687561" sldId="1424"/>
        </pc:sldMkLst>
        <pc:spChg chg="mod">
          <ac:chgData name="Vysaul Nyirongo" userId="dc6561df-a042-4a3d-acb6-dd094d837a78" providerId="ADAL" clId="{A95D22AE-7B73-4666-ACC6-36ADDE568995}" dt="2024-04-09T20:32:20.715" v="1712" actId="255"/>
          <ac:spMkLst>
            <pc:docMk/>
            <pc:sldMk cId="1301687561" sldId="1424"/>
            <ac:spMk id="2" creationId="{8DAB3AAC-756A-BA2F-BE06-53564375C72D}"/>
          </ac:spMkLst>
        </pc:spChg>
        <pc:spChg chg="mod">
          <ac:chgData name="Vysaul Nyirongo" userId="dc6561df-a042-4a3d-acb6-dd094d837a78" providerId="ADAL" clId="{A95D22AE-7B73-4666-ACC6-36ADDE568995}" dt="2024-04-09T20:30:47.344" v="1705" actId="255"/>
          <ac:spMkLst>
            <pc:docMk/>
            <pc:sldMk cId="1301687561" sldId="1424"/>
            <ac:spMk id="3" creationId="{91723EFF-0A4D-CC2D-50A7-EF76DAF369E2}"/>
          </ac:spMkLst>
        </pc:spChg>
      </pc:sldChg>
      <pc:sldChg chg="add">
        <pc:chgData name="Vysaul Nyirongo" userId="dc6561df-a042-4a3d-acb6-dd094d837a78" providerId="ADAL" clId="{A95D22AE-7B73-4666-ACC6-36ADDE568995}" dt="2024-04-10T01:28:37.949" v="1748"/>
        <pc:sldMkLst>
          <pc:docMk/>
          <pc:sldMk cId="2576738063" sldId="1470"/>
        </pc:sldMkLst>
      </pc:sldChg>
      <pc:sldChg chg="add">
        <pc:chgData name="Vysaul Nyirongo" userId="dc6561df-a042-4a3d-acb6-dd094d837a78" providerId="ADAL" clId="{A95D22AE-7B73-4666-ACC6-36ADDE568995}" dt="2024-04-10T01:28:37.949" v="1748"/>
        <pc:sldMkLst>
          <pc:docMk/>
          <pc:sldMk cId="3292717526" sldId="1498"/>
        </pc:sldMkLst>
      </pc:sldChg>
      <pc:sldChg chg="add">
        <pc:chgData name="Vysaul Nyirongo" userId="dc6561df-a042-4a3d-acb6-dd094d837a78" providerId="ADAL" clId="{A95D22AE-7B73-4666-ACC6-36ADDE568995}" dt="2024-04-10T01:28:37.949" v="1748"/>
        <pc:sldMkLst>
          <pc:docMk/>
          <pc:sldMk cId="1474004699" sldId="1536"/>
        </pc:sldMkLst>
      </pc:sldChg>
      <pc:sldChg chg="add">
        <pc:chgData name="Vysaul Nyirongo" userId="dc6561df-a042-4a3d-acb6-dd094d837a78" providerId="ADAL" clId="{A95D22AE-7B73-4666-ACC6-36ADDE568995}" dt="2024-04-10T01:28:37.949" v="1748"/>
        <pc:sldMkLst>
          <pc:docMk/>
          <pc:sldMk cId="4097438730" sldId="1537"/>
        </pc:sldMkLst>
      </pc:sldChg>
      <pc:sldChg chg="add">
        <pc:chgData name="Vysaul Nyirongo" userId="dc6561df-a042-4a3d-acb6-dd094d837a78" providerId="ADAL" clId="{A95D22AE-7B73-4666-ACC6-36ADDE568995}" dt="2024-04-10T01:28:37.949" v="1748"/>
        <pc:sldMkLst>
          <pc:docMk/>
          <pc:sldMk cId="246949468" sldId="1540"/>
        </pc:sldMkLst>
      </pc:sldChg>
      <pc:sldChg chg="add">
        <pc:chgData name="Vysaul Nyirongo" userId="dc6561df-a042-4a3d-acb6-dd094d837a78" providerId="ADAL" clId="{A95D22AE-7B73-4666-ACC6-36ADDE568995}" dt="2024-04-10T01:28:37.949" v="1748"/>
        <pc:sldMkLst>
          <pc:docMk/>
          <pc:sldMk cId="3383010483" sldId="1545"/>
        </pc:sldMkLst>
      </pc:sldChg>
      <pc:sldChg chg="modSp add mod">
        <pc:chgData name="Vysaul Nyirongo" userId="dc6561df-a042-4a3d-acb6-dd094d837a78" providerId="ADAL" clId="{A95D22AE-7B73-4666-ACC6-36ADDE568995}" dt="2024-04-10T02:06:39.872" v="1774" actId="1076"/>
        <pc:sldMkLst>
          <pc:docMk/>
          <pc:sldMk cId="3987152179" sldId="1548"/>
        </pc:sldMkLst>
        <pc:spChg chg="mod">
          <ac:chgData name="Vysaul Nyirongo" userId="dc6561df-a042-4a3d-acb6-dd094d837a78" providerId="ADAL" clId="{A95D22AE-7B73-4666-ACC6-36ADDE568995}" dt="2024-04-10T02:06:37.292" v="1773" actId="1076"/>
          <ac:spMkLst>
            <pc:docMk/>
            <pc:sldMk cId="3987152179" sldId="1548"/>
            <ac:spMk id="4" creationId="{DAAB5BDD-1C24-3860-339B-E5826B2EE8A1}"/>
          </ac:spMkLst>
        </pc:spChg>
        <pc:spChg chg="mod">
          <ac:chgData name="Vysaul Nyirongo" userId="dc6561df-a042-4a3d-acb6-dd094d837a78" providerId="ADAL" clId="{A95D22AE-7B73-4666-ACC6-36ADDE568995}" dt="2024-04-10T02:06:39.872" v="1774" actId="1076"/>
          <ac:spMkLst>
            <pc:docMk/>
            <pc:sldMk cId="3987152179" sldId="1548"/>
            <ac:spMk id="26" creationId="{F0938559-6A11-241C-DB32-40DBC1AE8E8B}"/>
          </ac:spMkLst>
        </pc:spChg>
      </pc:sldChg>
      <pc:sldChg chg="add">
        <pc:chgData name="Vysaul Nyirongo" userId="dc6561df-a042-4a3d-acb6-dd094d837a78" providerId="ADAL" clId="{A95D22AE-7B73-4666-ACC6-36ADDE568995}" dt="2024-04-10T01:58:05.606" v="1764"/>
        <pc:sldMkLst>
          <pc:docMk/>
          <pc:sldMk cId="330347730" sldId="1549"/>
        </pc:sldMkLst>
      </pc:sldChg>
      <pc:sldChg chg="add">
        <pc:chgData name="Vysaul Nyirongo" userId="dc6561df-a042-4a3d-acb6-dd094d837a78" providerId="ADAL" clId="{A95D22AE-7B73-4666-ACC6-36ADDE568995}" dt="2024-04-10T01:58:05.606" v="1764"/>
        <pc:sldMkLst>
          <pc:docMk/>
          <pc:sldMk cId="4194302102" sldId="1550"/>
        </pc:sldMkLst>
      </pc:sldChg>
      <pc:sldChg chg="add">
        <pc:chgData name="Vysaul Nyirongo" userId="dc6561df-a042-4a3d-acb6-dd094d837a78" providerId="ADAL" clId="{A95D22AE-7B73-4666-ACC6-36ADDE568995}" dt="2024-04-10T01:58:05.606" v="1764"/>
        <pc:sldMkLst>
          <pc:docMk/>
          <pc:sldMk cId="547288946" sldId="1551"/>
        </pc:sldMkLst>
      </pc:sldChg>
      <pc:sldChg chg="add">
        <pc:chgData name="Vysaul Nyirongo" userId="dc6561df-a042-4a3d-acb6-dd094d837a78" providerId="ADAL" clId="{A95D22AE-7B73-4666-ACC6-36ADDE568995}" dt="2024-04-10T01:58:05.606" v="1764"/>
        <pc:sldMkLst>
          <pc:docMk/>
          <pc:sldMk cId="3649953098" sldId="1552"/>
        </pc:sldMkLst>
      </pc:sldChg>
      <pc:sldChg chg="add">
        <pc:chgData name="Vysaul Nyirongo" userId="dc6561df-a042-4a3d-acb6-dd094d837a78" providerId="ADAL" clId="{A95D22AE-7B73-4666-ACC6-36ADDE568995}" dt="2024-04-10T01:28:37.949" v="1748"/>
        <pc:sldMkLst>
          <pc:docMk/>
          <pc:sldMk cId="952419014" sldId="1559"/>
        </pc:sldMkLst>
      </pc:sldChg>
      <pc:sldChg chg="add">
        <pc:chgData name="Vysaul Nyirongo" userId="dc6561df-a042-4a3d-acb6-dd094d837a78" providerId="ADAL" clId="{A95D22AE-7B73-4666-ACC6-36ADDE568995}" dt="2024-04-10T01:28:37.949" v="1748"/>
        <pc:sldMkLst>
          <pc:docMk/>
          <pc:sldMk cId="874974240" sldId="1560"/>
        </pc:sldMkLst>
      </pc:sldChg>
      <pc:sldChg chg="modSp add mod">
        <pc:chgData name="Vysaul Nyirongo" userId="dc6561df-a042-4a3d-acb6-dd094d837a78" providerId="ADAL" clId="{A95D22AE-7B73-4666-ACC6-36ADDE568995}" dt="2024-04-10T01:29:12.263" v="1749" actId="1076"/>
        <pc:sldMkLst>
          <pc:docMk/>
          <pc:sldMk cId="3916176372" sldId="1561"/>
        </pc:sldMkLst>
        <pc:spChg chg="mod">
          <ac:chgData name="Vysaul Nyirongo" userId="dc6561df-a042-4a3d-acb6-dd094d837a78" providerId="ADAL" clId="{A95D22AE-7B73-4666-ACC6-36ADDE568995}" dt="2024-04-10T01:29:12.263" v="1749" actId="1076"/>
          <ac:spMkLst>
            <pc:docMk/>
            <pc:sldMk cId="3916176372" sldId="1561"/>
            <ac:spMk id="6" creationId="{958DEF80-CCF7-91F8-320A-9C70CBC10862}"/>
          </ac:spMkLst>
        </pc:spChg>
      </pc:sldChg>
      <pc:sldChg chg="modSp add mod">
        <pc:chgData name="Vysaul Nyirongo" userId="dc6561df-a042-4a3d-acb6-dd094d837a78" providerId="ADAL" clId="{A95D22AE-7B73-4666-ACC6-36ADDE568995}" dt="2024-04-10T01:33:15.819" v="1763" actId="255"/>
        <pc:sldMkLst>
          <pc:docMk/>
          <pc:sldMk cId="1005326081" sldId="1562"/>
        </pc:sldMkLst>
        <pc:spChg chg="mod">
          <ac:chgData name="Vysaul Nyirongo" userId="dc6561df-a042-4a3d-acb6-dd094d837a78" providerId="ADAL" clId="{A95D22AE-7B73-4666-ACC6-36ADDE568995}" dt="2024-04-10T01:31:38.863" v="1760" actId="255"/>
          <ac:spMkLst>
            <pc:docMk/>
            <pc:sldMk cId="1005326081" sldId="1562"/>
            <ac:spMk id="11" creationId="{184E07F4-45BC-42E8-87C9-E98B7C865E9B}"/>
          </ac:spMkLst>
        </pc:spChg>
        <pc:spChg chg="mod">
          <ac:chgData name="Vysaul Nyirongo" userId="dc6561df-a042-4a3d-acb6-dd094d837a78" providerId="ADAL" clId="{A95D22AE-7B73-4666-ACC6-36ADDE568995}" dt="2024-04-10T01:32:54.419" v="1761" actId="255"/>
          <ac:spMkLst>
            <pc:docMk/>
            <pc:sldMk cId="1005326081" sldId="1562"/>
            <ac:spMk id="12" creationId="{B29D873E-B682-0523-516D-75F8E5C72762}"/>
          </ac:spMkLst>
        </pc:spChg>
        <pc:spChg chg="mod">
          <ac:chgData name="Vysaul Nyirongo" userId="dc6561df-a042-4a3d-acb6-dd094d837a78" providerId="ADAL" clId="{A95D22AE-7B73-4666-ACC6-36ADDE568995}" dt="2024-04-10T01:33:07.511" v="1762" actId="14100"/>
          <ac:spMkLst>
            <pc:docMk/>
            <pc:sldMk cId="1005326081" sldId="1562"/>
            <ac:spMk id="13" creationId="{71F72AAC-7629-538B-6C65-B075E8354834}"/>
          </ac:spMkLst>
        </pc:spChg>
        <pc:spChg chg="mod">
          <ac:chgData name="Vysaul Nyirongo" userId="dc6561df-a042-4a3d-acb6-dd094d837a78" providerId="ADAL" clId="{A95D22AE-7B73-4666-ACC6-36ADDE568995}" dt="2024-04-10T01:33:15.819" v="1763" actId="255"/>
          <ac:spMkLst>
            <pc:docMk/>
            <pc:sldMk cId="1005326081" sldId="1562"/>
            <ac:spMk id="19" creationId="{1D599409-3241-6B74-0D94-6D879CF3CB89}"/>
          </ac:spMkLst>
        </pc:spChg>
        <pc:spChg chg="mod">
          <ac:chgData name="Vysaul Nyirongo" userId="dc6561df-a042-4a3d-acb6-dd094d837a78" providerId="ADAL" clId="{A95D22AE-7B73-4666-ACC6-36ADDE568995}" dt="2024-04-10T01:30:51.902" v="1752" actId="1076"/>
          <ac:spMkLst>
            <pc:docMk/>
            <pc:sldMk cId="1005326081" sldId="1562"/>
            <ac:spMk id="23" creationId="{5A3E2120-1AC3-2980-CEB3-CC9601A4A9A9}"/>
          </ac:spMkLst>
        </pc:spChg>
        <pc:spChg chg="mod">
          <ac:chgData name="Vysaul Nyirongo" userId="dc6561df-a042-4a3d-acb6-dd094d837a78" providerId="ADAL" clId="{A95D22AE-7B73-4666-ACC6-36ADDE568995}" dt="2024-04-10T01:30:59.435" v="1753" actId="1076"/>
          <ac:spMkLst>
            <pc:docMk/>
            <pc:sldMk cId="1005326081" sldId="1562"/>
            <ac:spMk id="24" creationId="{30728025-8C7F-FB13-056B-2F47F80A3EF4}"/>
          </ac:spMkLst>
        </pc:spChg>
      </pc:sldChg>
      <pc:sldChg chg="add">
        <pc:chgData name="Vysaul Nyirongo" userId="dc6561df-a042-4a3d-acb6-dd094d837a78" providerId="ADAL" clId="{A95D22AE-7B73-4666-ACC6-36ADDE568995}" dt="2024-04-10T01:28:37.949" v="1748"/>
        <pc:sldMkLst>
          <pc:docMk/>
          <pc:sldMk cId="1151920795" sldId="1563"/>
        </pc:sldMkLst>
      </pc:sldChg>
      <pc:sldChg chg="modSp add mod">
        <pc:chgData name="Vysaul Nyirongo" userId="dc6561df-a042-4a3d-acb6-dd094d837a78" providerId="ADAL" clId="{A95D22AE-7B73-4666-ACC6-36ADDE568995}" dt="2024-04-10T02:19:19.789" v="1900" actId="20577"/>
        <pc:sldMkLst>
          <pc:docMk/>
          <pc:sldMk cId="3756665584" sldId="1564"/>
        </pc:sldMkLst>
        <pc:spChg chg="mod">
          <ac:chgData name="Vysaul Nyirongo" userId="dc6561df-a042-4a3d-acb6-dd094d837a78" providerId="ADAL" clId="{A95D22AE-7B73-4666-ACC6-36ADDE568995}" dt="2024-04-10T02:19:19.789" v="1900" actId="20577"/>
          <ac:spMkLst>
            <pc:docMk/>
            <pc:sldMk cId="3756665584" sldId="1564"/>
            <ac:spMk id="2" creationId="{E45B41E6-9A0F-2790-3E65-13DD2D032C35}"/>
          </ac:spMkLst>
        </pc:spChg>
      </pc:sldChg>
      <pc:sldChg chg="modSp add mod">
        <pc:chgData name="Vysaul Nyirongo" userId="dc6561df-a042-4a3d-acb6-dd094d837a78" providerId="ADAL" clId="{A95D22AE-7B73-4666-ACC6-36ADDE568995}" dt="2024-04-10T02:26:47.109" v="2198" actId="13926"/>
        <pc:sldMkLst>
          <pc:docMk/>
          <pc:sldMk cId="4215109964" sldId="1565"/>
        </pc:sldMkLst>
        <pc:spChg chg="mod">
          <ac:chgData name="Vysaul Nyirongo" userId="dc6561df-a042-4a3d-acb6-dd094d837a78" providerId="ADAL" clId="{A95D22AE-7B73-4666-ACC6-36ADDE568995}" dt="2024-04-10T02:26:47.109" v="2198" actId="13926"/>
          <ac:spMkLst>
            <pc:docMk/>
            <pc:sldMk cId="4215109964" sldId="1565"/>
            <ac:spMk id="2" creationId="{F129C4A6-5A37-1FF6-392E-F5BECBD035BD}"/>
          </ac:spMkLst>
        </pc:spChg>
        <pc:spChg chg="mod">
          <ac:chgData name="Vysaul Nyirongo" userId="dc6561df-a042-4a3d-acb6-dd094d837a78" providerId="ADAL" clId="{A95D22AE-7B73-4666-ACC6-36ADDE568995}" dt="2024-04-10T02:26:31.216" v="2197" actId="27636"/>
          <ac:spMkLst>
            <pc:docMk/>
            <pc:sldMk cId="4215109964" sldId="1565"/>
            <ac:spMk id="3" creationId="{CC2F74C5-20E5-E067-DB1C-36B518B42D80}"/>
          </ac:spMkLst>
        </pc:spChg>
      </pc:sldChg>
    </pc:docChg>
  </pc:docChgLst>
  <pc:docChgLst>
    <pc:chgData name="Vysaul Nyirongo" userId="dc6561df-a042-4a3d-acb6-dd094d837a78" providerId="ADAL" clId="{0680911A-7FB7-42F0-AEE3-5BEFDFD90267}"/>
    <pc:docChg chg="undo custSel modSld">
      <pc:chgData name="Vysaul Nyirongo" userId="dc6561df-a042-4a3d-acb6-dd094d837a78" providerId="ADAL" clId="{0680911A-7FB7-42F0-AEE3-5BEFDFD90267}" dt="2023-05-23T14:08:57.469" v="35" actId="20577"/>
      <pc:docMkLst>
        <pc:docMk/>
      </pc:docMkLst>
      <pc:sldChg chg="modSp mod">
        <pc:chgData name="Vysaul Nyirongo" userId="dc6561df-a042-4a3d-acb6-dd094d837a78" providerId="ADAL" clId="{0680911A-7FB7-42F0-AEE3-5BEFDFD90267}" dt="2023-05-23T14:08:57.469" v="35" actId="20577"/>
        <pc:sldMkLst>
          <pc:docMk/>
          <pc:sldMk cId="1636467240" sldId="1357"/>
        </pc:sldMkLst>
        <pc:spChg chg="mod">
          <ac:chgData name="Vysaul Nyirongo" userId="dc6561df-a042-4a3d-acb6-dd094d837a78" providerId="ADAL" clId="{0680911A-7FB7-42F0-AEE3-5BEFDFD90267}" dt="2023-05-23T14:08:57.469" v="35" actId="20577"/>
          <ac:spMkLst>
            <pc:docMk/>
            <pc:sldMk cId="1636467240" sldId="1357"/>
            <ac:spMk id="2" creationId="{B18F5157-7528-40C3-A1FC-B4A7AFA544D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65469-B211-430A-98AA-E8624F990F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157B9A-65EC-4537-A283-B86C1240B538}">
      <dgm:prSet/>
      <dgm:spPr/>
      <dgm:t>
        <a:bodyPr/>
        <a:lstStyle/>
        <a:p>
          <a:r>
            <a:rPr lang="en-US" dirty="0"/>
            <a:t>Established in 2021:</a:t>
          </a:r>
        </a:p>
      </dgm:t>
    </dgm:pt>
    <dgm:pt modelId="{D12D8EB0-CB98-4E3E-8F5E-95C4678265A5}" type="parTrans" cxnId="{3A13B6A6-9468-4CE5-BF9E-32C827D27F22}">
      <dgm:prSet/>
      <dgm:spPr/>
      <dgm:t>
        <a:bodyPr/>
        <a:lstStyle/>
        <a:p>
          <a:endParaRPr lang="en-US"/>
        </a:p>
      </dgm:t>
    </dgm:pt>
    <dgm:pt modelId="{994BA052-73B1-4ADF-9E49-05A46A3FDDE9}" type="sibTrans" cxnId="{3A13B6A6-9468-4CE5-BF9E-32C827D27F22}">
      <dgm:prSet/>
      <dgm:spPr/>
      <dgm:t>
        <a:bodyPr/>
        <a:lstStyle/>
        <a:p>
          <a:endParaRPr lang="en-US"/>
        </a:p>
      </dgm:t>
    </dgm:pt>
    <dgm:pt modelId="{1F1CDD0C-0AAB-4627-BA83-8A15FC13AB7A}">
      <dgm:prSet/>
      <dgm:spPr/>
      <dgm:t>
        <a:bodyPr/>
        <a:lstStyle/>
        <a:p>
          <a:r>
            <a:rPr lang="en-US" dirty="0"/>
            <a:t>First meeting in October 2021</a:t>
          </a:r>
        </a:p>
      </dgm:t>
    </dgm:pt>
    <dgm:pt modelId="{1A52154F-8DDC-41AE-8858-0A988BF01CB3}" type="parTrans" cxnId="{9637681E-29DA-4651-9974-620FD6BA8A48}">
      <dgm:prSet/>
      <dgm:spPr/>
      <dgm:t>
        <a:bodyPr/>
        <a:lstStyle/>
        <a:p>
          <a:endParaRPr lang="en-US"/>
        </a:p>
      </dgm:t>
    </dgm:pt>
    <dgm:pt modelId="{1C85FDDC-60D3-41A1-88A4-76B33C58B0CC}" type="sibTrans" cxnId="{9637681E-29DA-4651-9974-620FD6BA8A48}">
      <dgm:prSet/>
      <dgm:spPr/>
      <dgm:t>
        <a:bodyPr/>
        <a:lstStyle/>
        <a:p>
          <a:endParaRPr lang="en-US"/>
        </a:p>
      </dgm:t>
    </dgm:pt>
    <dgm:pt modelId="{F7778949-A7F2-4166-9B47-8D762EB72E3D}">
      <dgm:prSet/>
      <dgm:spPr/>
      <dgm:t>
        <a:bodyPr/>
        <a:lstStyle/>
        <a:p>
          <a:r>
            <a:rPr lang="en-US" dirty="0"/>
            <a:t>Monthly meetings</a:t>
          </a:r>
        </a:p>
      </dgm:t>
    </dgm:pt>
    <dgm:pt modelId="{30199936-E78E-4CE9-B45E-F77ED2FD7D38}" type="parTrans" cxnId="{BDAF51B0-DD6D-4640-ABC3-6B334028029B}">
      <dgm:prSet/>
      <dgm:spPr/>
      <dgm:t>
        <a:bodyPr/>
        <a:lstStyle/>
        <a:p>
          <a:endParaRPr lang="en-US"/>
        </a:p>
      </dgm:t>
    </dgm:pt>
    <dgm:pt modelId="{18F6D247-64CA-45A5-87F8-A2234DF775F9}" type="sibTrans" cxnId="{BDAF51B0-DD6D-4640-ABC3-6B334028029B}">
      <dgm:prSet/>
      <dgm:spPr/>
      <dgm:t>
        <a:bodyPr/>
        <a:lstStyle/>
        <a:p>
          <a:endParaRPr lang="en-US"/>
        </a:p>
      </dgm:t>
    </dgm:pt>
    <dgm:pt modelId="{B274DEB3-DE7D-4AF7-91A7-85CC940447B2}">
      <dgm:prSet/>
      <dgm:spPr/>
      <dgm:t>
        <a:bodyPr/>
        <a:lstStyle/>
        <a:p>
          <a:r>
            <a:rPr lang="en-US" dirty="0"/>
            <a:t>Priorities:</a:t>
          </a:r>
        </a:p>
      </dgm:t>
    </dgm:pt>
    <dgm:pt modelId="{CF8BF54E-5025-4700-B657-27E0D4CE31A7}" type="parTrans" cxnId="{B5920CD5-0181-43EA-8326-DB9FDF32DF48}">
      <dgm:prSet/>
      <dgm:spPr/>
      <dgm:t>
        <a:bodyPr/>
        <a:lstStyle/>
        <a:p>
          <a:endParaRPr lang="en-US"/>
        </a:p>
      </dgm:t>
    </dgm:pt>
    <dgm:pt modelId="{22D2425D-2B2E-4BE3-9EA6-62804A506AA4}" type="sibTrans" cxnId="{B5920CD5-0181-43EA-8326-DB9FDF32DF48}">
      <dgm:prSet/>
      <dgm:spPr/>
      <dgm:t>
        <a:bodyPr/>
        <a:lstStyle/>
        <a:p>
          <a:endParaRPr lang="en-US"/>
        </a:p>
      </dgm:t>
    </dgm:pt>
    <dgm:pt modelId="{E2B3121C-5D57-49FD-83B5-DE58220A1705}">
      <dgm:prSet/>
      <dgm:spPr/>
      <dgm:t>
        <a:bodyPr/>
        <a:lstStyle/>
        <a:p>
          <a:r>
            <a:rPr lang="en-US" b="1" dirty="0"/>
            <a:t>Revising the international trade statistics manuals</a:t>
          </a:r>
        </a:p>
      </dgm:t>
    </dgm:pt>
    <dgm:pt modelId="{896FC2D1-62FC-4E8E-A1AC-C1B318D8B324}" type="parTrans" cxnId="{8BDA2BFF-DE00-4393-BE49-1DEE0EA44223}">
      <dgm:prSet/>
      <dgm:spPr/>
      <dgm:t>
        <a:bodyPr/>
        <a:lstStyle/>
        <a:p>
          <a:endParaRPr lang="en-US"/>
        </a:p>
      </dgm:t>
    </dgm:pt>
    <dgm:pt modelId="{9BFC3669-F6DD-4F0E-927D-39ED2486549D}" type="sibTrans" cxnId="{8BDA2BFF-DE00-4393-BE49-1DEE0EA44223}">
      <dgm:prSet/>
      <dgm:spPr/>
      <dgm:t>
        <a:bodyPr/>
        <a:lstStyle/>
        <a:p>
          <a:endParaRPr lang="en-US"/>
        </a:p>
      </dgm:t>
    </dgm:pt>
    <dgm:pt modelId="{B0D0ADF9-7059-4AC4-AE48-9F5F110A9EB9}">
      <dgm:prSet/>
      <dgm:spPr/>
      <dgm:t>
        <a:bodyPr/>
        <a:lstStyle/>
        <a:p>
          <a:r>
            <a:rPr lang="en-US" dirty="0"/>
            <a:t>Integration between trade and business statistics</a:t>
          </a:r>
        </a:p>
      </dgm:t>
    </dgm:pt>
    <dgm:pt modelId="{AF2283EB-BE25-41E1-A730-C6DC193BED1D}" type="parTrans" cxnId="{F184E5BD-9BD4-401C-940C-993C6D81FD5C}">
      <dgm:prSet/>
      <dgm:spPr/>
      <dgm:t>
        <a:bodyPr/>
        <a:lstStyle/>
        <a:p>
          <a:endParaRPr lang="en-US"/>
        </a:p>
      </dgm:t>
    </dgm:pt>
    <dgm:pt modelId="{845D5C80-9E3B-41D8-ABD8-7D39749C7B07}" type="sibTrans" cxnId="{F184E5BD-9BD4-401C-940C-993C6D81FD5C}">
      <dgm:prSet/>
      <dgm:spPr/>
      <dgm:t>
        <a:bodyPr/>
        <a:lstStyle/>
        <a:p>
          <a:endParaRPr lang="en-US"/>
        </a:p>
      </dgm:t>
    </dgm:pt>
    <dgm:pt modelId="{135D4E6D-568E-40CE-B825-70DC901413B6}">
      <dgm:prSet/>
      <dgm:spPr/>
      <dgm:t>
        <a:bodyPr/>
        <a:lstStyle/>
        <a:p>
          <a:r>
            <a:rPr lang="en-US" dirty="0"/>
            <a:t>Cross-cutting topics (e.g., GVC, digital trade)</a:t>
          </a:r>
        </a:p>
      </dgm:t>
    </dgm:pt>
    <dgm:pt modelId="{353F15B2-03B5-4BA0-99B9-672DABF239DD}" type="parTrans" cxnId="{16F3630E-DCF2-4D23-B194-AEFC9A16C298}">
      <dgm:prSet/>
      <dgm:spPr/>
      <dgm:t>
        <a:bodyPr/>
        <a:lstStyle/>
        <a:p>
          <a:endParaRPr lang="en-US"/>
        </a:p>
      </dgm:t>
    </dgm:pt>
    <dgm:pt modelId="{C4FA20AA-6418-4F21-8185-9E7AC55988D7}" type="sibTrans" cxnId="{16F3630E-DCF2-4D23-B194-AEFC9A16C298}">
      <dgm:prSet/>
      <dgm:spPr/>
      <dgm:t>
        <a:bodyPr/>
        <a:lstStyle/>
        <a:p>
          <a:endParaRPr lang="en-US"/>
        </a:p>
      </dgm:t>
    </dgm:pt>
    <dgm:pt modelId="{8110A225-9B69-4DA5-BE1C-638FD5E96B3B}">
      <dgm:prSet/>
      <dgm:spPr/>
      <dgm:t>
        <a:bodyPr/>
        <a:lstStyle/>
        <a:p>
          <a:r>
            <a:rPr lang="en-US" dirty="0"/>
            <a:t>Leadership, broad representation:</a:t>
          </a:r>
        </a:p>
      </dgm:t>
    </dgm:pt>
    <dgm:pt modelId="{6B7E0AA1-0FA7-42DD-8C99-EF418DD9E4B1}" type="parTrans" cxnId="{3CB97A84-1C33-42B2-9C30-3A8584D2CD7B}">
      <dgm:prSet/>
      <dgm:spPr/>
      <dgm:t>
        <a:bodyPr/>
        <a:lstStyle/>
        <a:p>
          <a:endParaRPr lang="en-US"/>
        </a:p>
      </dgm:t>
    </dgm:pt>
    <dgm:pt modelId="{D187AD5C-1724-42AC-9D79-834F5EE85D39}" type="sibTrans" cxnId="{3CB97A84-1C33-42B2-9C30-3A8584D2CD7B}">
      <dgm:prSet/>
      <dgm:spPr/>
      <dgm:t>
        <a:bodyPr/>
        <a:lstStyle/>
        <a:p>
          <a:endParaRPr lang="en-US"/>
        </a:p>
      </dgm:t>
    </dgm:pt>
    <dgm:pt modelId="{B3F9B709-2348-492C-9E19-73672F502FF1}">
      <dgm:prSet/>
      <dgm:spPr/>
      <dgm:t>
        <a:bodyPr/>
        <a:lstStyle/>
        <a:p>
          <a:r>
            <a:rPr lang="en-US" dirty="0"/>
            <a:t>TT-ITS is led by Morocco and Portugal</a:t>
          </a:r>
        </a:p>
      </dgm:t>
    </dgm:pt>
    <dgm:pt modelId="{6BEA0CDA-14CB-44B1-8CC9-D7DE9B84B96D}" type="parTrans" cxnId="{A6B1B640-BC06-4A0B-82AA-0F3E43449475}">
      <dgm:prSet/>
      <dgm:spPr/>
      <dgm:t>
        <a:bodyPr/>
        <a:lstStyle/>
        <a:p>
          <a:endParaRPr lang="en-US"/>
        </a:p>
      </dgm:t>
    </dgm:pt>
    <dgm:pt modelId="{E15C04E7-6D9E-41E1-9183-A850A4E31B8F}" type="sibTrans" cxnId="{A6B1B640-BC06-4A0B-82AA-0F3E43449475}">
      <dgm:prSet/>
      <dgm:spPr/>
      <dgm:t>
        <a:bodyPr/>
        <a:lstStyle/>
        <a:p>
          <a:endParaRPr lang="en-US"/>
        </a:p>
      </dgm:t>
    </dgm:pt>
    <dgm:pt modelId="{652A7A3D-7FF5-4998-BB1C-6DAB601C15F2}">
      <dgm:prSet/>
      <dgm:spPr/>
      <dgm:t>
        <a:bodyPr/>
        <a:lstStyle/>
        <a:p>
          <a:r>
            <a:rPr lang="en-US" dirty="0"/>
            <a:t>Worldwide representations</a:t>
          </a:r>
        </a:p>
      </dgm:t>
    </dgm:pt>
    <dgm:pt modelId="{3F236731-DCFA-4FB4-96E3-5738F2EE875A}" type="parTrans" cxnId="{99AA0B3D-3746-45A0-878F-5B025F5066FE}">
      <dgm:prSet/>
      <dgm:spPr/>
      <dgm:t>
        <a:bodyPr/>
        <a:lstStyle/>
        <a:p>
          <a:endParaRPr lang="en-US"/>
        </a:p>
      </dgm:t>
    </dgm:pt>
    <dgm:pt modelId="{6CCB5FC1-C3BF-41E9-8C5A-67C5B06408F0}" type="sibTrans" cxnId="{99AA0B3D-3746-45A0-878F-5B025F5066FE}">
      <dgm:prSet/>
      <dgm:spPr/>
      <dgm:t>
        <a:bodyPr/>
        <a:lstStyle/>
        <a:p>
          <a:endParaRPr lang="en-US"/>
        </a:p>
      </dgm:t>
    </dgm:pt>
    <dgm:pt modelId="{84944376-3571-4D22-AEE1-EEC8DA56CA45}">
      <dgm:prSet/>
      <dgm:spPr/>
      <dgm:t>
        <a:bodyPr/>
        <a:lstStyle/>
        <a:p>
          <a:r>
            <a:rPr lang="en-US" dirty="0"/>
            <a:t>Capacity-building (maturity model, trade data tools)</a:t>
          </a:r>
        </a:p>
      </dgm:t>
    </dgm:pt>
    <dgm:pt modelId="{0C416461-2B6B-483B-A25E-6D4261610F60}" type="parTrans" cxnId="{AC3B3603-DF43-41FD-986E-89F4FBC2F21F}">
      <dgm:prSet/>
      <dgm:spPr/>
      <dgm:t>
        <a:bodyPr/>
        <a:lstStyle/>
        <a:p>
          <a:endParaRPr lang="en-US"/>
        </a:p>
      </dgm:t>
    </dgm:pt>
    <dgm:pt modelId="{BA9A5749-2D9E-4A0B-8D61-7EAD7735FB53}" type="sibTrans" cxnId="{AC3B3603-DF43-41FD-986E-89F4FBC2F21F}">
      <dgm:prSet/>
      <dgm:spPr/>
      <dgm:t>
        <a:bodyPr/>
        <a:lstStyle/>
        <a:p>
          <a:endParaRPr lang="en-US"/>
        </a:p>
      </dgm:t>
    </dgm:pt>
    <dgm:pt modelId="{CB61654C-B28F-4B12-AF0B-306292F9339B}" type="pres">
      <dgm:prSet presAssocID="{B5F65469-B211-430A-98AA-E8624F990FAE}" presName="linear" presStyleCnt="0">
        <dgm:presLayoutVars>
          <dgm:animLvl val="lvl"/>
          <dgm:resizeHandles val="exact"/>
        </dgm:presLayoutVars>
      </dgm:prSet>
      <dgm:spPr/>
    </dgm:pt>
    <dgm:pt modelId="{0DE1FE47-835D-490B-A14A-21499615AD92}" type="pres">
      <dgm:prSet presAssocID="{27157B9A-65EC-4537-A283-B86C1240B538}" presName="parentText" presStyleLbl="node1" presStyleIdx="0" presStyleCnt="3">
        <dgm:presLayoutVars>
          <dgm:chMax val="0"/>
          <dgm:bulletEnabled val="1"/>
        </dgm:presLayoutVars>
      </dgm:prSet>
      <dgm:spPr/>
    </dgm:pt>
    <dgm:pt modelId="{1A786760-E50D-4E42-A381-1E9C1CCBD614}" type="pres">
      <dgm:prSet presAssocID="{27157B9A-65EC-4537-A283-B86C1240B538}" presName="childText" presStyleLbl="revTx" presStyleIdx="0" presStyleCnt="3">
        <dgm:presLayoutVars>
          <dgm:bulletEnabled val="1"/>
        </dgm:presLayoutVars>
      </dgm:prSet>
      <dgm:spPr/>
    </dgm:pt>
    <dgm:pt modelId="{B5C02237-AF46-44A8-9995-BE1C5B9BBC47}" type="pres">
      <dgm:prSet presAssocID="{B274DEB3-DE7D-4AF7-91A7-85CC940447B2}" presName="parentText" presStyleLbl="node1" presStyleIdx="1" presStyleCnt="3">
        <dgm:presLayoutVars>
          <dgm:chMax val="0"/>
          <dgm:bulletEnabled val="1"/>
        </dgm:presLayoutVars>
      </dgm:prSet>
      <dgm:spPr/>
    </dgm:pt>
    <dgm:pt modelId="{A36F8A6F-1EEE-4E3F-8FA1-90D4A4B90007}" type="pres">
      <dgm:prSet presAssocID="{B274DEB3-DE7D-4AF7-91A7-85CC940447B2}" presName="childText" presStyleLbl="revTx" presStyleIdx="1" presStyleCnt="3">
        <dgm:presLayoutVars>
          <dgm:bulletEnabled val="1"/>
        </dgm:presLayoutVars>
      </dgm:prSet>
      <dgm:spPr/>
    </dgm:pt>
    <dgm:pt modelId="{7A56FB05-2394-4CB8-BF84-5A9C6BCA4B97}" type="pres">
      <dgm:prSet presAssocID="{8110A225-9B69-4DA5-BE1C-638FD5E96B3B}" presName="parentText" presStyleLbl="node1" presStyleIdx="2" presStyleCnt="3">
        <dgm:presLayoutVars>
          <dgm:chMax val="0"/>
          <dgm:bulletEnabled val="1"/>
        </dgm:presLayoutVars>
      </dgm:prSet>
      <dgm:spPr/>
    </dgm:pt>
    <dgm:pt modelId="{137C72FA-608B-4B9A-994A-DAFFE3D71221}" type="pres">
      <dgm:prSet presAssocID="{8110A225-9B69-4DA5-BE1C-638FD5E96B3B}" presName="childText" presStyleLbl="revTx" presStyleIdx="2" presStyleCnt="3">
        <dgm:presLayoutVars>
          <dgm:bulletEnabled val="1"/>
        </dgm:presLayoutVars>
      </dgm:prSet>
      <dgm:spPr/>
    </dgm:pt>
  </dgm:ptLst>
  <dgm:cxnLst>
    <dgm:cxn modelId="{AC3B3603-DF43-41FD-986E-89F4FBC2F21F}" srcId="{B274DEB3-DE7D-4AF7-91A7-85CC940447B2}" destId="{84944376-3571-4D22-AEE1-EEC8DA56CA45}" srcOrd="3" destOrd="0" parTransId="{0C416461-2B6B-483B-A25E-6D4261610F60}" sibTransId="{BA9A5749-2D9E-4A0B-8D61-7EAD7735FB53}"/>
    <dgm:cxn modelId="{FF01F408-BC40-4D09-8922-AE3162F9ECFB}" type="presOf" srcId="{1F1CDD0C-0AAB-4627-BA83-8A15FC13AB7A}" destId="{1A786760-E50D-4E42-A381-1E9C1CCBD614}" srcOrd="0" destOrd="0" presId="urn:microsoft.com/office/officeart/2005/8/layout/vList2"/>
    <dgm:cxn modelId="{16F3630E-DCF2-4D23-B194-AEFC9A16C298}" srcId="{B274DEB3-DE7D-4AF7-91A7-85CC940447B2}" destId="{135D4E6D-568E-40CE-B825-70DC901413B6}" srcOrd="2" destOrd="0" parTransId="{353F15B2-03B5-4BA0-99B9-672DABF239DD}" sibTransId="{C4FA20AA-6418-4F21-8185-9E7AC55988D7}"/>
    <dgm:cxn modelId="{9637681E-29DA-4651-9974-620FD6BA8A48}" srcId="{27157B9A-65EC-4537-A283-B86C1240B538}" destId="{1F1CDD0C-0AAB-4627-BA83-8A15FC13AB7A}" srcOrd="0" destOrd="0" parTransId="{1A52154F-8DDC-41AE-8858-0A988BF01CB3}" sibTransId="{1C85FDDC-60D3-41A1-88A4-76B33C58B0CC}"/>
    <dgm:cxn modelId="{AC7CDA26-7FCA-4AC9-92C2-F9B072E94919}" type="presOf" srcId="{B274DEB3-DE7D-4AF7-91A7-85CC940447B2}" destId="{B5C02237-AF46-44A8-9995-BE1C5B9BBC47}" srcOrd="0" destOrd="0" presId="urn:microsoft.com/office/officeart/2005/8/layout/vList2"/>
    <dgm:cxn modelId="{0EBEDD26-FF1A-4181-A820-E161B1F2B809}" type="presOf" srcId="{B3F9B709-2348-492C-9E19-73672F502FF1}" destId="{137C72FA-608B-4B9A-994A-DAFFE3D71221}" srcOrd="0" destOrd="0" presId="urn:microsoft.com/office/officeart/2005/8/layout/vList2"/>
    <dgm:cxn modelId="{99AA0B3D-3746-45A0-878F-5B025F5066FE}" srcId="{8110A225-9B69-4DA5-BE1C-638FD5E96B3B}" destId="{652A7A3D-7FF5-4998-BB1C-6DAB601C15F2}" srcOrd="1" destOrd="0" parTransId="{3F236731-DCFA-4FB4-96E3-5738F2EE875A}" sibTransId="{6CCB5FC1-C3BF-41E9-8C5A-67C5B06408F0}"/>
    <dgm:cxn modelId="{A6B1B640-BC06-4A0B-82AA-0F3E43449475}" srcId="{8110A225-9B69-4DA5-BE1C-638FD5E96B3B}" destId="{B3F9B709-2348-492C-9E19-73672F502FF1}" srcOrd="0" destOrd="0" parTransId="{6BEA0CDA-14CB-44B1-8CC9-D7DE9B84B96D}" sibTransId="{E15C04E7-6D9E-41E1-9183-A850A4E31B8F}"/>
    <dgm:cxn modelId="{5DD22060-BB3D-4BA2-94B5-ED11D10CA85A}" type="presOf" srcId="{B5F65469-B211-430A-98AA-E8624F990FAE}" destId="{CB61654C-B28F-4B12-AF0B-306292F9339B}" srcOrd="0" destOrd="0" presId="urn:microsoft.com/office/officeart/2005/8/layout/vList2"/>
    <dgm:cxn modelId="{C2657D48-488A-49C1-A656-9E34838EC343}" type="presOf" srcId="{652A7A3D-7FF5-4998-BB1C-6DAB601C15F2}" destId="{137C72FA-608B-4B9A-994A-DAFFE3D71221}" srcOrd="0" destOrd="1" presId="urn:microsoft.com/office/officeart/2005/8/layout/vList2"/>
    <dgm:cxn modelId="{C0D1947C-A044-4653-835E-76C65018F1A7}" type="presOf" srcId="{27157B9A-65EC-4537-A283-B86C1240B538}" destId="{0DE1FE47-835D-490B-A14A-21499615AD92}" srcOrd="0" destOrd="0" presId="urn:microsoft.com/office/officeart/2005/8/layout/vList2"/>
    <dgm:cxn modelId="{281E607D-B758-46C9-AA4E-59A4F76A3661}" type="presOf" srcId="{84944376-3571-4D22-AEE1-EEC8DA56CA45}" destId="{A36F8A6F-1EEE-4E3F-8FA1-90D4A4B90007}" srcOrd="0" destOrd="3" presId="urn:microsoft.com/office/officeart/2005/8/layout/vList2"/>
    <dgm:cxn modelId="{3CB97A84-1C33-42B2-9C30-3A8584D2CD7B}" srcId="{B5F65469-B211-430A-98AA-E8624F990FAE}" destId="{8110A225-9B69-4DA5-BE1C-638FD5E96B3B}" srcOrd="2" destOrd="0" parTransId="{6B7E0AA1-0FA7-42DD-8C99-EF418DD9E4B1}" sibTransId="{D187AD5C-1724-42AC-9D79-834F5EE85D39}"/>
    <dgm:cxn modelId="{90DE5188-AE45-4DF2-B359-542EBB33292D}" type="presOf" srcId="{E2B3121C-5D57-49FD-83B5-DE58220A1705}" destId="{A36F8A6F-1EEE-4E3F-8FA1-90D4A4B90007}" srcOrd="0" destOrd="0" presId="urn:microsoft.com/office/officeart/2005/8/layout/vList2"/>
    <dgm:cxn modelId="{3A13B6A6-9468-4CE5-BF9E-32C827D27F22}" srcId="{B5F65469-B211-430A-98AA-E8624F990FAE}" destId="{27157B9A-65EC-4537-A283-B86C1240B538}" srcOrd="0" destOrd="0" parTransId="{D12D8EB0-CB98-4E3E-8F5E-95C4678265A5}" sibTransId="{994BA052-73B1-4ADF-9E49-05A46A3FDDE9}"/>
    <dgm:cxn modelId="{BDAF51B0-DD6D-4640-ABC3-6B334028029B}" srcId="{27157B9A-65EC-4537-A283-B86C1240B538}" destId="{F7778949-A7F2-4166-9B47-8D762EB72E3D}" srcOrd="1" destOrd="0" parTransId="{30199936-E78E-4CE9-B45E-F77ED2FD7D38}" sibTransId="{18F6D247-64CA-45A5-87F8-A2234DF775F9}"/>
    <dgm:cxn modelId="{E6C1AAB6-BEDB-4BD7-A8DC-187F6B8549F3}" type="presOf" srcId="{135D4E6D-568E-40CE-B825-70DC901413B6}" destId="{A36F8A6F-1EEE-4E3F-8FA1-90D4A4B90007}" srcOrd="0" destOrd="2" presId="urn:microsoft.com/office/officeart/2005/8/layout/vList2"/>
    <dgm:cxn modelId="{6A56B0BB-1875-4B7E-8BFA-439441D3E059}" type="presOf" srcId="{B0D0ADF9-7059-4AC4-AE48-9F5F110A9EB9}" destId="{A36F8A6F-1EEE-4E3F-8FA1-90D4A4B90007}" srcOrd="0" destOrd="1" presId="urn:microsoft.com/office/officeart/2005/8/layout/vList2"/>
    <dgm:cxn modelId="{F184E5BD-9BD4-401C-940C-993C6D81FD5C}" srcId="{B274DEB3-DE7D-4AF7-91A7-85CC940447B2}" destId="{B0D0ADF9-7059-4AC4-AE48-9F5F110A9EB9}" srcOrd="1" destOrd="0" parTransId="{AF2283EB-BE25-41E1-A730-C6DC193BED1D}" sibTransId="{845D5C80-9E3B-41D8-ABD8-7D39749C7B07}"/>
    <dgm:cxn modelId="{B5920CD5-0181-43EA-8326-DB9FDF32DF48}" srcId="{B5F65469-B211-430A-98AA-E8624F990FAE}" destId="{B274DEB3-DE7D-4AF7-91A7-85CC940447B2}" srcOrd="1" destOrd="0" parTransId="{CF8BF54E-5025-4700-B657-27E0D4CE31A7}" sibTransId="{22D2425D-2B2E-4BE3-9EA6-62804A506AA4}"/>
    <dgm:cxn modelId="{65DF1ADD-CD37-4B70-8349-962C0684BFF8}" type="presOf" srcId="{8110A225-9B69-4DA5-BE1C-638FD5E96B3B}" destId="{7A56FB05-2394-4CB8-BF84-5A9C6BCA4B97}" srcOrd="0" destOrd="0" presId="urn:microsoft.com/office/officeart/2005/8/layout/vList2"/>
    <dgm:cxn modelId="{9F9FEEFE-711D-45C6-B08E-BC20EB4F08E0}" type="presOf" srcId="{F7778949-A7F2-4166-9B47-8D762EB72E3D}" destId="{1A786760-E50D-4E42-A381-1E9C1CCBD614}" srcOrd="0" destOrd="1" presId="urn:microsoft.com/office/officeart/2005/8/layout/vList2"/>
    <dgm:cxn modelId="{8BDA2BFF-DE00-4393-BE49-1DEE0EA44223}" srcId="{B274DEB3-DE7D-4AF7-91A7-85CC940447B2}" destId="{E2B3121C-5D57-49FD-83B5-DE58220A1705}" srcOrd="0" destOrd="0" parTransId="{896FC2D1-62FC-4E8E-A1AC-C1B318D8B324}" sibTransId="{9BFC3669-F6DD-4F0E-927D-39ED2486549D}"/>
    <dgm:cxn modelId="{07A7144A-CC36-4592-9A0F-1F871D9B02C6}" type="presParOf" srcId="{CB61654C-B28F-4B12-AF0B-306292F9339B}" destId="{0DE1FE47-835D-490B-A14A-21499615AD92}" srcOrd="0" destOrd="0" presId="urn:microsoft.com/office/officeart/2005/8/layout/vList2"/>
    <dgm:cxn modelId="{8F71AD16-8B73-44BE-BA8E-445DA92283D0}" type="presParOf" srcId="{CB61654C-B28F-4B12-AF0B-306292F9339B}" destId="{1A786760-E50D-4E42-A381-1E9C1CCBD614}" srcOrd="1" destOrd="0" presId="urn:microsoft.com/office/officeart/2005/8/layout/vList2"/>
    <dgm:cxn modelId="{828F4E16-AC21-467F-9A49-900EE8D2FC70}" type="presParOf" srcId="{CB61654C-B28F-4B12-AF0B-306292F9339B}" destId="{B5C02237-AF46-44A8-9995-BE1C5B9BBC47}" srcOrd="2" destOrd="0" presId="urn:microsoft.com/office/officeart/2005/8/layout/vList2"/>
    <dgm:cxn modelId="{718D9B31-A831-49D7-80D2-8C0763FFEDCC}" type="presParOf" srcId="{CB61654C-B28F-4B12-AF0B-306292F9339B}" destId="{A36F8A6F-1EEE-4E3F-8FA1-90D4A4B90007}" srcOrd="3" destOrd="0" presId="urn:microsoft.com/office/officeart/2005/8/layout/vList2"/>
    <dgm:cxn modelId="{9097BF92-4B29-448B-9897-AFF580712639}" type="presParOf" srcId="{CB61654C-B28F-4B12-AF0B-306292F9339B}" destId="{7A56FB05-2394-4CB8-BF84-5A9C6BCA4B97}" srcOrd="4" destOrd="0" presId="urn:microsoft.com/office/officeart/2005/8/layout/vList2"/>
    <dgm:cxn modelId="{0EE6952A-AE46-476F-A971-B75069FD0EF2}" type="presParOf" srcId="{CB61654C-B28F-4B12-AF0B-306292F9339B}" destId="{137C72FA-608B-4B9A-994A-DAFFE3D7122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A8003-9E40-4DA0-8DDD-4B35E43350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1EAC480-4E78-4786-B00E-DB30924BD049}">
      <dgm:prSet custT="1"/>
      <dgm:spPr/>
      <dgm:t>
        <a:bodyPr vert="vert270"/>
        <a:lstStyle/>
        <a:p>
          <a:r>
            <a:rPr lang="en-US" sz="2800" dirty="0"/>
            <a:t>Vertical integration</a:t>
          </a:r>
        </a:p>
      </dgm:t>
    </dgm:pt>
    <dgm:pt modelId="{F8BD5469-3AD8-4F42-9591-9524606CF1DF}" type="parTrans" cxnId="{FB94EECB-38A1-443B-B6FF-321053A73CBE}">
      <dgm:prSet/>
      <dgm:spPr/>
      <dgm:t>
        <a:bodyPr/>
        <a:lstStyle/>
        <a:p>
          <a:endParaRPr lang="en-US"/>
        </a:p>
      </dgm:t>
    </dgm:pt>
    <dgm:pt modelId="{F09040D9-D2CF-47D4-8B35-43A58895BF58}" type="sibTrans" cxnId="{FB94EECB-38A1-443B-B6FF-321053A73CBE}">
      <dgm:prSet/>
      <dgm:spPr/>
      <dgm:t>
        <a:bodyPr/>
        <a:lstStyle/>
        <a:p>
          <a:endParaRPr lang="en-US"/>
        </a:p>
      </dgm:t>
    </dgm:pt>
    <dgm:pt modelId="{2441FD59-6E8D-4378-8C63-C56C0455D3B6}">
      <dgm:prSet/>
      <dgm:spPr/>
      <dgm:t>
        <a:bodyPr/>
        <a:lstStyle/>
        <a:p>
          <a:r>
            <a:rPr lang="en-US" dirty="0"/>
            <a:t>Upstream harmonization of ITS with macroeconomic statistical frameworks, including BPM and SNA</a:t>
          </a:r>
        </a:p>
      </dgm:t>
    </dgm:pt>
    <dgm:pt modelId="{C919FFA8-3EF4-4C39-9230-C9CC19215380}" type="parTrans" cxnId="{AB76B38D-0FB6-476C-8B9C-0915D8DDCD64}">
      <dgm:prSet/>
      <dgm:spPr/>
      <dgm:t>
        <a:bodyPr/>
        <a:lstStyle/>
        <a:p>
          <a:endParaRPr lang="en-US"/>
        </a:p>
      </dgm:t>
    </dgm:pt>
    <dgm:pt modelId="{05AF852F-4D70-4D39-A2C3-7E0B62B93CD9}" type="sibTrans" cxnId="{AB76B38D-0FB6-476C-8B9C-0915D8DDCD64}">
      <dgm:prSet/>
      <dgm:spPr/>
      <dgm:t>
        <a:bodyPr/>
        <a:lstStyle/>
        <a:p>
          <a:endParaRPr lang="en-US"/>
        </a:p>
      </dgm:t>
    </dgm:pt>
    <dgm:pt modelId="{93A7FFD8-C404-4846-B838-C3F7F940C149}">
      <dgm:prSet/>
      <dgm:spPr/>
      <dgm:t>
        <a:bodyPr/>
        <a:lstStyle/>
        <a:p>
          <a:r>
            <a:rPr lang="en-US" dirty="0"/>
            <a:t>Downstream integration with the various data sources, including customs, administrative and survey data</a:t>
          </a:r>
        </a:p>
      </dgm:t>
    </dgm:pt>
    <dgm:pt modelId="{C5596B4F-2D2A-46E7-8D95-F84DEF58B442}" type="parTrans" cxnId="{A7358DA5-D7FB-47B4-9FE5-2035D2CA45F8}">
      <dgm:prSet/>
      <dgm:spPr/>
      <dgm:t>
        <a:bodyPr/>
        <a:lstStyle/>
        <a:p>
          <a:endParaRPr lang="en-US"/>
        </a:p>
      </dgm:t>
    </dgm:pt>
    <dgm:pt modelId="{3956B9E2-A0BB-49CE-B2D2-C4076B35792E}" type="sibTrans" cxnId="{A7358DA5-D7FB-47B4-9FE5-2035D2CA45F8}">
      <dgm:prSet/>
      <dgm:spPr/>
      <dgm:t>
        <a:bodyPr/>
        <a:lstStyle/>
        <a:p>
          <a:endParaRPr lang="en-US"/>
        </a:p>
      </dgm:t>
    </dgm:pt>
    <dgm:pt modelId="{8E4A9111-C04D-4138-B71F-DF65B96A5B58}" type="pres">
      <dgm:prSet presAssocID="{F87A8003-9E40-4DA0-8DDD-4B35E433509B}" presName="Name0" presStyleCnt="0">
        <dgm:presLayoutVars>
          <dgm:dir/>
          <dgm:animLvl val="lvl"/>
          <dgm:resizeHandles val="exact"/>
        </dgm:presLayoutVars>
      </dgm:prSet>
      <dgm:spPr/>
    </dgm:pt>
    <dgm:pt modelId="{6C7663ED-F162-4D1E-85E7-6D393C7BF588}" type="pres">
      <dgm:prSet presAssocID="{11EAC480-4E78-4786-B00E-DB30924BD049}" presName="linNode" presStyleCnt="0"/>
      <dgm:spPr/>
    </dgm:pt>
    <dgm:pt modelId="{A9992945-80DA-4D9E-8CA0-78B574C170B8}" type="pres">
      <dgm:prSet presAssocID="{11EAC480-4E78-4786-B00E-DB30924BD049}" presName="parentText" presStyleLbl="node1" presStyleIdx="0" presStyleCnt="1">
        <dgm:presLayoutVars>
          <dgm:chMax val="1"/>
          <dgm:bulletEnabled val="1"/>
        </dgm:presLayoutVars>
      </dgm:prSet>
      <dgm:spPr/>
    </dgm:pt>
    <dgm:pt modelId="{663956A4-E2A8-4713-9A5C-CB255715B33E}" type="pres">
      <dgm:prSet presAssocID="{11EAC480-4E78-4786-B00E-DB30924BD049}" presName="descendantText" presStyleLbl="alignAccFollowNode1" presStyleIdx="0" presStyleCnt="1">
        <dgm:presLayoutVars>
          <dgm:bulletEnabled val="1"/>
        </dgm:presLayoutVars>
      </dgm:prSet>
      <dgm:spPr/>
    </dgm:pt>
  </dgm:ptLst>
  <dgm:cxnLst>
    <dgm:cxn modelId="{EE6BD20C-D866-4CCA-AA89-810EF35A9592}" type="presOf" srcId="{F87A8003-9E40-4DA0-8DDD-4B35E433509B}" destId="{8E4A9111-C04D-4138-B71F-DF65B96A5B58}" srcOrd="0" destOrd="0" presId="urn:microsoft.com/office/officeart/2005/8/layout/vList5"/>
    <dgm:cxn modelId="{274D6138-1D25-4D4E-987E-C75850EB7732}" type="presOf" srcId="{93A7FFD8-C404-4846-B838-C3F7F940C149}" destId="{663956A4-E2A8-4713-9A5C-CB255715B33E}" srcOrd="0" destOrd="1" presId="urn:microsoft.com/office/officeart/2005/8/layout/vList5"/>
    <dgm:cxn modelId="{AB76B38D-0FB6-476C-8B9C-0915D8DDCD64}" srcId="{11EAC480-4E78-4786-B00E-DB30924BD049}" destId="{2441FD59-6E8D-4378-8C63-C56C0455D3B6}" srcOrd="0" destOrd="0" parTransId="{C919FFA8-3EF4-4C39-9230-C9CC19215380}" sibTransId="{05AF852F-4D70-4D39-A2C3-7E0B62B93CD9}"/>
    <dgm:cxn modelId="{A7358DA5-D7FB-47B4-9FE5-2035D2CA45F8}" srcId="{11EAC480-4E78-4786-B00E-DB30924BD049}" destId="{93A7FFD8-C404-4846-B838-C3F7F940C149}" srcOrd="1" destOrd="0" parTransId="{C5596B4F-2D2A-46E7-8D95-F84DEF58B442}" sibTransId="{3956B9E2-A0BB-49CE-B2D2-C4076B35792E}"/>
    <dgm:cxn modelId="{560394BC-C419-434F-9645-6D1B3FEE198C}" type="presOf" srcId="{11EAC480-4E78-4786-B00E-DB30924BD049}" destId="{A9992945-80DA-4D9E-8CA0-78B574C170B8}" srcOrd="0" destOrd="0" presId="urn:microsoft.com/office/officeart/2005/8/layout/vList5"/>
    <dgm:cxn modelId="{4FACA9C7-C73D-4D75-B78C-5A374E1D3DCF}" type="presOf" srcId="{2441FD59-6E8D-4378-8C63-C56C0455D3B6}" destId="{663956A4-E2A8-4713-9A5C-CB255715B33E}" srcOrd="0" destOrd="0" presId="urn:microsoft.com/office/officeart/2005/8/layout/vList5"/>
    <dgm:cxn modelId="{FB94EECB-38A1-443B-B6FF-321053A73CBE}" srcId="{F87A8003-9E40-4DA0-8DDD-4B35E433509B}" destId="{11EAC480-4E78-4786-B00E-DB30924BD049}" srcOrd="0" destOrd="0" parTransId="{F8BD5469-3AD8-4F42-9591-9524606CF1DF}" sibTransId="{F09040D9-D2CF-47D4-8B35-43A58895BF58}"/>
    <dgm:cxn modelId="{F53B82F4-8900-4E93-A6DD-02710DD9996B}" type="presParOf" srcId="{8E4A9111-C04D-4138-B71F-DF65B96A5B58}" destId="{6C7663ED-F162-4D1E-85E7-6D393C7BF588}" srcOrd="0" destOrd="0" presId="urn:microsoft.com/office/officeart/2005/8/layout/vList5"/>
    <dgm:cxn modelId="{D62FC1F2-06E5-442A-9385-3B9421A8D235}" type="presParOf" srcId="{6C7663ED-F162-4D1E-85E7-6D393C7BF588}" destId="{A9992945-80DA-4D9E-8CA0-78B574C170B8}" srcOrd="0" destOrd="0" presId="urn:microsoft.com/office/officeart/2005/8/layout/vList5"/>
    <dgm:cxn modelId="{20BD9B65-29FF-438F-866E-E68C4295820F}" type="presParOf" srcId="{6C7663ED-F162-4D1E-85E7-6D393C7BF588}" destId="{663956A4-E2A8-4713-9A5C-CB255715B3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E32E7-9DD7-4A9D-895C-E2406ABB83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AC1EBE-A847-4FDC-82D2-B81D0907097E}">
      <dgm:prSet custT="1"/>
      <dgm:spPr/>
      <dgm:t>
        <a:bodyPr vert="vert270"/>
        <a:lstStyle/>
        <a:p>
          <a:r>
            <a:rPr lang="en-US" sz="2800" dirty="0"/>
            <a:t>Horizontal integration</a:t>
          </a:r>
        </a:p>
      </dgm:t>
    </dgm:pt>
    <dgm:pt modelId="{B0E49768-56E6-4875-9BFC-C6AFBF159BA8}" type="parTrans" cxnId="{74E9B05F-7449-489D-B16C-5264D6F22E69}">
      <dgm:prSet/>
      <dgm:spPr/>
      <dgm:t>
        <a:bodyPr/>
        <a:lstStyle/>
        <a:p>
          <a:endParaRPr lang="en-US"/>
        </a:p>
      </dgm:t>
    </dgm:pt>
    <dgm:pt modelId="{A11B396D-5405-4A40-A52D-E6E4338F2696}" type="sibTrans" cxnId="{74E9B05F-7449-489D-B16C-5264D6F22E69}">
      <dgm:prSet/>
      <dgm:spPr/>
      <dgm:t>
        <a:bodyPr/>
        <a:lstStyle/>
        <a:p>
          <a:endParaRPr lang="en-US"/>
        </a:p>
      </dgm:t>
    </dgm:pt>
    <dgm:pt modelId="{03CE2ABC-A71E-4C47-8FF5-68D2B3AF7F56}">
      <dgm:prSet custT="1"/>
      <dgm:spPr/>
      <dgm:t>
        <a:bodyPr/>
        <a:lstStyle/>
        <a:p>
          <a:pPr marL="285750" lvl="1" indent="-285750" algn="l" defTabSz="1289050" rtl="0">
            <a:lnSpc>
              <a:spcPct val="90000"/>
            </a:lnSpc>
            <a:spcBef>
              <a:spcPct val="0"/>
            </a:spcBef>
            <a:spcAft>
              <a:spcPct val="15000"/>
            </a:spcAft>
            <a:buChar char="•"/>
          </a:pPr>
          <a:r>
            <a:rPr lang="en-US" sz="2400" b="0" kern="1200" dirty="0">
              <a:solidFill>
                <a:prstClr val="black">
                  <a:hueOff val="0"/>
                  <a:satOff val="0"/>
                  <a:lumOff val="0"/>
                  <a:alphaOff val="0"/>
                </a:prstClr>
              </a:solidFill>
              <a:latin typeface="Calibri Light" panose="020F0302020204030204"/>
              <a:ea typeface="+mn-ea"/>
              <a:cs typeface="+mn-cs"/>
            </a:rPr>
            <a:t>Globalization</a:t>
          </a:r>
        </a:p>
      </dgm:t>
    </dgm:pt>
    <dgm:pt modelId="{7825D7D8-D32B-4A12-B623-DB1E497B9E8C}" type="parTrans" cxnId="{C3635CB7-9FF8-4E5B-AD0E-3F1F66D99FF1}">
      <dgm:prSet/>
      <dgm:spPr/>
      <dgm:t>
        <a:bodyPr/>
        <a:lstStyle/>
        <a:p>
          <a:endParaRPr lang="en-US"/>
        </a:p>
      </dgm:t>
    </dgm:pt>
    <dgm:pt modelId="{986E1314-90B0-4EE0-82BC-1547BCA5FC4E}" type="sibTrans" cxnId="{C3635CB7-9FF8-4E5B-AD0E-3F1F66D99FF1}">
      <dgm:prSet/>
      <dgm:spPr/>
      <dgm:t>
        <a:bodyPr/>
        <a:lstStyle/>
        <a:p>
          <a:endParaRPr lang="en-US"/>
        </a:p>
      </dgm:t>
    </dgm:pt>
    <dgm:pt modelId="{61BCF66C-A830-4D60-9A7E-E621014542AA}">
      <dgm:prSet custT="1"/>
      <dgm:spPr/>
      <dgm:t>
        <a:bodyPr/>
        <a:lstStyle/>
        <a:p>
          <a:pPr marL="285750" lvl="1" indent="-285750" algn="l" defTabSz="1289050" rtl="0">
            <a:lnSpc>
              <a:spcPct val="90000"/>
            </a:lnSpc>
            <a:spcBef>
              <a:spcPct val="0"/>
            </a:spcBef>
            <a:spcAft>
              <a:spcPct val="15000"/>
            </a:spcAft>
            <a:buChar char="•"/>
          </a:pPr>
          <a:r>
            <a:rPr lang="en-US" sz="2400" b="0" kern="1200" dirty="0">
              <a:solidFill>
                <a:prstClr val="black">
                  <a:hueOff val="0"/>
                  <a:satOff val="0"/>
                  <a:lumOff val="0"/>
                  <a:alphaOff val="0"/>
                </a:prstClr>
              </a:solidFill>
              <a:latin typeface="Calibri Light" panose="020F0302020204030204"/>
              <a:ea typeface="+mn-ea"/>
              <a:cs typeface="+mn-cs"/>
            </a:rPr>
            <a:t>Digitalization</a:t>
          </a:r>
        </a:p>
      </dgm:t>
    </dgm:pt>
    <dgm:pt modelId="{2B0336CC-AEDD-4243-909D-CBAAB43F2F57}" type="parTrans" cxnId="{A989715A-D709-465C-B9FC-5575341B3777}">
      <dgm:prSet/>
      <dgm:spPr/>
      <dgm:t>
        <a:bodyPr/>
        <a:lstStyle/>
        <a:p>
          <a:endParaRPr lang="en-US"/>
        </a:p>
      </dgm:t>
    </dgm:pt>
    <dgm:pt modelId="{6AE51B79-2979-43E1-9C02-8BCAE7A98CEA}" type="sibTrans" cxnId="{A989715A-D709-465C-B9FC-5575341B3777}">
      <dgm:prSet/>
      <dgm:spPr/>
      <dgm:t>
        <a:bodyPr/>
        <a:lstStyle/>
        <a:p>
          <a:endParaRPr lang="en-US"/>
        </a:p>
      </dgm:t>
    </dgm:pt>
    <dgm:pt modelId="{DE041CE1-CB11-4AE1-846B-5DAA1A3941D0}">
      <dgm:prSet custT="1"/>
      <dgm:spPr/>
      <dgm:t>
        <a:bodyPr/>
        <a:lstStyle/>
        <a:p>
          <a:pPr marL="285750" lvl="1" indent="-285750" algn="l" defTabSz="1289050" rtl="0">
            <a:lnSpc>
              <a:spcPct val="90000"/>
            </a:lnSpc>
            <a:spcBef>
              <a:spcPct val="0"/>
            </a:spcBef>
            <a:spcAft>
              <a:spcPct val="15000"/>
            </a:spcAft>
            <a:buChar char="•"/>
          </a:pPr>
          <a:r>
            <a:rPr lang="en-US" sz="2400" b="0" kern="1200" dirty="0">
              <a:solidFill>
                <a:prstClr val="black">
                  <a:hueOff val="0"/>
                  <a:satOff val="0"/>
                  <a:lumOff val="0"/>
                  <a:alphaOff val="0"/>
                </a:prstClr>
              </a:solidFill>
              <a:latin typeface="Calibri Light" panose="020F0302020204030204"/>
              <a:ea typeface="+mn-ea"/>
              <a:cs typeface="+mn-cs"/>
            </a:rPr>
            <a:t>Well-being </a:t>
          </a:r>
        </a:p>
      </dgm:t>
    </dgm:pt>
    <dgm:pt modelId="{B245ADE7-D84E-4F60-AAA4-EC0E746C1D36}" type="parTrans" cxnId="{0E80FBF7-9DB6-4DD1-AF71-70B24EF2A1C0}">
      <dgm:prSet/>
      <dgm:spPr/>
      <dgm:t>
        <a:bodyPr/>
        <a:lstStyle/>
        <a:p>
          <a:endParaRPr lang="en-US"/>
        </a:p>
      </dgm:t>
    </dgm:pt>
    <dgm:pt modelId="{04F82E2E-58E7-40E2-A959-DB040EED28C3}" type="sibTrans" cxnId="{0E80FBF7-9DB6-4DD1-AF71-70B24EF2A1C0}">
      <dgm:prSet/>
      <dgm:spPr/>
      <dgm:t>
        <a:bodyPr/>
        <a:lstStyle/>
        <a:p>
          <a:endParaRPr lang="en-US"/>
        </a:p>
      </dgm:t>
    </dgm:pt>
    <dgm:pt modelId="{4273E503-67CA-4ECA-ACD5-AF186ACECB52}">
      <dgm:prSet custT="1"/>
      <dgm:spPr/>
      <dgm:t>
        <a:bodyPr/>
        <a:lstStyle/>
        <a:p>
          <a:pPr marL="285750" lvl="1" indent="-285750" algn="l" defTabSz="1289050" rtl="0">
            <a:lnSpc>
              <a:spcPct val="90000"/>
            </a:lnSpc>
            <a:spcBef>
              <a:spcPct val="0"/>
            </a:spcBef>
            <a:spcAft>
              <a:spcPct val="15000"/>
            </a:spcAft>
            <a:buChar char="•"/>
          </a:pPr>
          <a:r>
            <a:rPr lang="en-US" sz="2400" b="0" kern="1200" dirty="0">
              <a:solidFill>
                <a:prstClr val="black">
                  <a:hueOff val="0"/>
                  <a:satOff val="0"/>
                  <a:lumOff val="0"/>
                  <a:alphaOff val="0"/>
                </a:prstClr>
              </a:solidFill>
              <a:latin typeface="Calibri Light" panose="020F0302020204030204"/>
              <a:ea typeface="+mn-ea"/>
              <a:cs typeface="+mn-cs"/>
            </a:rPr>
            <a:t>Sustainability</a:t>
          </a:r>
        </a:p>
      </dgm:t>
    </dgm:pt>
    <dgm:pt modelId="{AE4D9F3D-71BE-4A64-B2A4-AE3E610B7770}" type="parTrans" cxnId="{39C31F2B-A616-48EE-8717-E8189F8FBE7A}">
      <dgm:prSet/>
      <dgm:spPr/>
      <dgm:t>
        <a:bodyPr/>
        <a:lstStyle/>
        <a:p>
          <a:endParaRPr lang="en-US"/>
        </a:p>
      </dgm:t>
    </dgm:pt>
    <dgm:pt modelId="{77C94CB6-0599-470A-A071-1E48DAE5607F}" type="sibTrans" cxnId="{39C31F2B-A616-48EE-8717-E8189F8FBE7A}">
      <dgm:prSet/>
      <dgm:spPr/>
      <dgm:t>
        <a:bodyPr/>
        <a:lstStyle/>
        <a:p>
          <a:endParaRPr lang="en-US"/>
        </a:p>
      </dgm:t>
    </dgm:pt>
    <dgm:pt modelId="{FDF02CC6-803D-4C8B-B243-6D07FDAC9B84}" type="pres">
      <dgm:prSet presAssocID="{829E32E7-9DD7-4A9D-895C-E2406ABB837F}" presName="Name0" presStyleCnt="0">
        <dgm:presLayoutVars>
          <dgm:dir/>
          <dgm:animLvl val="lvl"/>
          <dgm:resizeHandles val="exact"/>
        </dgm:presLayoutVars>
      </dgm:prSet>
      <dgm:spPr/>
    </dgm:pt>
    <dgm:pt modelId="{5E70F91D-C750-4FC8-B99A-F7FD2F4C2615}" type="pres">
      <dgm:prSet presAssocID="{A2AC1EBE-A847-4FDC-82D2-B81D0907097E}" presName="linNode" presStyleCnt="0"/>
      <dgm:spPr/>
    </dgm:pt>
    <dgm:pt modelId="{DB15DCBB-00FF-47ED-B6C1-08F7715944D8}" type="pres">
      <dgm:prSet presAssocID="{A2AC1EBE-A847-4FDC-82D2-B81D0907097E}" presName="parentText" presStyleLbl="node1" presStyleIdx="0" presStyleCnt="1">
        <dgm:presLayoutVars>
          <dgm:chMax val="1"/>
          <dgm:bulletEnabled val="1"/>
        </dgm:presLayoutVars>
      </dgm:prSet>
      <dgm:spPr/>
    </dgm:pt>
    <dgm:pt modelId="{01EC6855-DFBD-467C-974D-32E80F1F3602}" type="pres">
      <dgm:prSet presAssocID="{A2AC1EBE-A847-4FDC-82D2-B81D0907097E}" presName="descendantText" presStyleLbl="alignAccFollowNode1" presStyleIdx="0" presStyleCnt="1">
        <dgm:presLayoutVars>
          <dgm:bulletEnabled val="1"/>
        </dgm:presLayoutVars>
      </dgm:prSet>
      <dgm:spPr/>
    </dgm:pt>
  </dgm:ptLst>
  <dgm:cxnLst>
    <dgm:cxn modelId="{F5BE4202-B434-4194-95C0-2588F94428F6}" type="presOf" srcId="{4273E503-67CA-4ECA-ACD5-AF186ACECB52}" destId="{01EC6855-DFBD-467C-974D-32E80F1F3602}" srcOrd="0" destOrd="3" presId="urn:microsoft.com/office/officeart/2005/8/layout/vList5"/>
    <dgm:cxn modelId="{CBEC9F0B-AEDB-4561-B2A2-3CB6C5BC841C}" type="presOf" srcId="{DE041CE1-CB11-4AE1-846B-5DAA1A3941D0}" destId="{01EC6855-DFBD-467C-974D-32E80F1F3602}" srcOrd="0" destOrd="2" presId="urn:microsoft.com/office/officeart/2005/8/layout/vList5"/>
    <dgm:cxn modelId="{B86F671F-D7F0-4A47-B6B0-6411567CF441}" type="presOf" srcId="{03CE2ABC-A71E-4C47-8FF5-68D2B3AF7F56}" destId="{01EC6855-DFBD-467C-974D-32E80F1F3602}" srcOrd="0" destOrd="0" presId="urn:microsoft.com/office/officeart/2005/8/layout/vList5"/>
    <dgm:cxn modelId="{39C31F2B-A616-48EE-8717-E8189F8FBE7A}" srcId="{A2AC1EBE-A847-4FDC-82D2-B81D0907097E}" destId="{4273E503-67CA-4ECA-ACD5-AF186ACECB52}" srcOrd="3" destOrd="0" parTransId="{AE4D9F3D-71BE-4A64-B2A4-AE3E610B7770}" sibTransId="{77C94CB6-0599-470A-A071-1E48DAE5607F}"/>
    <dgm:cxn modelId="{1454AC30-A0FE-4B24-8E5C-57BCEA1E4C93}" type="presOf" srcId="{829E32E7-9DD7-4A9D-895C-E2406ABB837F}" destId="{FDF02CC6-803D-4C8B-B243-6D07FDAC9B84}" srcOrd="0" destOrd="0" presId="urn:microsoft.com/office/officeart/2005/8/layout/vList5"/>
    <dgm:cxn modelId="{5989303A-5240-4512-8AA4-0A82B75D5B4B}" type="presOf" srcId="{61BCF66C-A830-4D60-9A7E-E621014542AA}" destId="{01EC6855-DFBD-467C-974D-32E80F1F3602}" srcOrd="0" destOrd="1" presId="urn:microsoft.com/office/officeart/2005/8/layout/vList5"/>
    <dgm:cxn modelId="{74E9B05F-7449-489D-B16C-5264D6F22E69}" srcId="{829E32E7-9DD7-4A9D-895C-E2406ABB837F}" destId="{A2AC1EBE-A847-4FDC-82D2-B81D0907097E}" srcOrd="0" destOrd="0" parTransId="{B0E49768-56E6-4875-9BFC-C6AFBF159BA8}" sibTransId="{A11B396D-5405-4A40-A52D-E6E4338F2696}"/>
    <dgm:cxn modelId="{A989715A-D709-465C-B9FC-5575341B3777}" srcId="{A2AC1EBE-A847-4FDC-82D2-B81D0907097E}" destId="{61BCF66C-A830-4D60-9A7E-E621014542AA}" srcOrd="1" destOrd="0" parTransId="{2B0336CC-AEDD-4243-909D-CBAAB43F2F57}" sibTransId="{6AE51B79-2979-43E1-9C02-8BCAE7A98CEA}"/>
    <dgm:cxn modelId="{21DC767B-9511-4CC9-8DDE-16B0F80371DB}" type="presOf" srcId="{A2AC1EBE-A847-4FDC-82D2-B81D0907097E}" destId="{DB15DCBB-00FF-47ED-B6C1-08F7715944D8}" srcOrd="0" destOrd="0" presId="urn:microsoft.com/office/officeart/2005/8/layout/vList5"/>
    <dgm:cxn modelId="{C3635CB7-9FF8-4E5B-AD0E-3F1F66D99FF1}" srcId="{A2AC1EBE-A847-4FDC-82D2-B81D0907097E}" destId="{03CE2ABC-A71E-4C47-8FF5-68D2B3AF7F56}" srcOrd="0" destOrd="0" parTransId="{7825D7D8-D32B-4A12-B623-DB1E497B9E8C}" sibTransId="{986E1314-90B0-4EE0-82BC-1547BCA5FC4E}"/>
    <dgm:cxn modelId="{0E80FBF7-9DB6-4DD1-AF71-70B24EF2A1C0}" srcId="{A2AC1EBE-A847-4FDC-82D2-B81D0907097E}" destId="{DE041CE1-CB11-4AE1-846B-5DAA1A3941D0}" srcOrd="2" destOrd="0" parTransId="{B245ADE7-D84E-4F60-AAA4-EC0E746C1D36}" sibTransId="{04F82E2E-58E7-40E2-A959-DB040EED28C3}"/>
    <dgm:cxn modelId="{5D880E7E-4E46-461F-876A-E2A7D93BC216}" type="presParOf" srcId="{FDF02CC6-803D-4C8B-B243-6D07FDAC9B84}" destId="{5E70F91D-C750-4FC8-B99A-F7FD2F4C2615}" srcOrd="0" destOrd="0" presId="urn:microsoft.com/office/officeart/2005/8/layout/vList5"/>
    <dgm:cxn modelId="{657BDEC8-9766-4F01-BC47-6942F8C45880}" type="presParOf" srcId="{5E70F91D-C750-4FC8-B99A-F7FD2F4C2615}" destId="{DB15DCBB-00FF-47ED-B6C1-08F7715944D8}" srcOrd="0" destOrd="0" presId="urn:microsoft.com/office/officeart/2005/8/layout/vList5"/>
    <dgm:cxn modelId="{7B63FE15-125C-47B1-BAE8-931151DE6962}" type="presParOf" srcId="{5E70F91D-C750-4FC8-B99A-F7FD2F4C2615}" destId="{01EC6855-DFBD-467C-974D-32E80F1F360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39B25D-DCD7-4219-BCBF-24003F221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81D66C3-A510-4953-8E17-25CDA3F6C3AB}" type="pres">
      <dgm:prSet presAssocID="{B039B25D-DCD7-4219-BCBF-24003F22127B}" presName="Name0" presStyleCnt="0">
        <dgm:presLayoutVars>
          <dgm:dir/>
          <dgm:animLvl val="lvl"/>
          <dgm:resizeHandles val="exact"/>
        </dgm:presLayoutVars>
      </dgm:prSet>
      <dgm:spPr/>
    </dgm:pt>
  </dgm:ptLst>
  <dgm:cxnLst>
    <dgm:cxn modelId="{00421804-227E-447A-A651-19F1BEBFA06D}" type="presOf" srcId="{B039B25D-DCD7-4219-BCBF-24003F22127B}" destId="{F81D66C3-A510-4953-8E17-25CDA3F6C3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39B25D-DCD7-4219-BCBF-24003F2212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81D66C3-A510-4953-8E17-25CDA3F6C3AB}" type="pres">
      <dgm:prSet presAssocID="{B039B25D-DCD7-4219-BCBF-24003F22127B}" presName="Name0" presStyleCnt="0">
        <dgm:presLayoutVars>
          <dgm:dir/>
          <dgm:animLvl val="lvl"/>
          <dgm:resizeHandles val="exact"/>
        </dgm:presLayoutVars>
      </dgm:prSet>
      <dgm:spPr/>
    </dgm:pt>
  </dgm:ptLst>
  <dgm:cxnLst>
    <dgm:cxn modelId="{00421804-227E-447A-A651-19F1BEBFA06D}" type="presOf" srcId="{B039B25D-DCD7-4219-BCBF-24003F22127B}" destId="{F81D66C3-A510-4953-8E17-25CDA3F6C3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B06300-30B3-4D32-B1DE-160EA2ABC5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EA8CCC-AEC8-43D6-A0AE-6377C00988DF}">
      <dgm:prSet/>
      <dgm:spPr/>
      <dgm:t>
        <a:bodyPr/>
        <a:lstStyle/>
        <a:p>
          <a:r>
            <a:rPr lang="en-US" b="0" i="0" dirty="0"/>
            <a:t>Goals</a:t>
          </a:r>
          <a:endParaRPr lang="en-US" dirty="0"/>
        </a:p>
      </dgm:t>
    </dgm:pt>
    <dgm:pt modelId="{6D991B7F-DFDB-46DB-9650-58C960E2A511}" type="parTrans" cxnId="{84869795-4FA6-4648-9D42-5F67FDFA7940}">
      <dgm:prSet/>
      <dgm:spPr/>
      <dgm:t>
        <a:bodyPr/>
        <a:lstStyle/>
        <a:p>
          <a:endParaRPr lang="en-US"/>
        </a:p>
      </dgm:t>
    </dgm:pt>
    <dgm:pt modelId="{B205AD39-908D-4BF6-9D37-6548CD677622}" type="sibTrans" cxnId="{84869795-4FA6-4648-9D42-5F67FDFA7940}">
      <dgm:prSet/>
      <dgm:spPr/>
      <dgm:t>
        <a:bodyPr/>
        <a:lstStyle/>
        <a:p>
          <a:endParaRPr lang="en-US"/>
        </a:p>
      </dgm:t>
    </dgm:pt>
    <dgm:pt modelId="{E3FE8420-66CC-498A-8EDD-7059C992B723}">
      <dgm:prSet/>
      <dgm:spPr/>
      <dgm:t>
        <a:bodyPr/>
        <a:lstStyle/>
        <a:p>
          <a:r>
            <a:rPr lang="en-US" b="0" i="0" dirty="0"/>
            <a:t>Meet policy needs ​including impact on trade on other domains (e.g. gender, wellbeing, environment);</a:t>
          </a:r>
          <a:endParaRPr lang="en-US" dirty="0"/>
        </a:p>
      </dgm:t>
    </dgm:pt>
    <dgm:pt modelId="{0D7C3350-B061-4E0B-A33B-35F6E6829738}" type="parTrans" cxnId="{E711FEDC-9732-4188-A3D5-F8701EF108B8}">
      <dgm:prSet/>
      <dgm:spPr/>
      <dgm:t>
        <a:bodyPr/>
        <a:lstStyle/>
        <a:p>
          <a:endParaRPr lang="en-US"/>
        </a:p>
      </dgm:t>
    </dgm:pt>
    <dgm:pt modelId="{6C8C5390-69B4-43D2-9071-CAF72543CCA7}" type="sibTrans" cxnId="{E711FEDC-9732-4188-A3D5-F8701EF108B8}">
      <dgm:prSet/>
      <dgm:spPr/>
      <dgm:t>
        <a:bodyPr/>
        <a:lstStyle/>
        <a:p>
          <a:endParaRPr lang="en-US"/>
        </a:p>
      </dgm:t>
    </dgm:pt>
    <dgm:pt modelId="{4B6A53D8-61F3-4292-8928-0A86214C98FF}">
      <dgm:prSet/>
      <dgm:spPr/>
      <dgm:t>
        <a:bodyPr/>
        <a:lstStyle/>
        <a:p>
          <a:r>
            <a:rPr lang="en-US" b="0" i="0"/>
            <a:t>Easier and better reading of foreign trade data.​</a:t>
          </a:r>
          <a:endParaRPr lang="en-US"/>
        </a:p>
      </dgm:t>
    </dgm:pt>
    <dgm:pt modelId="{77BD429D-1BDC-41B3-AE2D-D066755D5732}" type="parTrans" cxnId="{F800DD31-065D-42D1-947E-D187E496337F}">
      <dgm:prSet/>
      <dgm:spPr/>
      <dgm:t>
        <a:bodyPr/>
        <a:lstStyle/>
        <a:p>
          <a:endParaRPr lang="en-US"/>
        </a:p>
      </dgm:t>
    </dgm:pt>
    <dgm:pt modelId="{4ECD6AEE-8C3F-4B29-99A7-B4DF51D80437}" type="sibTrans" cxnId="{F800DD31-065D-42D1-947E-D187E496337F}">
      <dgm:prSet/>
      <dgm:spPr/>
      <dgm:t>
        <a:bodyPr/>
        <a:lstStyle/>
        <a:p>
          <a:endParaRPr lang="en-US"/>
        </a:p>
      </dgm:t>
    </dgm:pt>
    <dgm:pt modelId="{3B0703AA-60F1-4531-A2F3-17C61A747EF9}">
      <dgm:prSet/>
      <dgm:spPr/>
      <dgm:t>
        <a:bodyPr/>
        <a:lstStyle/>
        <a:p>
          <a:r>
            <a:rPr lang="en-US" dirty="0"/>
            <a:t>Expected key outputs</a:t>
          </a:r>
        </a:p>
      </dgm:t>
    </dgm:pt>
    <dgm:pt modelId="{116CD7B7-FFA6-4026-9CFC-7F6D60FFCC17}" type="parTrans" cxnId="{072641AF-16E0-4E69-B9B1-4E2C5CE95E9C}">
      <dgm:prSet/>
      <dgm:spPr/>
      <dgm:t>
        <a:bodyPr/>
        <a:lstStyle/>
        <a:p>
          <a:endParaRPr lang="en-US"/>
        </a:p>
      </dgm:t>
    </dgm:pt>
    <dgm:pt modelId="{624334F5-861A-42E2-AC8F-022F279462C5}" type="sibTrans" cxnId="{072641AF-16E0-4E69-B9B1-4E2C5CE95E9C}">
      <dgm:prSet/>
      <dgm:spPr/>
      <dgm:t>
        <a:bodyPr/>
        <a:lstStyle/>
        <a:p>
          <a:endParaRPr lang="en-US"/>
        </a:p>
      </dgm:t>
    </dgm:pt>
    <dgm:pt modelId="{4679A7BB-0FBB-4D44-81FB-2C5B5300AD82}">
      <dgm:prSet/>
      <dgm:spPr/>
      <dgm:t>
        <a:bodyPr/>
        <a:lstStyle/>
        <a:p>
          <a:r>
            <a:rPr lang="en-US" b="0" i="0"/>
            <a:t>Identification of a set of principal indicators for recommendation to countries;</a:t>
          </a:r>
          <a:endParaRPr lang="en-US"/>
        </a:p>
      </dgm:t>
    </dgm:pt>
    <dgm:pt modelId="{46573011-DB27-48B5-A63F-2A1C10F3C438}" type="parTrans" cxnId="{0008DA88-31EA-4631-A9FF-FBED8DC2170B}">
      <dgm:prSet/>
      <dgm:spPr/>
      <dgm:t>
        <a:bodyPr/>
        <a:lstStyle/>
        <a:p>
          <a:endParaRPr lang="en-US"/>
        </a:p>
      </dgm:t>
    </dgm:pt>
    <dgm:pt modelId="{ADEA034E-0627-45CE-A962-C786DEEF2959}" type="sibTrans" cxnId="{0008DA88-31EA-4631-A9FF-FBED8DC2170B}">
      <dgm:prSet/>
      <dgm:spPr/>
      <dgm:t>
        <a:bodyPr/>
        <a:lstStyle/>
        <a:p>
          <a:endParaRPr lang="en-US"/>
        </a:p>
      </dgm:t>
    </dgm:pt>
    <dgm:pt modelId="{3D763AAC-4811-4135-9A71-D89B4988C67E}">
      <dgm:prSet/>
      <dgm:spPr/>
      <dgm:t>
        <a:bodyPr/>
        <a:lstStyle/>
        <a:p>
          <a:r>
            <a:rPr lang="en-US"/>
            <a:t>I</a:t>
          </a:r>
          <a:r>
            <a:rPr lang="en-US" b="0" i="0"/>
            <a:t>nterpretation, methodology and metadata for the proposed principal indicators;</a:t>
          </a:r>
          <a:endParaRPr lang="en-US"/>
        </a:p>
      </dgm:t>
    </dgm:pt>
    <dgm:pt modelId="{BD8A7C6C-417A-4880-8EE3-AC1FDF3AF5E3}" type="parTrans" cxnId="{4CB23CD5-9D84-4B3B-849B-E031018F92DA}">
      <dgm:prSet/>
      <dgm:spPr/>
      <dgm:t>
        <a:bodyPr/>
        <a:lstStyle/>
        <a:p>
          <a:endParaRPr lang="en-US"/>
        </a:p>
      </dgm:t>
    </dgm:pt>
    <dgm:pt modelId="{1036DF41-0583-4A57-ACC1-A97D2E47DA8B}" type="sibTrans" cxnId="{4CB23CD5-9D84-4B3B-849B-E031018F92DA}">
      <dgm:prSet/>
      <dgm:spPr/>
      <dgm:t>
        <a:bodyPr/>
        <a:lstStyle/>
        <a:p>
          <a:endParaRPr lang="en-US"/>
        </a:p>
      </dgm:t>
    </dgm:pt>
    <dgm:pt modelId="{E84C170F-AAA5-4CB9-86BF-82A8619AAB13}">
      <dgm:prSet/>
      <dgm:spPr/>
      <dgm:t>
        <a:bodyPr/>
        <a:lstStyle/>
        <a:p>
          <a:r>
            <a:rPr lang="en-US" b="0" i="0"/>
            <a:t>Detailed country practices and compilation guide (print and web, live version).</a:t>
          </a:r>
          <a:endParaRPr lang="en-US"/>
        </a:p>
      </dgm:t>
    </dgm:pt>
    <dgm:pt modelId="{AB9848C6-573B-4EAE-91A4-E0635744067F}" type="parTrans" cxnId="{2014F2F2-698F-47C5-8EB9-07239ED6B017}">
      <dgm:prSet/>
      <dgm:spPr/>
      <dgm:t>
        <a:bodyPr/>
        <a:lstStyle/>
        <a:p>
          <a:endParaRPr lang="en-US"/>
        </a:p>
      </dgm:t>
    </dgm:pt>
    <dgm:pt modelId="{5C8BD7C8-F312-47D6-98B9-DBE3AE2153D9}" type="sibTrans" cxnId="{2014F2F2-698F-47C5-8EB9-07239ED6B017}">
      <dgm:prSet/>
      <dgm:spPr/>
      <dgm:t>
        <a:bodyPr/>
        <a:lstStyle/>
        <a:p>
          <a:endParaRPr lang="en-US"/>
        </a:p>
      </dgm:t>
    </dgm:pt>
    <dgm:pt modelId="{0924A719-3F41-418A-83B4-8B4666AD69FE}" type="pres">
      <dgm:prSet presAssocID="{D4B06300-30B3-4D32-B1DE-160EA2ABC5A3}" presName="linear" presStyleCnt="0">
        <dgm:presLayoutVars>
          <dgm:animLvl val="lvl"/>
          <dgm:resizeHandles val="exact"/>
        </dgm:presLayoutVars>
      </dgm:prSet>
      <dgm:spPr/>
    </dgm:pt>
    <dgm:pt modelId="{00C8A1FC-1FC7-41A4-91B1-C1145E5CFDBA}" type="pres">
      <dgm:prSet presAssocID="{80EA8CCC-AEC8-43D6-A0AE-6377C00988DF}" presName="parentText" presStyleLbl="node1" presStyleIdx="0" presStyleCnt="2">
        <dgm:presLayoutVars>
          <dgm:chMax val="0"/>
          <dgm:bulletEnabled val="1"/>
        </dgm:presLayoutVars>
      </dgm:prSet>
      <dgm:spPr/>
    </dgm:pt>
    <dgm:pt modelId="{18C27C67-6604-4C16-ACB7-DF03ACDDF98E}" type="pres">
      <dgm:prSet presAssocID="{80EA8CCC-AEC8-43D6-A0AE-6377C00988DF}" presName="childText" presStyleLbl="revTx" presStyleIdx="0" presStyleCnt="2">
        <dgm:presLayoutVars>
          <dgm:bulletEnabled val="1"/>
        </dgm:presLayoutVars>
      </dgm:prSet>
      <dgm:spPr/>
    </dgm:pt>
    <dgm:pt modelId="{70AD7FD9-A44D-4E8A-8583-C1EAA34FB5E2}" type="pres">
      <dgm:prSet presAssocID="{3B0703AA-60F1-4531-A2F3-17C61A747EF9}" presName="parentText" presStyleLbl="node1" presStyleIdx="1" presStyleCnt="2" custLinFactNeighborX="36" custLinFactNeighborY="761">
        <dgm:presLayoutVars>
          <dgm:chMax val="0"/>
          <dgm:bulletEnabled val="1"/>
        </dgm:presLayoutVars>
      </dgm:prSet>
      <dgm:spPr/>
    </dgm:pt>
    <dgm:pt modelId="{9ED0B922-1003-4F18-BD0C-5FAABAAA41F1}" type="pres">
      <dgm:prSet presAssocID="{3B0703AA-60F1-4531-A2F3-17C61A747EF9}" presName="childText" presStyleLbl="revTx" presStyleIdx="1" presStyleCnt="2">
        <dgm:presLayoutVars>
          <dgm:bulletEnabled val="1"/>
        </dgm:presLayoutVars>
      </dgm:prSet>
      <dgm:spPr/>
    </dgm:pt>
  </dgm:ptLst>
  <dgm:cxnLst>
    <dgm:cxn modelId="{AC78100F-B0A6-408E-81D8-9765A86EBA25}" type="presOf" srcId="{4679A7BB-0FBB-4D44-81FB-2C5B5300AD82}" destId="{9ED0B922-1003-4F18-BD0C-5FAABAAA41F1}" srcOrd="0" destOrd="0" presId="urn:microsoft.com/office/officeart/2005/8/layout/vList2"/>
    <dgm:cxn modelId="{90A8FD29-D35D-403E-8199-6951D75AB6A9}" type="presOf" srcId="{3B0703AA-60F1-4531-A2F3-17C61A747EF9}" destId="{70AD7FD9-A44D-4E8A-8583-C1EAA34FB5E2}" srcOrd="0" destOrd="0" presId="urn:microsoft.com/office/officeart/2005/8/layout/vList2"/>
    <dgm:cxn modelId="{DFDE612F-6BF7-47E9-ADF5-95435B33BFD1}" type="presOf" srcId="{4B6A53D8-61F3-4292-8928-0A86214C98FF}" destId="{18C27C67-6604-4C16-ACB7-DF03ACDDF98E}" srcOrd="0" destOrd="1" presId="urn:microsoft.com/office/officeart/2005/8/layout/vList2"/>
    <dgm:cxn modelId="{F800DD31-065D-42D1-947E-D187E496337F}" srcId="{80EA8CCC-AEC8-43D6-A0AE-6377C00988DF}" destId="{4B6A53D8-61F3-4292-8928-0A86214C98FF}" srcOrd="1" destOrd="0" parTransId="{77BD429D-1BDC-41B3-AE2D-D066755D5732}" sibTransId="{4ECD6AEE-8C3F-4B29-99A7-B4DF51D80437}"/>
    <dgm:cxn modelId="{69514D45-0EF2-46DD-869D-96BF329C0229}" type="presOf" srcId="{D4B06300-30B3-4D32-B1DE-160EA2ABC5A3}" destId="{0924A719-3F41-418A-83B4-8B4666AD69FE}" srcOrd="0" destOrd="0" presId="urn:microsoft.com/office/officeart/2005/8/layout/vList2"/>
    <dgm:cxn modelId="{0008DA88-31EA-4631-A9FF-FBED8DC2170B}" srcId="{3B0703AA-60F1-4531-A2F3-17C61A747EF9}" destId="{4679A7BB-0FBB-4D44-81FB-2C5B5300AD82}" srcOrd="0" destOrd="0" parTransId="{46573011-DB27-48B5-A63F-2A1C10F3C438}" sibTransId="{ADEA034E-0627-45CE-A962-C786DEEF2959}"/>
    <dgm:cxn modelId="{7D70F390-FB6D-43F3-9B01-DFDB0C35C068}" type="presOf" srcId="{E84C170F-AAA5-4CB9-86BF-82A8619AAB13}" destId="{9ED0B922-1003-4F18-BD0C-5FAABAAA41F1}" srcOrd="0" destOrd="2" presId="urn:microsoft.com/office/officeart/2005/8/layout/vList2"/>
    <dgm:cxn modelId="{84869795-4FA6-4648-9D42-5F67FDFA7940}" srcId="{D4B06300-30B3-4D32-B1DE-160EA2ABC5A3}" destId="{80EA8CCC-AEC8-43D6-A0AE-6377C00988DF}" srcOrd="0" destOrd="0" parTransId="{6D991B7F-DFDB-46DB-9650-58C960E2A511}" sibTransId="{B205AD39-908D-4BF6-9D37-6548CD677622}"/>
    <dgm:cxn modelId="{00005798-A7BB-419B-A962-2D6FA9B87DA2}" type="presOf" srcId="{3D763AAC-4811-4135-9A71-D89B4988C67E}" destId="{9ED0B922-1003-4F18-BD0C-5FAABAAA41F1}" srcOrd="0" destOrd="1" presId="urn:microsoft.com/office/officeart/2005/8/layout/vList2"/>
    <dgm:cxn modelId="{C98FDE9E-3213-4550-8A50-D0D52DC86C50}" type="presOf" srcId="{E3FE8420-66CC-498A-8EDD-7059C992B723}" destId="{18C27C67-6604-4C16-ACB7-DF03ACDDF98E}" srcOrd="0" destOrd="0" presId="urn:microsoft.com/office/officeart/2005/8/layout/vList2"/>
    <dgm:cxn modelId="{072641AF-16E0-4E69-B9B1-4E2C5CE95E9C}" srcId="{D4B06300-30B3-4D32-B1DE-160EA2ABC5A3}" destId="{3B0703AA-60F1-4531-A2F3-17C61A747EF9}" srcOrd="1" destOrd="0" parTransId="{116CD7B7-FFA6-4026-9CFC-7F6D60FFCC17}" sibTransId="{624334F5-861A-42E2-AC8F-022F279462C5}"/>
    <dgm:cxn modelId="{09856FB6-3C70-4471-AAD0-AE8B49D78D11}" type="presOf" srcId="{80EA8CCC-AEC8-43D6-A0AE-6377C00988DF}" destId="{00C8A1FC-1FC7-41A4-91B1-C1145E5CFDBA}" srcOrd="0" destOrd="0" presId="urn:microsoft.com/office/officeart/2005/8/layout/vList2"/>
    <dgm:cxn modelId="{4CB23CD5-9D84-4B3B-849B-E031018F92DA}" srcId="{3B0703AA-60F1-4531-A2F3-17C61A747EF9}" destId="{3D763AAC-4811-4135-9A71-D89B4988C67E}" srcOrd="1" destOrd="0" parTransId="{BD8A7C6C-417A-4880-8EE3-AC1FDF3AF5E3}" sibTransId="{1036DF41-0583-4A57-ACC1-A97D2E47DA8B}"/>
    <dgm:cxn modelId="{E711FEDC-9732-4188-A3D5-F8701EF108B8}" srcId="{80EA8CCC-AEC8-43D6-A0AE-6377C00988DF}" destId="{E3FE8420-66CC-498A-8EDD-7059C992B723}" srcOrd="0" destOrd="0" parTransId="{0D7C3350-B061-4E0B-A33B-35F6E6829738}" sibTransId="{6C8C5390-69B4-43D2-9071-CAF72543CCA7}"/>
    <dgm:cxn modelId="{2014F2F2-698F-47C5-8EB9-07239ED6B017}" srcId="{3B0703AA-60F1-4531-A2F3-17C61A747EF9}" destId="{E84C170F-AAA5-4CB9-86BF-82A8619AAB13}" srcOrd="2" destOrd="0" parTransId="{AB9848C6-573B-4EAE-91A4-E0635744067F}" sibTransId="{5C8BD7C8-F312-47D6-98B9-DBE3AE2153D9}"/>
    <dgm:cxn modelId="{0AF4EB92-F71A-4376-8CA9-43E844229551}" type="presParOf" srcId="{0924A719-3F41-418A-83B4-8B4666AD69FE}" destId="{00C8A1FC-1FC7-41A4-91B1-C1145E5CFDBA}" srcOrd="0" destOrd="0" presId="urn:microsoft.com/office/officeart/2005/8/layout/vList2"/>
    <dgm:cxn modelId="{6EE845FB-8D62-4E87-BFC7-ACA86B7EFFBE}" type="presParOf" srcId="{0924A719-3F41-418A-83B4-8B4666AD69FE}" destId="{18C27C67-6604-4C16-ACB7-DF03ACDDF98E}" srcOrd="1" destOrd="0" presId="urn:microsoft.com/office/officeart/2005/8/layout/vList2"/>
    <dgm:cxn modelId="{36B5BDF6-C092-45CC-A144-F45BEA726A74}" type="presParOf" srcId="{0924A719-3F41-418A-83B4-8B4666AD69FE}" destId="{70AD7FD9-A44D-4E8A-8583-C1EAA34FB5E2}" srcOrd="2" destOrd="0" presId="urn:microsoft.com/office/officeart/2005/8/layout/vList2"/>
    <dgm:cxn modelId="{8E3D3EA0-D7C2-4AFA-A38F-AD51A6069816}" type="presParOf" srcId="{0924A719-3F41-418A-83B4-8B4666AD69FE}" destId="{9ED0B922-1003-4F18-BD0C-5FAABAAA41F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7E8CF0-1BF5-4FCF-83D3-4F08FC8985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723745-8E8E-40C0-A530-E0906D101C27}">
      <dgm:prSet/>
      <dgm:spPr/>
      <dgm:t>
        <a:bodyPr/>
        <a:lstStyle/>
        <a:p>
          <a:r>
            <a:rPr lang="en-US"/>
            <a:t>Progress and key decisions</a:t>
          </a:r>
          <a:r>
            <a:rPr lang="en-US" b="0" i="0"/>
            <a:t>:</a:t>
          </a:r>
          <a:endParaRPr lang="en-US"/>
        </a:p>
      </dgm:t>
    </dgm:pt>
    <dgm:pt modelId="{E970B9E0-B14E-4F49-BC7B-8E82FD0B11E9}" type="parTrans" cxnId="{C825E0FC-20CD-4ECC-BB2E-06366A45EDBB}">
      <dgm:prSet/>
      <dgm:spPr/>
      <dgm:t>
        <a:bodyPr/>
        <a:lstStyle/>
        <a:p>
          <a:endParaRPr lang="en-US"/>
        </a:p>
      </dgm:t>
    </dgm:pt>
    <dgm:pt modelId="{CE4C74DD-6538-4CFE-AEBF-0D8C76C5D1B5}" type="sibTrans" cxnId="{C825E0FC-20CD-4ECC-BB2E-06366A45EDBB}">
      <dgm:prSet/>
      <dgm:spPr/>
      <dgm:t>
        <a:bodyPr/>
        <a:lstStyle/>
        <a:p>
          <a:endParaRPr lang="en-US"/>
        </a:p>
      </dgm:t>
    </dgm:pt>
    <dgm:pt modelId="{D180D2BC-0FB3-44B9-BC4B-355B0C42B6AE}">
      <dgm:prSet/>
      <dgm:spPr/>
      <dgm:t>
        <a:bodyPr/>
        <a:lstStyle/>
        <a:p>
          <a:r>
            <a:rPr lang="en-US" dirty="0"/>
            <a:t>Draft outline of the Manual finalized</a:t>
          </a:r>
          <a:r>
            <a:rPr lang="en-US" b="0" i="0" dirty="0"/>
            <a:t>;</a:t>
          </a:r>
          <a:endParaRPr lang="en-US" dirty="0"/>
        </a:p>
      </dgm:t>
    </dgm:pt>
    <dgm:pt modelId="{2FD67936-1EF0-4B29-BF47-4D39F91D56AA}" type="parTrans" cxnId="{E16BDEED-C489-47DF-B4B8-628190F74C3D}">
      <dgm:prSet/>
      <dgm:spPr/>
      <dgm:t>
        <a:bodyPr/>
        <a:lstStyle/>
        <a:p>
          <a:endParaRPr lang="en-US"/>
        </a:p>
      </dgm:t>
    </dgm:pt>
    <dgm:pt modelId="{E3FCA17A-9E6E-4B30-853D-90A6B31B6055}" type="sibTrans" cxnId="{E16BDEED-C489-47DF-B4B8-628190F74C3D}">
      <dgm:prSet/>
      <dgm:spPr/>
      <dgm:t>
        <a:bodyPr/>
        <a:lstStyle/>
        <a:p>
          <a:endParaRPr lang="en-US"/>
        </a:p>
      </dgm:t>
    </dgm:pt>
    <dgm:pt modelId="{C4B8281F-4DD3-4C14-BC92-C00A68C87497}">
      <dgm:prSet/>
      <dgm:spPr/>
      <dgm:t>
        <a:bodyPr/>
        <a:lstStyle/>
        <a:p>
          <a:r>
            <a:rPr lang="en-US"/>
            <a:t>Next steps and timeline</a:t>
          </a:r>
        </a:p>
      </dgm:t>
    </dgm:pt>
    <dgm:pt modelId="{9AC9E1C9-CB67-4106-B2CF-BB7427E6CB14}" type="parTrans" cxnId="{4B988D4F-57AF-48E8-A7B7-039AB067ED76}">
      <dgm:prSet/>
      <dgm:spPr/>
      <dgm:t>
        <a:bodyPr/>
        <a:lstStyle/>
        <a:p>
          <a:endParaRPr lang="en-US"/>
        </a:p>
      </dgm:t>
    </dgm:pt>
    <dgm:pt modelId="{ADB4EA02-CD2E-48DB-99BF-1D76ABE2D0EB}" type="sibTrans" cxnId="{4B988D4F-57AF-48E8-A7B7-039AB067ED76}">
      <dgm:prSet/>
      <dgm:spPr/>
      <dgm:t>
        <a:bodyPr/>
        <a:lstStyle/>
        <a:p>
          <a:endParaRPr lang="en-US"/>
        </a:p>
      </dgm:t>
    </dgm:pt>
    <dgm:pt modelId="{7A38A130-FC87-4FB6-9291-61FFD1E12233}">
      <dgm:prSet/>
      <dgm:spPr/>
      <dgm:t>
        <a:bodyPr/>
        <a:lstStyle/>
        <a:p>
          <a:r>
            <a:rPr lang="en-US" dirty="0"/>
            <a:t>Review of</a:t>
          </a:r>
          <a:r>
            <a:rPr lang="en-US" b="0" i="0" dirty="0"/>
            <a:t> aspirational indicators (chapter-4);</a:t>
          </a:r>
          <a:endParaRPr lang="en-US" dirty="0"/>
        </a:p>
      </dgm:t>
    </dgm:pt>
    <dgm:pt modelId="{B8E6DC70-45B8-45D0-AD5F-203A34A9DE5C}" type="parTrans" cxnId="{FBCB037B-693C-44B8-A543-C5C7D11C3AC0}">
      <dgm:prSet/>
      <dgm:spPr/>
      <dgm:t>
        <a:bodyPr/>
        <a:lstStyle/>
        <a:p>
          <a:endParaRPr lang="en-US"/>
        </a:p>
      </dgm:t>
    </dgm:pt>
    <dgm:pt modelId="{93CC6F10-F3A1-437D-88B7-060EB63E8A4E}" type="sibTrans" cxnId="{FBCB037B-693C-44B8-A543-C5C7D11C3AC0}">
      <dgm:prSet/>
      <dgm:spPr/>
      <dgm:t>
        <a:bodyPr/>
        <a:lstStyle/>
        <a:p>
          <a:endParaRPr lang="en-US"/>
        </a:p>
      </dgm:t>
    </dgm:pt>
    <dgm:pt modelId="{BF7B71A7-9B0F-41D6-BA5E-A10CCF88D84C}">
      <dgm:prSet/>
      <dgm:spPr/>
      <dgm:t>
        <a:bodyPr/>
        <a:lstStyle/>
        <a:p>
          <a:r>
            <a:rPr lang="en-US" dirty="0"/>
            <a:t>First draft by June 2024;</a:t>
          </a:r>
        </a:p>
      </dgm:t>
    </dgm:pt>
    <dgm:pt modelId="{7C302284-0943-4968-B003-A85F363B7D40}" type="parTrans" cxnId="{E697B0C7-C08C-49AA-A59F-9D7BECDDF162}">
      <dgm:prSet/>
      <dgm:spPr/>
      <dgm:t>
        <a:bodyPr/>
        <a:lstStyle/>
        <a:p>
          <a:endParaRPr lang="en-US"/>
        </a:p>
      </dgm:t>
    </dgm:pt>
    <dgm:pt modelId="{31C08F04-8434-4BE7-8E90-9DDB4B0E3AA7}" type="sibTrans" cxnId="{E697B0C7-C08C-49AA-A59F-9D7BECDDF162}">
      <dgm:prSet/>
      <dgm:spPr/>
      <dgm:t>
        <a:bodyPr/>
        <a:lstStyle/>
        <a:p>
          <a:endParaRPr lang="en-US"/>
        </a:p>
      </dgm:t>
    </dgm:pt>
    <dgm:pt modelId="{89A95E12-F0AF-4C23-A867-0BF11F4E462F}">
      <dgm:prSet/>
      <dgm:spPr/>
      <dgm:t>
        <a:bodyPr/>
        <a:lstStyle/>
        <a:p>
          <a:r>
            <a:rPr lang="en-US" b="0" i="0" dirty="0"/>
            <a:t>Global consultation in July 2024  (</a:t>
          </a:r>
          <a:r>
            <a:rPr lang="en-US" b="0" i="0" dirty="0">
              <a:highlight>
                <a:srgbClr val="FFFF00"/>
              </a:highlight>
            </a:rPr>
            <a:t>subject to needs for coordinating with HIBTS</a:t>
          </a:r>
          <a:r>
            <a:rPr lang="en-US" b="0" i="0" dirty="0"/>
            <a:t>);</a:t>
          </a:r>
          <a:endParaRPr lang="en-US" dirty="0"/>
        </a:p>
      </dgm:t>
    </dgm:pt>
    <dgm:pt modelId="{E5161888-8656-42B3-AFE9-DA4BD43D04A6}" type="parTrans" cxnId="{E27F2A42-DF7F-41C5-B67C-775C4F405125}">
      <dgm:prSet/>
      <dgm:spPr/>
      <dgm:t>
        <a:bodyPr/>
        <a:lstStyle/>
        <a:p>
          <a:endParaRPr lang="en-US"/>
        </a:p>
      </dgm:t>
    </dgm:pt>
    <dgm:pt modelId="{89B3F81F-7759-4A22-B481-3E26E3B9E102}" type="sibTrans" cxnId="{E27F2A42-DF7F-41C5-B67C-775C4F405125}">
      <dgm:prSet/>
      <dgm:spPr/>
      <dgm:t>
        <a:bodyPr/>
        <a:lstStyle/>
        <a:p>
          <a:endParaRPr lang="en-US"/>
        </a:p>
      </dgm:t>
    </dgm:pt>
    <dgm:pt modelId="{E7BB769E-B4AD-423F-9454-1FDA64F7C448}">
      <dgm:prSet/>
      <dgm:spPr/>
      <dgm:t>
        <a:bodyPr/>
        <a:lstStyle/>
        <a:p>
          <a:r>
            <a:rPr lang="en-US"/>
            <a:t>Final draft by September/October 2024.</a:t>
          </a:r>
        </a:p>
      </dgm:t>
    </dgm:pt>
    <dgm:pt modelId="{06B24B1F-B448-4AFC-A1D1-7F5485E41BC0}" type="parTrans" cxnId="{90D22137-B961-45D9-92D4-A99E96485BB3}">
      <dgm:prSet/>
      <dgm:spPr/>
      <dgm:t>
        <a:bodyPr/>
        <a:lstStyle/>
        <a:p>
          <a:endParaRPr lang="en-US"/>
        </a:p>
      </dgm:t>
    </dgm:pt>
    <dgm:pt modelId="{15250E40-E6CA-4A27-9365-5768AAF79A4F}" type="sibTrans" cxnId="{90D22137-B961-45D9-92D4-A99E96485BB3}">
      <dgm:prSet/>
      <dgm:spPr/>
      <dgm:t>
        <a:bodyPr/>
        <a:lstStyle/>
        <a:p>
          <a:endParaRPr lang="en-US"/>
        </a:p>
      </dgm:t>
    </dgm:pt>
    <dgm:pt modelId="{F39D6A47-53A9-4B92-A7C6-618692090792}">
      <dgm:prSet/>
      <dgm:spPr/>
      <dgm:t>
        <a:bodyPr/>
        <a:lstStyle/>
        <a:p>
          <a:r>
            <a:rPr lang="en-US" dirty="0"/>
            <a:t>Core indicators (chapter-3) and their thematic areas reviewed and revised;</a:t>
          </a:r>
        </a:p>
      </dgm:t>
    </dgm:pt>
    <dgm:pt modelId="{4AC909AB-00F2-4368-92A1-0751AA72BA46}" type="parTrans" cxnId="{2630FF2B-DC41-43B9-92DB-45757F63425D}">
      <dgm:prSet/>
      <dgm:spPr/>
    </dgm:pt>
    <dgm:pt modelId="{FBB2B892-9CE3-4EBD-941A-98BCDEE2739D}" type="sibTrans" cxnId="{2630FF2B-DC41-43B9-92DB-45757F63425D}">
      <dgm:prSet/>
      <dgm:spPr/>
    </dgm:pt>
    <dgm:pt modelId="{EF223921-CE9A-452B-A745-1560EEE682BD}">
      <dgm:prSet/>
      <dgm:spPr/>
      <dgm:t>
        <a:bodyPr/>
        <a:lstStyle/>
        <a:p>
          <a:r>
            <a:rPr lang="en-US" dirty="0"/>
            <a:t>Contributors for drafting identified.</a:t>
          </a:r>
        </a:p>
      </dgm:t>
    </dgm:pt>
    <dgm:pt modelId="{9C385AD1-30B9-48F2-A3A5-97B78069EB06}" type="parTrans" cxnId="{7BAD7F7F-2BA1-424F-A987-ACBAD4D45830}">
      <dgm:prSet/>
      <dgm:spPr/>
    </dgm:pt>
    <dgm:pt modelId="{E2350A53-36AA-44DF-8E07-1DCB7984CC86}" type="sibTrans" cxnId="{7BAD7F7F-2BA1-424F-A987-ACBAD4D45830}">
      <dgm:prSet/>
      <dgm:spPr/>
    </dgm:pt>
    <dgm:pt modelId="{869941FD-A291-4A26-9985-8D12997778A7}">
      <dgm:prSet/>
      <dgm:spPr/>
      <dgm:t>
        <a:bodyPr/>
        <a:lstStyle/>
        <a:p>
          <a:r>
            <a:rPr lang="en-US" dirty="0"/>
            <a:t>Drafting of different chapters and sections</a:t>
          </a:r>
        </a:p>
      </dgm:t>
    </dgm:pt>
    <dgm:pt modelId="{5AD77479-97DF-476A-9C5A-9E2773D77032}" type="parTrans" cxnId="{CAEF9C02-BA9A-4441-885C-363C2F368C24}">
      <dgm:prSet/>
      <dgm:spPr/>
    </dgm:pt>
    <dgm:pt modelId="{7A45BAD9-5EBC-4453-93F1-0087B610F55D}" type="sibTrans" cxnId="{CAEF9C02-BA9A-4441-885C-363C2F368C24}">
      <dgm:prSet/>
      <dgm:spPr/>
    </dgm:pt>
    <dgm:pt modelId="{163948D5-19DC-4DD4-A22B-52F2A6AF1E92}" type="pres">
      <dgm:prSet presAssocID="{807E8CF0-1BF5-4FCF-83D3-4F08FC898529}" presName="linear" presStyleCnt="0">
        <dgm:presLayoutVars>
          <dgm:animLvl val="lvl"/>
          <dgm:resizeHandles val="exact"/>
        </dgm:presLayoutVars>
      </dgm:prSet>
      <dgm:spPr/>
    </dgm:pt>
    <dgm:pt modelId="{79391356-453E-4DDF-9E7F-295443F728E7}" type="pres">
      <dgm:prSet presAssocID="{42723745-8E8E-40C0-A530-E0906D101C27}" presName="parentText" presStyleLbl="node1" presStyleIdx="0" presStyleCnt="2">
        <dgm:presLayoutVars>
          <dgm:chMax val="0"/>
          <dgm:bulletEnabled val="1"/>
        </dgm:presLayoutVars>
      </dgm:prSet>
      <dgm:spPr/>
    </dgm:pt>
    <dgm:pt modelId="{5258C998-14A3-4D05-9376-EF6FBD14930A}" type="pres">
      <dgm:prSet presAssocID="{42723745-8E8E-40C0-A530-E0906D101C27}" presName="childText" presStyleLbl="revTx" presStyleIdx="0" presStyleCnt="2">
        <dgm:presLayoutVars>
          <dgm:bulletEnabled val="1"/>
        </dgm:presLayoutVars>
      </dgm:prSet>
      <dgm:spPr/>
    </dgm:pt>
    <dgm:pt modelId="{DB2FDA44-D788-4EA9-864B-D2633521B30C}" type="pres">
      <dgm:prSet presAssocID="{C4B8281F-4DD3-4C14-BC92-C00A68C87497}" presName="parentText" presStyleLbl="node1" presStyleIdx="1" presStyleCnt="2">
        <dgm:presLayoutVars>
          <dgm:chMax val="0"/>
          <dgm:bulletEnabled val="1"/>
        </dgm:presLayoutVars>
      </dgm:prSet>
      <dgm:spPr/>
    </dgm:pt>
    <dgm:pt modelId="{5E40CCC8-0373-46F2-82D5-F56C44AC419F}" type="pres">
      <dgm:prSet presAssocID="{C4B8281F-4DD3-4C14-BC92-C00A68C87497}" presName="childText" presStyleLbl="revTx" presStyleIdx="1" presStyleCnt="2">
        <dgm:presLayoutVars>
          <dgm:bulletEnabled val="1"/>
        </dgm:presLayoutVars>
      </dgm:prSet>
      <dgm:spPr/>
    </dgm:pt>
  </dgm:ptLst>
  <dgm:cxnLst>
    <dgm:cxn modelId="{CAEF9C02-BA9A-4441-885C-363C2F368C24}" srcId="{C4B8281F-4DD3-4C14-BC92-C00A68C87497}" destId="{869941FD-A291-4A26-9985-8D12997778A7}" srcOrd="0" destOrd="0" parTransId="{5AD77479-97DF-476A-9C5A-9E2773D77032}" sibTransId="{7A45BAD9-5EBC-4453-93F1-0087B610F55D}"/>
    <dgm:cxn modelId="{2630FF2B-DC41-43B9-92DB-45757F63425D}" srcId="{42723745-8E8E-40C0-A530-E0906D101C27}" destId="{F39D6A47-53A9-4B92-A7C6-618692090792}" srcOrd="1" destOrd="0" parTransId="{4AC909AB-00F2-4368-92A1-0751AA72BA46}" sibTransId="{FBB2B892-9CE3-4EBD-941A-98BCDEE2739D}"/>
    <dgm:cxn modelId="{90D22137-B961-45D9-92D4-A99E96485BB3}" srcId="{C4B8281F-4DD3-4C14-BC92-C00A68C87497}" destId="{E7BB769E-B4AD-423F-9454-1FDA64F7C448}" srcOrd="4" destOrd="0" parTransId="{06B24B1F-B448-4AFC-A1D1-7F5485E41BC0}" sibTransId="{15250E40-E6CA-4A27-9365-5768AAF79A4F}"/>
    <dgm:cxn modelId="{E27F2A42-DF7F-41C5-B67C-775C4F405125}" srcId="{C4B8281F-4DD3-4C14-BC92-C00A68C87497}" destId="{89A95E12-F0AF-4C23-A867-0BF11F4E462F}" srcOrd="3" destOrd="0" parTransId="{E5161888-8656-42B3-AFE9-DA4BD43D04A6}" sibTransId="{89B3F81F-7759-4A22-B481-3E26E3B9E102}"/>
    <dgm:cxn modelId="{5978A868-ED6E-4523-838A-1C39E0FE223C}" type="presOf" srcId="{C4B8281F-4DD3-4C14-BC92-C00A68C87497}" destId="{DB2FDA44-D788-4EA9-864B-D2633521B30C}" srcOrd="0" destOrd="0" presId="urn:microsoft.com/office/officeart/2005/8/layout/vList2"/>
    <dgm:cxn modelId="{CBA59C6A-0AD0-4B5B-9EB6-7DD9DDB1C811}" type="presOf" srcId="{869941FD-A291-4A26-9985-8D12997778A7}" destId="{5E40CCC8-0373-46F2-82D5-F56C44AC419F}" srcOrd="0" destOrd="0" presId="urn:microsoft.com/office/officeart/2005/8/layout/vList2"/>
    <dgm:cxn modelId="{733A6D6D-51F3-4894-8932-E3862A6B31D0}" type="presOf" srcId="{E7BB769E-B4AD-423F-9454-1FDA64F7C448}" destId="{5E40CCC8-0373-46F2-82D5-F56C44AC419F}" srcOrd="0" destOrd="4" presId="urn:microsoft.com/office/officeart/2005/8/layout/vList2"/>
    <dgm:cxn modelId="{4B988D4F-57AF-48E8-A7B7-039AB067ED76}" srcId="{807E8CF0-1BF5-4FCF-83D3-4F08FC898529}" destId="{C4B8281F-4DD3-4C14-BC92-C00A68C87497}" srcOrd="1" destOrd="0" parTransId="{9AC9E1C9-CB67-4106-B2CF-BB7427E6CB14}" sibTransId="{ADB4EA02-CD2E-48DB-99BF-1D76ABE2D0EB}"/>
    <dgm:cxn modelId="{6B467251-B901-41C2-B99D-2927CF49DB68}" type="presOf" srcId="{D180D2BC-0FB3-44B9-BC4B-355B0C42B6AE}" destId="{5258C998-14A3-4D05-9376-EF6FBD14930A}" srcOrd="0" destOrd="0" presId="urn:microsoft.com/office/officeart/2005/8/layout/vList2"/>
    <dgm:cxn modelId="{FBCB037B-693C-44B8-A543-C5C7D11C3AC0}" srcId="{C4B8281F-4DD3-4C14-BC92-C00A68C87497}" destId="{7A38A130-FC87-4FB6-9291-61FFD1E12233}" srcOrd="1" destOrd="0" parTransId="{B8E6DC70-45B8-45D0-AD5F-203A34A9DE5C}" sibTransId="{93CC6F10-F3A1-437D-88B7-060EB63E8A4E}"/>
    <dgm:cxn modelId="{7BAD7F7F-2BA1-424F-A987-ACBAD4D45830}" srcId="{42723745-8E8E-40C0-A530-E0906D101C27}" destId="{EF223921-CE9A-452B-A745-1560EEE682BD}" srcOrd="2" destOrd="0" parTransId="{9C385AD1-30B9-48F2-A3A5-97B78069EB06}" sibTransId="{E2350A53-36AA-44DF-8E07-1DCB7984CC86}"/>
    <dgm:cxn modelId="{E4B0A080-9A47-4860-A3B0-029438F1ABDF}" type="presOf" srcId="{EF223921-CE9A-452B-A745-1560EEE682BD}" destId="{5258C998-14A3-4D05-9376-EF6FBD14930A}" srcOrd="0" destOrd="2" presId="urn:microsoft.com/office/officeart/2005/8/layout/vList2"/>
    <dgm:cxn modelId="{329B95A5-EDD8-4CDF-95FF-4486EEEA03A7}" type="presOf" srcId="{807E8CF0-1BF5-4FCF-83D3-4F08FC898529}" destId="{163948D5-19DC-4DD4-A22B-52F2A6AF1E92}" srcOrd="0" destOrd="0" presId="urn:microsoft.com/office/officeart/2005/8/layout/vList2"/>
    <dgm:cxn modelId="{E697B0C7-C08C-49AA-A59F-9D7BECDDF162}" srcId="{C4B8281F-4DD3-4C14-BC92-C00A68C87497}" destId="{BF7B71A7-9B0F-41D6-BA5E-A10CCF88D84C}" srcOrd="2" destOrd="0" parTransId="{7C302284-0943-4968-B003-A85F363B7D40}" sibTransId="{31C08F04-8434-4BE7-8E90-9DDB4B0E3AA7}"/>
    <dgm:cxn modelId="{B09C1BD5-3C8E-4BDF-9653-1FE517B66206}" type="presOf" srcId="{7A38A130-FC87-4FB6-9291-61FFD1E12233}" destId="{5E40CCC8-0373-46F2-82D5-F56C44AC419F}" srcOrd="0" destOrd="1" presId="urn:microsoft.com/office/officeart/2005/8/layout/vList2"/>
    <dgm:cxn modelId="{3C0081D7-5296-4EBF-895E-CEB63192534D}" type="presOf" srcId="{BF7B71A7-9B0F-41D6-BA5E-A10CCF88D84C}" destId="{5E40CCC8-0373-46F2-82D5-F56C44AC419F}" srcOrd="0" destOrd="2" presId="urn:microsoft.com/office/officeart/2005/8/layout/vList2"/>
    <dgm:cxn modelId="{AE853EDC-92F1-421F-93C5-3DD2AF6C148F}" type="presOf" srcId="{F39D6A47-53A9-4B92-A7C6-618692090792}" destId="{5258C998-14A3-4D05-9376-EF6FBD14930A}" srcOrd="0" destOrd="1" presId="urn:microsoft.com/office/officeart/2005/8/layout/vList2"/>
    <dgm:cxn modelId="{A64E20EB-1C67-4181-BB77-4A1ADD927EFC}" type="presOf" srcId="{42723745-8E8E-40C0-A530-E0906D101C27}" destId="{79391356-453E-4DDF-9E7F-295443F728E7}" srcOrd="0" destOrd="0" presId="urn:microsoft.com/office/officeart/2005/8/layout/vList2"/>
    <dgm:cxn modelId="{E16BDEED-C489-47DF-B4B8-628190F74C3D}" srcId="{42723745-8E8E-40C0-A530-E0906D101C27}" destId="{D180D2BC-0FB3-44B9-BC4B-355B0C42B6AE}" srcOrd="0" destOrd="0" parTransId="{2FD67936-1EF0-4B29-BF47-4D39F91D56AA}" sibTransId="{E3FCA17A-9E6E-4B30-853D-90A6B31B6055}"/>
    <dgm:cxn modelId="{0F458DF8-FF6E-4B87-A7A4-C6009ACF65A8}" type="presOf" srcId="{89A95E12-F0AF-4C23-A867-0BF11F4E462F}" destId="{5E40CCC8-0373-46F2-82D5-F56C44AC419F}" srcOrd="0" destOrd="3" presId="urn:microsoft.com/office/officeart/2005/8/layout/vList2"/>
    <dgm:cxn modelId="{C825E0FC-20CD-4ECC-BB2E-06366A45EDBB}" srcId="{807E8CF0-1BF5-4FCF-83D3-4F08FC898529}" destId="{42723745-8E8E-40C0-A530-E0906D101C27}" srcOrd="0" destOrd="0" parTransId="{E970B9E0-B14E-4F49-BC7B-8E82FD0B11E9}" sibTransId="{CE4C74DD-6538-4CFE-AEBF-0D8C76C5D1B5}"/>
    <dgm:cxn modelId="{F87F4275-9D58-47B4-82A2-F2CABA5071D5}" type="presParOf" srcId="{163948D5-19DC-4DD4-A22B-52F2A6AF1E92}" destId="{79391356-453E-4DDF-9E7F-295443F728E7}" srcOrd="0" destOrd="0" presId="urn:microsoft.com/office/officeart/2005/8/layout/vList2"/>
    <dgm:cxn modelId="{37F1FDC0-F540-449A-87B7-A76E36D2B2E2}" type="presParOf" srcId="{163948D5-19DC-4DD4-A22B-52F2A6AF1E92}" destId="{5258C998-14A3-4D05-9376-EF6FBD14930A}" srcOrd="1" destOrd="0" presId="urn:microsoft.com/office/officeart/2005/8/layout/vList2"/>
    <dgm:cxn modelId="{B266300C-E973-469C-A94C-83C0E1B32307}" type="presParOf" srcId="{163948D5-19DC-4DD4-A22B-52F2A6AF1E92}" destId="{DB2FDA44-D788-4EA9-864B-D2633521B30C}" srcOrd="2" destOrd="0" presId="urn:microsoft.com/office/officeart/2005/8/layout/vList2"/>
    <dgm:cxn modelId="{D7A4926A-275B-4649-A068-E48E467E1F6A}" type="presParOf" srcId="{163948D5-19DC-4DD4-A22B-52F2A6AF1E92}" destId="{5E40CCC8-0373-46F2-82D5-F56C44AC419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1FE47-835D-490B-A14A-21499615AD92}">
      <dsp:nvSpPr>
        <dsp:cNvPr id="0" name=""/>
        <dsp:cNvSpPr/>
      </dsp:nvSpPr>
      <dsp:spPr>
        <a:xfrm>
          <a:off x="0" y="86544"/>
          <a:ext cx="102177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Established in 2021:</a:t>
          </a:r>
        </a:p>
      </dsp:txBody>
      <dsp:txXfrm>
        <a:off x="26930" y="113474"/>
        <a:ext cx="10163850" cy="497795"/>
      </dsp:txXfrm>
    </dsp:sp>
    <dsp:sp modelId="{1A786760-E50D-4E42-A381-1E9C1CCBD614}">
      <dsp:nvSpPr>
        <dsp:cNvPr id="0" name=""/>
        <dsp:cNvSpPr/>
      </dsp:nvSpPr>
      <dsp:spPr>
        <a:xfrm>
          <a:off x="0" y="638199"/>
          <a:ext cx="1021771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First meeting in October 2021</a:t>
          </a:r>
        </a:p>
        <a:p>
          <a:pPr marL="171450" lvl="1" indent="-171450" algn="l" defTabSz="800100">
            <a:lnSpc>
              <a:spcPct val="90000"/>
            </a:lnSpc>
            <a:spcBef>
              <a:spcPct val="0"/>
            </a:spcBef>
            <a:spcAft>
              <a:spcPct val="20000"/>
            </a:spcAft>
            <a:buChar char="•"/>
          </a:pPr>
          <a:r>
            <a:rPr lang="en-US" sz="1800" kern="1200" dirty="0"/>
            <a:t>Monthly meetings</a:t>
          </a:r>
        </a:p>
      </dsp:txBody>
      <dsp:txXfrm>
        <a:off x="0" y="638199"/>
        <a:ext cx="10217710" cy="618930"/>
      </dsp:txXfrm>
    </dsp:sp>
    <dsp:sp modelId="{B5C02237-AF46-44A8-9995-BE1C5B9BBC47}">
      <dsp:nvSpPr>
        <dsp:cNvPr id="0" name=""/>
        <dsp:cNvSpPr/>
      </dsp:nvSpPr>
      <dsp:spPr>
        <a:xfrm>
          <a:off x="0" y="1257129"/>
          <a:ext cx="102177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Priorities:</a:t>
          </a:r>
        </a:p>
      </dsp:txBody>
      <dsp:txXfrm>
        <a:off x="26930" y="1284059"/>
        <a:ext cx="10163850" cy="497795"/>
      </dsp:txXfrm>
    </dsp:sp>
    <dsp:sp modelId="{A36F8A6F-1EEE-4E3F-8FA1-90D4A4B90007}">
      <dsp:nvSpPr>
        <dsp:cNvPr id="0" name=""/>
        <dsp:cNvSpPr/>
      </dsp:nvSpPr>
      <dsp:spPr>
        <a:xfrm>
          <a:off x="0" y="1808784"/>
          <a:ext cx="1021771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Revising the international trade statistics manuals</a:t>
          </a:r>
        </a:p>
        <a:p>
          <a:pPr marL="171450" lvl="1" indent="-171450" algn="l" defTabSz="800100">
            <a:lnSpc>
              <a:spcPct val="90000"/>
            </a:lnSpc>
            <a:spcBef>
              <a:spcPct val="0"/>
            </a:spcBef>
            <a:spcAft>
              <a:spcPct val="20000"/>
            </a:spcAft>
            <a:buChar char="•"/>
          </a:pPr>
          <a:r>
            <a:rPr lang="en-US" sz="1800" kern="1200" dirty="0"/>
            <a:t>Integration between trade and business statistics</a:t>
          </a:r>
        </a:p>
        <a:p>
          <a:pPr marL="171450" lvl="1" indent="-171450" algn="l" defTabSz="800100">
            <a:lnSpc>
              <a:spcPct val="90000"/>
            </a:lnSpc>
            <a:spcBef>
              <a:spcPct val="0"/>
            </a:spcBef>
            <a:spcAft>
              <a:spcPct val="20000"/>
            </a:spcAft>
            <a:buChar char="•"/>
          </a:pPr>
          <a:r>
            <a:rPr lang="en-US" sz="1800" kern="1200" dirty="0"/>
            <a:t>Cross-cutting topics (e.g., GVC, digital trade)</a:t>
          </a:r>
        </a:p>
        <a:p>
          <a:pPr marL="171450" lvl="1" indent="-171450" algn="l" defTabSz="800100">
            <a:lnSpc>
              <a:spcPct val="90000"/>
            </a:lnSpc>
            <a:spcBef>
              <a:spcPct val="0"/>
            </a:spcBef>
            <a:spcAft>
              <a:spcPct val="20000"/>
            </a:spcAft>
            <a:buChar char="•"/>
          </a:pPr>
          <a:r>
            <a:rPr lang="en-US" sz="1800" kern="1200" dirty="0"/>
            <a:t>Capacity-building (maturity model, trade data tools)</a:t>
          </a:r>
        </a:p>
      </dsp:txBody>
      <dsp:txXfrm>
        <a:off x="0" y="1808784"/>
        <a:ext cx="10217710" cy="1237860"/>
      </dsp:txXfrm>
    </dsp:sp>
    <dsp:sp modelId="{7A56FB05-2394-4CB8-BF84-5A9C6BCA4B97}">
      <dsp:nvSpPr>
        <dsp:cNvPr id="0" name=""/>
        <dsp:cNvSpPr/>
      </dsp:nvSpPr>
      <dsp:spPr>
        <a:xfrm>
          <a:off x="0" y="3046644"/>
          <a:ext cx="1021771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Leadership, broad representation:</a:t>
          </a:r>
        </a:p>
      </dsp:txBody>
      <dsp:txXfrm>
        <a:off x="26930" y="3073574"/>
        <a:ext cx="10163850" cy="497795"/>
      </dsp:txXfrm>
    </dsp:sp>
    <dsp:sp modelId="{137C72FA-608B-4B9A-994A-DAFFE3D71221}">
      <dsp:nvSpPr>
        <dsp:cNvPr id="0" name=""/>
        <dsp:cNvSpPr/>
      </dsp:nvSpPr>
      <dsp:spPr>
        <a:xfrm>
          <a:off x="0" y="3598299"/>
          <a:ext cx="1021771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TT-ITS is led by Morocco and Portugal</a:t>
          </a:r>
        </a:p>
        <a:p>
          <a:pPr marL="171450" lvl="1" indent="-171450" algn="l" defTabSz="800100">
            <a:lnSpc>
              <a:spcPct val="90000"/>
            </a:lnSpc>
            <a:spcBef>
              <a:spcPct val="0"/>
            </a:spcBef>
            <a:spcAft>
              <a:spcPct val="20000"/>
            </a:spcAft>
            <a:buChar char="•"/>
          </a:pPr>
          <a:r>
            <a:rPr lang="en-US" sz="1800" kern="1200" dirty="0"/>
            <a:t>Worldwide representations</a:t>
          </a:r>
        </a:p>
      </dsp:txBody>
      <dsp:txXfrm>
        <a:off x="0" y="3598299"/>
        <a:ext cx="10217710" cy="618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56A4-E2A8-4713-9A5C-CB255715B33E}">
      <dsp:nvSpPr>
        <dsp:cNvPr id="0" name=""/>
        <dsp:cNvSpPr/>
      </dsp:nvSpPr>
      <dsp:spPr>
        <a:xfrm rot="5400000">
          <a:off x="1853794" y="469390"/>
          <a:ext cx="3443019" cy="33649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Upstream harmonization of ITS with macroeconomic statistical frameworks, including BPM and SNA</a:t>
          </a:r>
        </a:p>
        <a:p>
          <a:pPr marL="228600" lvl="1" indent="-228600" algn="l" defTabSz="933450">
            <a:lnSpc>
              <a:spcPct val="90000"/>
            </a:lnSpc>
            <a:spcBef>
              <a:spcPct val="0"/>
            </a:spcBef>
            <a:spcAft>
              <a:spcPct val="15000"/>
            </a:spcAft>
            <a:buChar char="•"/>
          </a:pPr>
          <a:r>
            <a:rPr lang="en-US" sz="2100" kern="1200" dirty="0"/>
            <a:t>Downstream integration with the various data sources, including customs, administrative and survey data</a:t>
          </a:r>
        </a:p>
      </dsp:txBody>
      <dsp:txXfrm rot="-5400000">
        <a:off x="1892808" y="594642"/>
        <a:ext cx="3200727" cy="3114489"/>
      </dsp:txXfrm>
    </dsp:sp>
    <dsp:sp modelId="{A9992945-80DA-4D9E-8CA0-78B574C170B8}">
      <dsp:nvSpPr>
        <dsp:cNvPr id="0" name=""/>
        <dsp:cNvSpPr/>
      </dsp:nvSpPr>
      <dsp:spPr>
        <a:xfrm>
          <a:off x="0" y="0"/>
          <a:ext cx="1892808" cy="4303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Vertical integration</a:t>
          </a:r>
        </a:p>
      </dsp:txBody>
      <dsp:txXfrm>
        <a:off x="92399" y="92399"/>
        <a:ext cx="1708010" cy="4118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6855-DFBD-467C-974D-32E80F1F3602}">
      <dsp:nvSpPr>
        <dsp:cNvPr id="0" name=""/>
        <dsp:cNvSpPr/>
      </dsp:nvSpPr>
      <dsp:spPr>
        <a:xfrm rot="5400000">
          <a:off x="1853794" y="469390"/>
          <a:ext cx="3443019" cy="33649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89050" rtl="0">
            <a:lnSpc>
              <a:spcPct val="90000"/>
            </a:lnSpc>
            <a:spcBef>
              <a:spcPct val="0"/>
            </a:spcBef>
            <a:spcAft>
              <a:spcPct val="15000"/>
            </a:spcAft>
            <a:buChar char="•"/>
          </a:pPr>
          <a:r>
            <a:rPr lang="en-US" sz="2400" b="0" kern="1200" dirty="0">
              <a:solidFill>
                <a:prstClr val="black">
                  <a:hueOff val="0"/>
                  <a:satOff val="0"/>
                  <a:lumOff val="0"/>
                  <a:alphaOff val="0"/>
                </a:prstClr>
              </a:solidFill>
              <a:latin typeface="Calibri Light" panose="020F0302020204030204"/>
              <a:ea typeface="+mn-ea"/>
              <a:cs typeface="+mn-cs"/>
            </a:rPr>
            <a:t>Globalization</a:t>
          </a:r>
        </a:p>
        <a:p>
          <a:pPr marL="285750" lvl="1" indent="-285750" algn="l" defTabSz="1289050" rtl="0">
            <a:lnSpc>
              <a:spcPct val="90000"/>
            </a:lnSpc>
            <a:spcBef>
              <a:spcPct val="0"/>
            </a:spcBef>
            <a:spcAft>
              <a:spcPct val="15000"/>
            </a:spcAft>
            <a:buChar char="•"/>
          </a:pPr>
          <a:r>
            <a:rPr lang="en-US" sz="2400" b="0" kern="1200" dirty="0">
              <a:solidFill>
                <a:prstClr val="black">
                  <a:hueOff val="0"/>
                  <a:satOff val="0"/>
                  <a:lumOff val="0"/>
                  <a:alphaOff val="0"/>
                </a:prstClr>
              </a:solidFill>
              <a:latin typeface="Calibri Light" panose="020F0302020204030204"/>
              <a:ea typeface="+mn-ea"/>
              <a:cs typeface="+mn-cs"/>
            </a:rPr>
            <a:t>Digitalization</a:t>
          </a:r>
        </a:p>
        <a:p>
          <a:pPr marL="285750" lvl="1" indent="-285750" algn="l" defTabSz="1289050" rtl="0">
            <a:lnSpc>
              <a:spcPct val="90000"/>
            </a:lnSpc>
            <a:spcBef>
              <a:spcPct val="0"/>
            </a:spcBef>
            <a:spcAft>
              <a:spcPct val="15000"/>
            </a:spcAft>
            <a:buChar char="•"/>
          </a:pPr>
          <a:r>
            <a:rPr lang="en-US" sz="2400" b="0" kern="1200" dirty="0">
              <a:solidFill>
                <a:prstClr val="black">
                  <a:hueOff val="0"/>
                  <a:satOff val="0"/>
                  <a:lumOff val="0"/>
                  <a:alphaOff val="0"/>
                </a:prstClr>
              </a:solidFill>
              <a:latin typeface="Calibri Light" panose="020F0302020204030204"/>
              <a:ea typeface="+mn-ea"/>
              <a:cs typeface="+mn-cs"/>
            </a:rPr>
            <a:t>Well-being </a:t>
          </a:r>
        </a:p>
        <a:p>
          <a:pPr marL="285750" lvl="1" indent="-285750" algn="l" defTabSz="1289050" rtl="0">
            <a:lnSpc>
              <a:spcPct val="90000"/>
            </a:lnSpc>
            <a:spcBef>
              <a:spcPct val="0"/>
            </a:spcBef>
            <a:spcAft>
              <a:spcPct val="15000"/>
            </a:spcAft>
            <a:buChar char="•"/>
          </a:pPr>
          <a:r>
            <a:rPr lang="en-US" sz="2400" b="0" kern="1200" dirty="0">
              <a:solidFill>
                <a:prstClr val="black">
                  <a:hueOff val="0"/>
                  <a:satOff val="0"/>
                  <a:lumOff val="0"/>
                  <a:alphaOff val="0"/>
                </a:prstClr>
              </a:solidFill>
              <a:latin typeface="Calibri Light" panose="020F0302020204030204"/>
              <a:ea typeface="+mn-ea"/>
              <a:cs typeface="+mn-cs"/>
            </a:rPr>
            <a:t>Sustainability</a:t>
          </a:r>
        </a:p>
      </dsp:txBody>
      <dsp:txXfrm rot="-5400000">
        <a:off x="1892808" y="594642"/>
        <a:ext cx="3200727" cy="3114489"/>
      </dsp:txXfrm>
    </dsp:sp>
    <dsp:sp modelId="{DB15DCBB-00FF-47ED-B6C1-08F7715944D8}">
      <dsp:nvSpPr>
        <dsp:cNvPr id="0" name=""/>
        <dsp:cNvSpPr/>
      </dsp:nvSpPr>
      <dsp:spPr>
        <a:xfrm>
          <a:off x="0" y="0"/>
          <a:ext cx="1892808" cy="4303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Horizontal integration</a:t>
          </a:r>
        </a:p>
      </dsp:txBody>
      <dsp:txXfrm>
        <a:off x="92399" y="92399"/>
        <a:ext cx="1708010" cy="4118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A1FC-1FC7-41A4-91B1-C1145E5CFDBA}">
      <dsp:nvSpPr>
        <dsp:cNvPr id="0" name=""/>
        <dsp:cNvSpPr/>
      </dsp:nvSpPr>
      <dsp:spPr>
        <a:xfrm>
          <a:off x="0" y="187965"/>
          <a:ext cx="10849889"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Goals</a:t>
          </a:r>
          <a:endParaRPr lang="en-US" sz="3100" kern="1200" dirty="0"/>
        </a:p>
      </dsp:txBody>
      <dsp:txXfrm>
        <a:off x="36296" y="224261"/>
        <a:ext cx="10777297" cy="670943"/>
      </dsp:txXfrm>
    </dsp:sp>
    <dsp:sp modelId="{18C27C67-6604-4C16-ACB7-DF03ACDDF98E}">
      <dsp:nvSpPr>
        <dsp:cNvPr id="0" name=""/>
        <dsp:cNvSpPr/>
      </dsp:nvSpPr>
      <dsp:spPr>
        <a:xfrm>
          <a:off x="0" y="931500"/>
          <a:ext cx="10849889" cy="118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0" i="0" kern="1200" dirty="0"/>
            <a:t>Meet policy needs ​including impact on trade on other domains (e.g. gender, wellbeing, environment);</a:t>
          </a:r>
          <a:endParaRPr lang="en-US" sz="2400" kern="1200" dirty="0"/>
        </a:p>
        <a:p>
          <a:pPr marL="228600" lvl="1" indent="-228600" algn="l" defTabSz="1066800">
            <a:lnSpc>
              <a:spcPct val="90000"/>
            </a:lnSpc>
            <a:spcBef>
              <a:spcPct val="0"/>
            </a:spcBef>
            <a:spcAft>
              <a:spcPct val="20000"/>
            </a:spcAft>
            <a:buChar char="•"/>
          </a:pPr>
          <a:r>
            <a:rPr lang="en-US" sz="2400" b="0" i="0" kern="1200"/>
            <a:t>Easier and better reading of foreign trade data.​</a:t>
          </a:r>
          <a:endParaRPr lang="en-US" sz="2400" kern="1200"/>
        </a:p>
      </dsp:txBody>
      <dsp:txXfrm>
        <a:off x="0" y="931500"/>
        <a:ext cx="10849889" cy="1187145"/>
      </dsp:txXfrm>
    </dsp:sp>
    <dsp:sp modelId="{70AD7FD9-A44D-4E8A-8583-C1EAA34FB5E2}">
      <dsp:nvSpPr>
        <dsp:cNvPr id="0" name=""/>
        <dsp:cNvSpPr/>
      </dsp:nvSpPr>
      <dsp:spPr>
        <a:xfrm>
          <a:off x="0" y="2128168"/>
          <a:ext cx="10849889"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Expected key outputs</a:t>
          </a:r>
        </a:p>
      </dsp:txBody>
      <dsp:txXfrm>
        <a:off x="36296" y="2164464"/>
        <a:ext cx="10777297" cy="670943"/>
      </dsp:txXfrm>
    </dsp:sp>
    <dsp:sp modelId="{9ED0B922-1003-4F18-BD0C-5FAABAAA41F1}">
      <dsp:nvSpPr>
        <dsp:cNvPr id="0" name=""/>
        <dsp:cNvSpPr/>
      </dsp:nvSpPr>
      <dsp:spPr>
        <a:xfrm>
          <a:off x="0" y="2862180"/>
          <a:ext cx="10849889"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0" i="0" kern="1200"/>
            <a:t>Identification of a set of principal indicators for recommendation to countries;</a:t>
          </a:r>
          <a:endParaRPr lang="en-US" sz="2400" kern="1200"/>
        </a:p>
        <a:p>
          <a:pPr marL="228600" lvl="1" indent="-228600" algn="l" defTabSz="1066800">
            <a:lnSpc>
              <a:spcPct val="90000"/>
            </a:lnSpc>
            <a:spcBef>
              <a:spcPct val="0"/>
            </a:spcBef>
            <a:spcAft>
              <a:spcPct val="20000"/>
            </a:spcAft>
            <a:buChar char="•"/>
          </a:pPr>
          <a:r>
            <a:rPr lang="en-US" sz="2400" kern="1200"/>
            <a:t>I</a:t>
          </a:r>
          <a:r>
            <a:rPr lang="en-US" sz="2400" b="0" i="0" kern="1200"/>
            <a:t>nterpretation, methodology and metadata for the proposed principal indicators;</a:t>
          </a:r>
          <a:endParaRPr lang="en-US" sz="2400" kern="1200"/>
        </a:p>
        <a:p>
          <a:pPr marL="228600" lvl="1" indent="-228600" algn="l" defTabSz="1066800">
            <a:lnSpc>
              <a:spcPct val="90000"/>
            </a:lnSpc>
            <a:spcBef>
              <a:spcPct val="0"/>
            </a:spcBef>
            <a:spcAft>
              <a:spcPct val="20000"/>
            </a:spcAft>
            <a:buChar char="•"/>
          </a:pPr>
          <a:r>
            <a:rPr lang="en-US" sz="2400" b="0" i="0" kern="1200"/>
            <a:t>Detailed country practices and compilation guide (print and web, live version).</a:t>
          </a:r>
          <a:endParaRPr lang="en-US" sz="2400" kern="1200"/>
        </a:p>
      </dsp:txBody>
      <dsp:txXfrm>
        <a:off x="0" y="2862180"/>
        <a:ext cx="10849889" cy="12513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91356-453E-4DDF-9E7F-295443F728E7}">
      <dsp:nvSpPr>
        <dsp:cNvPr id="0" name=""/>
        <dsp:cNvSpPr/>
      </dsp:nvSpPr>
      <dsp:spPr>
        <a:xfrm>
          <a:off x="0" y="36023"/>
          <a:ext cx="1084988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Progress and key decisions</a:t>
          </a:r>
          <a:r>
            <a:rPr lang="en-US" sz="2700" b="0" i="0" kern="1200"/>
            <a:t>:</a:t>
          </a:r>
          <a:endParaRPr lang="en-US" sz="2700" kern="1200"/>
        </a:p>
      </dsp:txBody>
      <dsp:txXfrm>
        <a:off x="31613" y="67636"/>
        <a:ext cx="10786663" cy="584369"/>
      </dsp:txXfrm>
    </dsp:sp>
    <dsp:sp modelId="{5258C998-14A3-4D05-9376-EF6FBD14930A}">
      <dsp:nvSpPr>
        <dsp:cNvPr id="0" name=""/>
        <dsp:cNvSpPr/>
      </dsp:nvSpPr>
      <dsp:spPr>
        <a:xfrm>
          <a:off x="0" y="683618"/>
          <a:ext cx="10849889"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8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Draft outline of the Manual finalized</a:t>
          </a:r>
          <a:r>
            <a:rPr lang="en-US" sz="2100" b="0" i="0" kern="1200" dirty="0"/>
            <a:t>;</a:t>
          </a:r>
          <a:endParaRPr lang="en-US" sz="2100" kern="1200" dirty="0"/>
        </a:p>
        <a:p>
          <a:pPr marL="228600" lvl="1" indent="-228600" algn="l" defTabSz="933450">
            <a:lnSpc>
              <a:spcPct val="90000"/>
            </a:lnSpc>
            <a:spcBef>
              <a:spcPct val="0"/>
            </a:spcBef>
            <a:spcAft>
              <a:spcPct val="20000"/>
            </a:spcAft>
            <a:buChar char="•"/>
          </a:pPr>
          <a:r>
            <a:rPr lang="en-US" sz="2100" kern="1200" dirty="0"/>
            <a:t>Core indicators (chapter-3) and their thematic areas reviewed and revised;</a:t>
          </a:r>
        </a:p>
        <a:p>
          <a:pPr marL="228600" lvl="1" indent="-228600" algn="l" defTabSz="933450">
            <a:lnSpc>
              <a:spcPct val="90000"/>
            </a:lnSpc>
            <a:spcBef>
              <a:spcPct val="0"/>
            </a:spcBef>
            <a:spcAft>
              <a:spcPct val="20000"/>
            </a:spcAft>
            <a:buChar char="•"/>
          </a:pPr>
          <a:r>
            <a:rPr lang="en-US" sz="2100" kern="1200" dirty="0"/>
            <a:t>Contributors for drafting identified.</a:t>
          </a:r>
        </a:p>
      </dsp:txBody>
      <dsp:txXfrm>
        <a:off x="0" y="683618"/>
        <a:ext cx="10849889" cy="1089854"/>
      </dsp:txXfrm>
    </dsp:sp>
    <dsp:sp modelId="{DB2FDA44-D788-4EA9-864B-D2633521B30C}">
      <dsp:nvSpPr>
        <dsp:cNvPr id="0" name=""/>
        <dsp:cNvSpPr/>
      </dsp:nvSpPr>
      <dsp:spPr>
        <a:xfrm>
          <a:off x="0" y="1773473"/>
          <a:ext cx="10849889"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Next steps and timeline</a:t>
          </a:r>
        </a:p>
      </dsp:txBody>
      <dsp:txXfrm>
        <a:off x="31613" y="1805086"/>
        <a:ext cx="10786663" cy="584369"/>
      </dsp:txXfrm>
    </dsp:sp>
    <dsp:sp modelId="{5E40CCC8-0373-46F2-82D5-F56C44AC419F}">
      <dsp:nvSpPr>
        <dsp:cNvPr id="0" name=""/>
        <dsp:cNvSpPr/>
      </dsp:nvSpPr>
      <dsp:spPr>
        <a:xfrm>
          <a:off x="0" y="2421068"/>
          <a:ext cx="10849889"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48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Drafting of different chapters and sections</a:t>
          </a:r>
        </a:p>
        <a:p>
          <a:pPr marL="228600" lvl="1" indent="-228600" algn="l" defTabSz="933450">
            <a:lnSpc>
              <a:spcPct val="90000"/>
            </a:lnSpc>
            <a:spcBef>
              <a:spcPct val="0"/>
            </a:spcBef>
            <a:spcAft>
              <a:spcPct val="20000"/>
            </a:spcAft>
            <a:buChar char="•"/>
          </a:pPr>
          <a:r>
            <a:rPr lang="en-US" sz="2100" kern="1200" dirty="0"/>
            <a:t>Review of</a:t>
          </a:r>
          <a:r>
            <a:rPr lang="en-US" sz="2100" b="0" i="0" kern="1200" dirty="0"/>
            <a:t> aspirational indicators (chapter-4);</a:t>
          </a:r>
          <a:endParaRPr lang="en-US" sz="2100" kern="1200" dirty="0"/>
        </a:p>
        <a:p>
          <a:pPr marL="228600" lvl="1" indent="-228600" algn="l" defTabSz="933450">
            <a:lnSpc>
              <a:spcPct val="90000"/>
            </a:lnSpc>
            <a:spcBef>
              <a:spcPct val="0"/>
            </a:spcBef>
            <a:spcAft>
              <a:spcPct val="20000"/>
            </a:spcAft>
            <a:buChar char="•"/>
          </a:pPr>
          <a:r>
            <a:rPr lang="en-US" sz="2100" kern="1200" dirty="0"/>
            <a:t>First draft by June 2024;</a:t>
          </a:r>
        </a:p>
        <a:p>
          <a:pPr marL="228600" lvl="1" indent="-228600" algn="l" defTabSz="933450">
            <a:lnSpc>
              <a:spcPct val="90000"/>
            </a:lnSpc>
            <a:spcBef>
              <a:spcPct val="0"/>
            </a:spcBef>
            <a:spcAft>
              <a:spcPct val="20000"/>
            </a:spcAft>
            <a:buChar char="•"/>
          </a:pPr>
          <a:r>
            <a:rPr lang="en-US" sz="2100" b="0" i="0" kern="1200" dirty="0"/>
            <a:t>Global consultation in July 2024  (</a:t>
          </a:r>
          <a:r>
            <a:rPr lang="en-US" sz="2100" b="0" i="0" kern="1200" dirty="0">
              <a:highlight>
                <a:srgbClr val="FFFF00"/>
              </a:highlight>
            </a:rPr>
            <a:t>subject to needs for coordinating with HIBTS</a:t>
          </a:r>
          <a:r>
            <a:rPr lang="en-US" sz="2100" b="0" i="0" kern="1200" dirty="0"/>
            <a:t>);</a:t>
          </a:r>
          <a:endParaRPr lang="en-US" sz="2100" kern="1200" dirty="0"/>
        </a:p>
        <a:p>
          <a:pPr marL="228600" lvl="1" indent="-228600" algn="l" defTabSz="933450">
            <a:lnSpc>
              <a:spcPct val="90000"/>
            </a:lnSpc>
            <a:spcBef>
              <a:spcPct val="0"/>
            </a:spcBef>
            <a:spcAft>
              <a:spcPct val="20000"/>
            </a:spcAft>
            <a:buChar char="•"/>
          </a:pPr>
          <a:r>
            <a:rPr lang="en-US" sz="2100" kern="1200"/>
            <a:t>Final draft by September/October 2024.</a:t>
          </a:r>
        </a:p>
      </dsp:txBody>
      <dsp:txXfrm>
        <a:off x="0" y="2421068"/>
        <a:ext cx="10849889" cy="1844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42" tIns="48321" rIns="96642" bIns="48321" numCol="1" anchor="t" anchorCtr="0" compatLnSpc="1">
            <a:prstTxWarp prst="textNoShape">
              <a:avLst/>
            </a:prstTxWarp>
          </a:bodyPr>
          <a:lstStyle>
            <a:lvl1pPr defTabSz="966621">
              <a:defRPr sz="1200">
                <a:cs typeface="+mn-cs"/>
              </a:defRPr>
            </a:lvl1pPr>
          </a:lstStyle>
          <a:p>
            <a:pPr>
              <a:defRPr/>
            </a:pPr>
            <a:endParaRPr lang="en-GB" altLang="en-US"/>
          </a:p>
        </p:txBody>
      </p:sp>
      <p:sp>
        <p:nvSpPr>
          <p:cNvPr id="28675" name="Rectangle 3"/>
          <p:cNvSpPr>
            <a:spLocks noGrp="1" noChangeArrowheads="1"/>
          </p:cNvSpPr>
          <p:nvPr>
            <p:ph type="dt" sz="quarter" idx="1"/>
          </p:nvPr>
        </p:nvSpPr>
        <p:spPr bwMode="auto">
          <a:xfrm>
            <a:off x="4142962" y="0"/>
            <a:ext cx="3170583" cy="478748"/>
          </a:xfrm>
          <a:prstGeom prst="rect">
            <a:avLst/>
          </a:prstGeom>
          <a:noFill/>
          <a:ln w="9525">
            <a:noFill/>
            <a:miter lim="800000"/>
            <a:headEnd/>
            <a:tailEnd/>
          </a:ln>
          <a:effectLst/>
        </p:spPr>
        <p:txBody>
          <a:bodyPr vert="horz" wrap="square" lIns="96642" tIns="48321" rIns="96642" bIns="48321" numCol="1" anchor="t" anchorCtr="0" compatLnSpc="1">
            <a:prstTxWarp prst="textNoShape">
              <a:avLst/>
            </a:prstTxWarp>
          </a:bodyPr>
          <a:lstStyle>
            <a:lvl1pPr algn="r" defTabSz="966621">
              <a:defRPr sz="1200">
                <a:cs typeface="+mn-cs"/>
              </a:defRPr>
            </a:lvl1pPr>
          </a:lstStyle>
          <a:p>
            <a:pPr>
              <a:defRPr/>
            </a:pPr>
            <a:endParaRPr lang="en-GB" altLang="en-US"/>
          </a:p>
        </p:txBody>
      </p:sp>
      <p:sp>
        <p:nvSpPr>
          <p:cNvPr id="28676" name="Rectangle 4"/>
          <p:cNvSpPr>
            <a:spLocks noGrp="1" noChangeArrowheads="1"/>
          </p:cNvSpPr>
          <p:nvPr>
            <p:ph type="ftr" sz="quarter" idx="2"/>
          </p:nvPr>
        </p:nvSpPr>
        <p:spPr bwMode="auto">
          <a:xfrm>
            <a:off x="0" y="9120813"/>
            <a:ext cx="3170583" cy="478748"/>
          </a:xfrm>
          <a:prstGeom prst="rect">
            <a:avLst/>
          </a:prstGeom>
          <a:noFill/>
          <a:ln w="9525">
            <a:noFill/>
            <a:miter lim="800000"/>
            <a:headEnd/>
            <a:tailEnd/>
          </a:ln>
          <a:effectLst/>
        </p:spPr>
        <p:txBody>
          <a:bodyPr vert="horz" wrap="square" lIns="96642" tIns="48321" rIns="96642" bIns="48321" numCol="1" anchor="b" anchorCtr="0" compatLnSpc="1">
            <a:prstTxWarp prst="textNoShape">
              <a:avLst/>
            </a:prstTxWarp>
          </a:bodyPr>
          <a:lstStyle>
            <a:lvl1pPr defTabSz="966621">
              <a:defRPr sz="1200">
                <a:cs typeface="+mn-cs"/>
              </a:defRPr>
            </a:lvl1pPr>
          </a:lstStyle>
          <a:p>
            <a:pPr>
              <a:defRPr/>
            </a:pPr>
            <a:endParaRPr lang="en-GB" altLang="en-US"/>
          </a:p>
        </p:txBody>
      </p:sp>
      <p:sp>
        <p:nvSpPr>
          <p:cNvPr id="28677" name="Rectangle 5"/>
          <p:cNvSpPr>
            <a:spLocks noGrp="1" noChangeArrowheads="1"/>
          </p:cNvSpPr>
          <p:nvPr>
            <p:ph type="sldNum" sz="quarter" idx="3"/>
          </p:nvPr>
        </p:nvSpPr>
        <p:spPr bwMode="auto">
          <a:xfrm>
            <a:off x="4142962" y="9120813"/>
            <a:ext cx="3170583" cy="478748"/>
          </a:xfrm>
          <a:prstGeom prst="rect">
            <a:avLst/>
          </a:prstGeom>
          <a:noFill/>
          <a:ln w="9525">
            <a:noFill/>
            <a:miter lim="800000"/>
            <a:headEnd/>
            <a:tailEnd/>
          </a:ln>
          <a:effectLst/>
        </p:spPr>
        <p:txBody>
          <a:bodyPr vert="horz" wrap="square" lIns="96642" tIns="48321" rIns="96642" bIns="48321" numCol="1" anchor="b" anchorCtr="0" compatLnSpc="1">
            <a:prstTxWarp prst="textNoShape">
              <a:avLst/>
            </a:prstTxWarp>
          </a:bodyPr>
          <a:lstStyle>
            <a:lvl1pPr algn="r" defTabSz="966621">
              <a:defRPr sz="1200">
                <a:cs typeface="+mn-cs"/>
              </a:defRPr>
            </a:lvl1pPr>
          </a:lstStyle>
          <a:p>
            <a:pPr>
              <a:defRPr/>
            </a:pPr>
            <a:fld id="{DE5379BB-FFFE-4232-B31E-4FA6893C2C73}" type="slidenum">
              <a:rPr lang="en-GB" altLang="en-US"/>
              <a:pPr>
                <a:defRPr/>
              </a:pPr>
              <a:t>‹#›</a:t>
            </a:fld>
            <a:endParaRPr lang="en-GB" altLang="en-US"/>
          </a:p>
        </p:txBody>
      </p:sp>
    </p:spTree>
    <p:extLst>
      <p:ext uri="{BB962C8B-B14F-4D97-AF65-F5344CB8AC3E}">
        <p14:creationId xmlns:p14="http://schemas.microsoft.com/office/powerpoint/2010/main" val="3308492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42" tIns="48321" rIns="96642" bIns="48321" numCol="1" anchor="t" anchorCtr="0" compatLnSpc="1">
            <a:prstTxWarp prst="textNoShape">
              <a:avLst/>
            </a:prstTxWarp>
          </a:bodyPr>
          <a:lstStyle>
            <a:lvl1pPr defTabSz="966621">
              <a:defRPr sz="1200">
                <a:cs typeface="+mn-cs"/>
              </a:defRPr>
            </a:lvl1pPr>
          </a:lstStyle>
          <a:p>
            <a:pPr>
              <a:defRPr/>
            </a:pPr>
            <a:endParaRPr lang="en-GB" altLang="en-US"/>
          </a:p>
        </p:txBody>
      </p:sp>
      <p:sp>
        <p:nvSpPr>
          <p:cNvPr id="29699" name="Rectangle 3"/>
          <p:cNvSpPr>
            <a:spLocks noGrp="1" noChangeArrowheads="1"/>
          </p:cNvSpPr>
          <p:nvPr>
            <p:ph type="dt" idx="1"/>
          </p:nvPr>
        </p:nvSpPr>
        <p:spPr bwMode="auto">
          <a:xfrm>
            <a:off x="4142962" y="0"/>
            <a:ext cx="3170583" cy="478748"/>
          </a:xfrm>
          <a:prstGeom prst="rect">
            <a:avLst/>
          </a:prstGeom>
          <a:noFill/>
          <a:ln w="9525">
            <a:noFill/>
            <a:miter lim="800000"/>
            <a:headEnd/>
            <a:tailEnd/>
          </a:ln>
          <a:effectLst/>
        </p:spPr>
        <p:txBody>
          <a:bodyPr vert="horz" wrap="square" lIns="96642" tIns="48321" rIns="96642" bIns="48321" numCol="1" anchor="t" anchorCtr="0" compatLnSpc="1">
            <a:prstTxWarp prst="textNoShape">
              <a:avLst/>
            </a:prstTxWarp>
          </a:bodyPr>
          <a:lstStyle>
            <a:lvl1pPr algn="r" defTabSz="966621">
              <a:defRPr sz="1200">
                <a:cs typeface="+mn-cs"/>
              </a:defRPr>
            </a:lvl1pPr>
          </a:lstStyle>
          <a:p>
            <a:pPr>
              <a:defRPr/>
            </a:pPr>
            <a:endParaRPr lang="en-GB" altLang="en-US"/>
          </a:p>
        </p:txBody>
      </p:sp>
      <p:sp>
        <p:nvSpPr>
          <p:cNvPr id="21508"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32183" y="4561226"/>
            <a:ext cx="5850835" cy="4318573"/>
          </a:xfrm>
          <a:prstGeom prst="rect">
            <a:avLst/>
          </a:prstGeom>
          <a:noFill/>
          <a:ln w="9525">
            <a:noFill/>
            <a:miter lim="800000"/>
            <a:headEnd/>
            <a:tailEnd/>
          </a:ln>
          <a:effectLst/>
        </p:spPr>
        <p:txBody>
          <a:bodyPr vert="horz" wrap="square" lIns="96642" tIns="48321" rIns="96642" bIns="4832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702" name="Rectangle 6"/>
          <p:cNvSpPr>
            <a:spLocks noGrp="1" noChangeArrowheads="1"/>
          </p:cNvSpPr>
          <p:nvPr>
            <p:ph type="ftr" sz="quarter" idx="4"/>
          </p:nvPr>
        </p:nvSpPr>
        <p:spPr bwMode="auto">
          <a:xfrm>
            <a:off x="0" y="9120813"/>
            <a:ext cx="3170583" cy="478748"/>
          </a:xfrm>
          <a:prstGeom prst="rect">
            <a:avLst/>
          </a:prstGeom>
          <a:noFill/>
          <a:ln w="9525">
            <a:noFill/>
            <a:miter lim="800000"/>
            <a:headEnd/>
            <a:tailEnd/>
          </a:ln>
          <a:effectLst/>
        </p:spPr>
        <p:txBody>
          <a:bodyPr vert="horz" wrap="square" lIns="96642" tIns="48321" rIns="96642" bIns="48321" numCol="1" anchor="b" anchorCtr="0" compatLnSpc="1">
            <a:prstTxWarp prst="textNoShape">
              <a:avLst/>
            </a:prstTxWarp>
          </a:bodyPr>
          <a:lstStyle>
            <a:lvl1pPr defTabSz="966621">
              <a:defRPr sz="1200">
                <a:cs typeface="+mn-cs"/>
              </a:defRPr>
            </a:lvl1pPr>
          </a:lstStyle>
          <a:p>
            <a:pPr>
              <a:defRPr/>
            </a:pPr>
            <a:endParaRPr lang="en-GB" altLang="en-US"/>
          </a:p>
        </p:txBody>
      </p:sp>
      <p:sp>
        <p:nvSpPr>
          <p:cNvPr id="29703" name="Rectangle 7"/>
          <p:cNvSpPr>
            <a:spLocks noGrp="1" noChangeArrowheads="1"/>
          </p:cNvSpPr>
          <p:nvPr>
            <p:ph type="sldNum" sz="quarter" idx="5"/>
          </p:nvPr>
        </p:nvSpPr>
        <p:spPr bwMode="auto">
          <a:xfrm>
            <a:off x="4142962" y="9120813"/>
            <a:ext cx="3170583" cy="478748"/>
          </a:xfrm>
          <a:prstGeom prst="rect">
            <a:avLst/>
          </a:prstGeom>
          <a:noFill/>
          <a:ln w="9525">
            <a:noFill/>
            <a:miter lim="800000"/>
            <a:headEnd/>
            <a:tailEnd/>
          </a:ln>
          <a:effectLst/>
        </p:spPr>
        <p:txBody>
          <a:bodyPr vert="horz" wrap="square" lIns="96642" tIns="48321" rIns="96642" bIns="48321" numCol="1" anchor="b" anchorCtr="0" compatLnSpc="1">
            <a:prstTxWarp prst="textNoShape">
              <a:avLst/>
            </a:prstTxWarp>
          </a:bodyPr>
          <a:lstStyle>
            <a:lvl1pPr algn="r" defTabSz="966621">
              <a:defRPr sz="1200">
                <a:cs typeface="+mn-cs"/>
              </a:defRPr>
            </a:lvl1pPr>
          </a:lstStyle>
          <a:p>
            <a:pPr>
              <a:defRPr/>
            </a:pPr>
            <a:fld id="{D2AF5D87-B6C9-4018-ABF5-D03760001B92}" type="slidenum">
              <a:rPr lang="en-GB" altLang="en-US"/>
              <a:pPr>
                <a:defRPr/>
              </a:pPr>
              <a:t>‹#›</a:t>
            </a:fld>
            <a:endParaRPr lang="en-GB" altLang="en-US"/>
          </a:p>
        </p:txBody>
      </p:sp>
    </p:spTree>
    <p:extLst>
      <p:ext uri="{BB962C8B-B14F-4D97-AF65-F5344CB8AC3E}">
        <p14:creationId xmlns:p14="http://schemas.microsoft.com/office/powerpoint/2010/main" val="41565116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fontAlgn="auto">
              <a:spcBef>
                <a:spcPts val="0"/>
              </a:spcBef>
              <a:spcAft>
                <a:spcPts val="0"/>
              </a:spcAft>
              <a:defRPr/>
            </a:pPr>
            <a:fld id="{2669C80A-0129-45A9-AB25-12D5873C42C4}" type="slidenum">
              <a:rPr lang="en-US">
                <a:solidFill>
                  <a:prstClr val="black"/>
                </a:solidFill>
                <a:latin typeface="Calibri" panose="020F0502020204030204"/>
              </a:rPr>
              <a:pPr defTabSz="948507" fontAlgn="auto">
                <a:spcBef>
                  <a:spcPts val="0"/>
                </a:spcBef>
                <a:spcAft>
                  <a:spcPts val="0"/>
                </a:spcAft>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10589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5A4A7-348C-4B50-BB7B-856939DEA4BF}" type="slidenum">
              <a:rPr lang="en-US" smtClean="0"/>
              <a:t>6</a:t>
            </a:fld>
            <a:endParaRPr lang="en-US"/>
          </a:p>
        </p:txBody>
      </p:sp>
    </p:spTree>
    <p:extLst>
      <p:ext uri="{BB962C8B-B14F-4D97-AF65-F5344CB8AC3E}">
        <p14:creationId xmlns:p14="http://schemas.microsoft.com/office/powerpoint/2010/main" val="12314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5A4A7-348C-4B50-BB7B-856939DEA4BF}" type="slidenum">
              <a:rPr lang="en-US" smtClean="0"/>
              <a:t>7</a:t>
            </a:fld>
            <a:endParaRPr lang="en-US"/>
          </a:p>
        </p:txBody>
      </p:sp>
    </p:spTree>
    <p:extLst>
      <p:ext uri="{BB962C8B-B14F-4D97-AF65-F5344CB8AC3E}">
        <p14:creationId xmlns:p14="http://schemas.microsoft.com/office/powerpoint/2010/main" val="330575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concepts with a compiler’s eye (Diana): are they applicable in all circumstances (e.g. digital presence vs residency)</a:t>
            </a:r>
          </a:p>
          <a:p>
            <a:r>
              <a:rPr lang="en-US" dirty="0"/>
              <a:t>Note down compilation issues as we work on the concepts (Andrea) to facilitate CG</a:t>
            </a:r>
          </a:p>
          <a:p>
            <a:endParaRPr lang="en-US" dirty="0"/>
          </a:p>
        </p:txBody>
      </p:sp>
      <p:sp>
        <p:nvSpPr>
          <p:cNvPr id="4" name="Slide Number Placeholder 3"/>
          <p:cNvSpPr>
            <a:spLocks noGrp="1"/>
          </p:cNvSpPr>
          <p:nvPr>
            <p:ph type="sldNum" sz="quarter" idx="5"/>
          </p:nvPr>
        </p:nvSpPr>
        <p:spPr/>
        <p:txBody>
          <a:bodyPr/>
          <a:lstStyle/>
          <a:p>
            <a:fld id="{9FE855E7-C698-4F0D-9388-38C9B51AE131}" type="slidenum">
              <a:rPr lang="en-US" smtClean="0"/>
              <a:t>22</a:t>
            </a:fld>
            <a:endParaRPr lang="en-US"/>
          </a:p>
        </p:txBody>
      </p:sp>
    </p:spTree>
    <p:extLst>
      <p:ext uri="{BB962C8B-B14F-4D97-AF65-F5344CB8AC3E}">
        <p14:creationId xmlns:p14="http://schemas.microsoft.com/office/powerpoint/2010/main" val="417500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concepts with a compiler’s eye (Diana): are they applicable in all circumstances (e.g. digital presence vs residency)</a:t>
            </a:r>
          </a:p>
          <a:p>
            <a:r>
              <a:rPr lang="en-US" dirty="0"/>
              <a:t>Note down compilation issues as we work on the concepts (Andrea) to facilitate CG</a:t>
            </a:r>
          </a:p>
          <a:p>
            <a:endParaRPr lang="en-US" dirty="0"/>
          </a:p>
        </p:txBody>
      </p:sp>
      <p:sp>
        <p:nvSpPr>
          <p:cNvPr id="4" name="Slide Number Placeholder 3"/>
          <p:cNvSpPr>
            <a:spLocks noGrp="1"/>
          </p:cNvSpPr>
          <p:nvPr>
            <p:ph type="sldNum" sz="quarter" idx="5"/>
          </p:nvPr>
        </p:nvSpPr>
        <p:spPr/>
        <p:txBody>
          <a:bodyPr/>
          <a:lstStyle/>
          <a:p>
            <a:fld id="{9FE855E7-C698-4F0D-9388-38C9B51AE131}" type="slidenum">
              <a:rPr lang="en-US" smtClean="0"/>
              <a:t>24</a:t>
            </a:fld>
            <a:endParaRPr lang="en-US"/>
          </a:p>
        </p:txBody>
      </p:sp>
    </p:spTree>
    <p:extLst>
      <p:ext uri="{BB962C8B-B14F-4D97-AF65-F5344CB8AC3E}">
        <p14:creationId xmlns:p14="http://schemas.microsoft.com/office/powerpoint/2010/main" val="43153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5A578B9-5F72-4781-9659-47C45BD9382D}" type="slidenum">
              <a:rPr lang="es-MX" smtClean="0"/>
              <a:t>33</a:t>
            </a:fld>
            <a:endParaRPr lang="es-MX"/>
          </a:p>
        </p:txBody>
      </p:sp>
    </p:spTree>
    <p:extLst>
      <p:ext uri="{BB962C8B-B14F-4D97-AF65-F5344CB8AC3E}">
        <p14:creationId xmlns:p14="http://schemas.microsoft.com/office/powerpoint/2010/main" val="389415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5A578B9-5F72-4781-9659-47C45BD9382D}" type="slidenum">
              <a:rPr lang="es-MX" smtClean="0"/>
              <a:t>40</a:t>
            </a:fld>
            <a:endParaRPr lang="es-MX"/>
          </a:p>
        </p:txBody>
      </p:sp>
    </p:spTree>
    <p:extLst>
      <p:ext uri="{BB962C8B-B14F-4D97-AF65-F5344CB8AC3E}">
        <p14:creationId xmlns:p14="http://schemas.microsoft.com/office/powerpoint/2010/main" val="124282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4E10D6C-6162-4D5D-AE6B-A630CC84E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New Roman" panose="02020603050405020304" pitchFamily="18" charset="0"/>
              </a:defRPr>
            </a:lvl1pPr>
            <a:lvl2pPr marL="742950" indent="-285750" defTabSz="935038" eaLnBrk="0" hangingPunct="0">
              <a:spcBef>
                <a:spcPct val="30000"/>
              </a:spcBef>
              <a:defRPr sz="1200">
                <a:solidFill>
                  <a:schemeClr val="tx1"/>
                </a:solidFill>
                <a:latin typeface="Times New Roman" panose="02020603050405020304" pitchFamily="18" charset="0"/>
              </a:defRPr>
            </a:lvl2pPr>
            <a:lvl3pPr marL="1143000" indent="-228600" defTabSz="935038" eaLnBrk="0" hangingPunct="0">
              <a:spcBef>
                <a:spcPct val="30000"/>
              </a:spcBef>
              <a:defRPr sz="1200">
                <a:solidFill>
                  <a:schemeClr val="tx1"/>
                </a:solidFill>
                <a:latin typeface="Times New Roman" panose="02020603050405020304" pitchFamily="18" charset="0"/>
              </a:defRPr>
            </a:lvl3pPr>
            <a:lvl4pPr marL="1600200" indent="-228600" defTabSz="935038" eaLnBrk="0" hangingPunct="0">
              <a:spcBef>
                <a:spcPct val="30000"/>
              </a:spcBef>
              <a:defRPr sz="1200">
                <a:solidFill>
                  <a:schemeClr val="tx1"/>
                </a:solidFill>
                <a:latin typeface="Times New Roman" panose="02020603050405020304" pitchFamily="18" charset="0"/>
              </a:defRPr>
            </a:lvl4pPr>
            <a:lvl5pPr marL="2057400" indent="-228600" defTabSz="935038" eaLnBrk="0" hangingPunct="0">
              <a:spcBef>
                <a:spcPct val="30000"/>
              </a:spcBef>
              <a:defRPr sz="1200">
                <a:solidFill>
                  <a:schemeClr val="tx1"/>
                </a:solidFill>
                <a:latin typeface="Times New Roman" panose="02020603050405020304" pitchFamily="18"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5038" rtl="0" eaLnBrk="1" fontAlgn="base" latinLnBrk="0" hangingPunct="1">
              <a:lnSpc>
                <a:spcPct val="100000"/>
              </a:lnSpc>
              <a:spcBef>
                <a:spcPct val="0"/>
              </a:spcBef>
              <a:spcAft>
                <a:spcPct val="0"/>
              </a:spcAft>
              <a:buClrTx/>
              <a:buSzTx/>
              <a:buFontTx/>
              <a:buNone/>
              <a:tabLst/>
              <a:defRPr/>
            </a:pPr>
            <a:fld id="{1FBD1E05-9D60-4332-B23C-3B2515BA809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7">
            <a:extLst>
              <a:ext uri="{FF2B5EF4-FFF2-40B4-BE49-F238E27FC236}">
                <a16:creationId xmlns:a16="http://schemas.microsoft.com/office/drawing/2014/main" id="{2E20AA14-ACDC-4EC8-BB46-9D27F40377A0}"/>
              </a:ext>
            </a:extLst>
          </p:cNvPr>
          <p:cNvSpPr txBox="1">
            <a:spLocks noGrp="1" noChangeArrowheads="1"/>
          </p:cNvSpPr>
          <p:nvPr/>
        </p:nvSpPr>
        <p:spPr bwMode="auto">
          <a:xfrm>
            <a:off x="4070350" y="8975725"/>
            <a:ext cx="311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0" tIns="46790" rIns="93580" bIns="46790" anchor="b"/>
          <a:lstStyle>
            <a:lvl1pPr defTabSz="935038" eaLnBrk="0" hangingPunct="0">
              <a:spcBef>
                <a:spcPct val="30000"/>
              </a:spcBef>
              <a:defRPr sz="1200">
                <a:solidFill>
                  <a:schemeClr val="tx1"/>
                </a:solidFill>
                <a:latin typeface="Times New Roman" panose="02020603050405020304" pitchFamily="18" charset="0"/>
              </a:defRPr>
            </a:lvl1pPr>
            <a:lvl2pPr marL="742950" indent="-285750" defTabSz="935038" eaLnBrk="0" hangingPunct="0">
              <a:spcBef>
                <a:spcPct val="30000"/>
              </a:spcBef>
              <a:defRPr sz="1200">
                <a:solidFill>
                  <a:schemeClr val="tx1"/>
                </a:solidFill>
                <a:latin typeface="Times New Roman" panose="02020603050405020304" pitchFamily="18" charset="0"/>
              </a:defRPr>
            </a:lvl2pPr>
            <a:lvl3pPr marL="1143000" indent="-228600" defTabSz="935038" eaLnBrk="0" hangingPunct="0">
              <a:spcBef>
                <a:spcPct val="30000"/>
              </a:spcBef>
              <a:defRPr sz="1200">
                <a:solidFill>
                  <a:schemeClr val="tx1"/>
                </a:solidFill>
                <a:latin typeface="Times New Roman" panose="02020603050405020304" pitchFamily="18" charset="0"/>
              </a:defRPr>
            </a:lvl3pPr>
            <a:lvl4pPr marL="1600200" indent="-228600" defTabSz="935038" eaLnBrk="0" hangingPunct="0">
              <a:spcBef>
                <a:spcPct val="30000"/>
              </a:spcBef>
              <a:defRPr sz="1200">
                <a:solidFill>
                  <a:schemeClr val="tx1"/>
                </a:solidFill>
                <a:latin typeface="Times New Roman" panose="02020603050405020304" pitchFamily="18" charset="0"/>
              </a:defRPr>
            </a:lvl4pPr>
            <a:lvl5pPr marL="2057400" indent="-228600" defTabSz="935038" eaLnBrk="0" hangingPunct="0">
              <a:spcBef>
                <a:spcPct val="30000"/>
              </a:spcBef>
              <a:defRPr sz="1200">
                <a:solidFill>
                  <a:schemeClr val="tx1"/>
                </a:solidFill>
                <a:latin typeface="Times New Roman" panose="02020603050405020304" pitchFamily="18"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5038" rtl="0" eaLnBrk="1" fontAlgn="base" latinLnBrk="0" hangingPunct="1">
              <a:lnSpc>
                <a:spcPct val="100000"/>
              </a:lnSpc>
              <a:spcBef>
                <a:spcPct val="0"/>
              </a:spcBef>
              <a:spcAft>
                <a:spcPct val="0"/>
              </a:spcAft>
              <a:buClrTx/>
              <a:buSzTx/>
              <a:buFontTx/>
              <a:buNone/>
              <a:tabLst/>
              <a:defRPr/>
            </a:pPr>
            <a:fld id="{37CA5BD8-0DB3-47E3-A1BF-8AD88D90F5E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rPr>
              <a:pPr marL="0" marR="0" lvl="0" indent="0" algn="r" defTabSz="935038"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charset="0"/>
            </a:endParaRPr>
          </a:p>
        </p:txBody>
      </p:sp>
      <p:sp>
        <p:nvSpPr>
          <p:cNvPr id="30724" name="Rectangle 2">
            <a:extLst>
              <a:ext uri="{FF2B5EF4-FFF2-40B4-BE49-F238E27FC236}">
                <a16:creationId xmlns:a16="http://schemas.microsoft.com/office/drawing/2014/main" id="{3C30388E-ACFC-4143-9AD2-873952595CDA}"/>
              </a:ext>
            </a:extLst>
          </p:cNvPr>
          <p:cNvSpPr>
            <a:spLocks noGrp="1" noRot="1" noChangeAspect="1" noChangeArrowheads="1" noTextEdit="1"/>
          </p:cNvSpPr>
          <p:nvPr>
            <p:ph type="sldImg"/>
          </p:nvPr>
        </p:nvSpPr>
        <p:spPr bwMode="auto">
          <a:xfrm>
            <a:off x="444500" y="709613"/>
            <a:ext cx="6299200" cy="3543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25" name="Rectangle 3">
            <a:extLst>
              <a:ext uri="{FF2B5EF4-FFF2-40B4-BE49-F238E27FC236}">
                <a16:creationId xmlns:a16="http://schemas.microsoft.com/office/drawing/2014/main" id="{6608F2BD-BA74-48FC-8AA5-864E099F57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E95CB-9A13-49B5-BA9F-69B2E425EF21}"/>
              </a:ext>
            </a:extLst>
          </p:cNvPr>
          <p:cNvSpPr>
            <a:spLocks noGrp="1"/>
          </p:cNvSpPr>
          <p:nvPr>
            <p:ph type="subTitle" idx="1"/>
          </p:nvPr>
        </p:nvSpPr>
        <p:spPr>
          <a:xfrm>
            <a:off x="637062" y="4199138"/>
            <a:ext cx="10917877" cy="1058662"/>
          </a:xfrm>
        </p:spPr>
        <p:txBody>
          <a:bodyPr/>
          <a:lstStyle>
            <a:lvl1pPr marL="0" indent="0" algn="ctr">
              <a:buNone/>
              <a:defRPr sz="1800">
                <a:latin typeface="Montserrat" panose="0000050000000000000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C950C376-0FE1-41ED-90D6-30DDEE9795B6}"/>
              </a:ext>
            </a:extLst>
          </p:cNvPr>
          <p:cNvSpPr>
            <a:spLocks noGrp="1"/>
          </p:cNvSpPr>
          <p:nvPr>
            <p:ph type="ctrTitle" idx="4294967295"/>
          </p:nvPr>
        </p:nvSpPr>
        <p:spPr>
          <a:xfrm>
            <a:off x="637062" y="3040448"/>
            <a:ext cx="10917877" cy="765111"/>
          </a:xfrm>
        </p:spPr>
        <p:txBody>
          <a:bodyPr>
            <a:noAutofit/>
          </a:bodyPr>
          <a:lstStyle>
            <a:lvl1pPr>
              <a:defRPr/>
            </a:lvl1pPr>
          </a:lstStyle>
          <a:p>
            <a:pPr algn="ctr"/>
            <a:r>
              <a:rPr lang="en-US" sz="4050">
                <a:latin typeface="Montserrat" panose="00000500000000000000"/>
                <a:ea typeface="Roboto" panose="02000000000000000000" pitchFamily="2" charset="0"/>
                <a:cs typeface="Raavi" panose="020B0502040204020203" pitchFamily="34" charset="0"/>
              </a:rPr>
              <a:t>Click to edit Master title style</a:t>
            </a:r>
          </a:p>
        </p:txBody>
      </p:sp>
      <p:sp>
        <p:nvSpPr>
          <p:cNvPr id="16" name="Text Placeholder 15">
            <a:extLst>
              <a:ext uri="{FF2B5EF4-FFF2-40B4-BE49-F238E27FC236}">
                <a16:creationId xmlns:a16="http://schemas.microsoft.com/office/drawing/2014/main" id="{577EE3CE-C476-4801-9EED-0259DEA4B884}"/>
              </a:ext>
            </a:extLst>
          </p:cNvPr>
          <p:cNvSpPr>
            <a:spLocks noGrp="1"/>
          </p:cNvSpPr>
          <p:nvPr>
            <p:ph type="body" sz="quarter" idx="10" hasCustomPrompt="1"/>
          </p:nvPr>
        </p:nvSpPr>
        <p:spPr>
          <a:xfrm>
            <a:off x="8481426" y="423504"/>
            <a:ext cx="3073513" cy="655688"/>
          </a:xfrm>
        </p:spPr>
        <p:txBody>
          <a:bodyPr anchor="t">
            <a:normAutofit/>
          </a:bodyPr>
          <a:lstStyle>
            <a:lvl1pPr marL="0" indent="0" algn="r">
              <a:spcBef>
                <a:spcPts val="0"/>
              </a:spcBef>
              <a:buNone/>
              <a:defRPr sz="1500" b="1">
                <a:latin typeface="Montserrat" panose="00000500000000000000"/>
              </a:defRPr>
            </a:lvl1pPr>
          </a:lstStyle>
          <a:p>
            <a:pPr lvl="0"/>
            <a:r>
              <a:rPr lang="en-US"/>
              <a:t>Occasion</a:t>
            </a:r>
          </a:p>
          <a:p>
            <a:pPr lvl="0"/>
            <a:r>
              <a:rPr lang="en-US"/>
              <a:t>Location, Date</a:t>
            </a:r>
          </a:p>
        </p:txBody>
      </p:sp>
    </p:spTree>
    <p:extLst>
      <p:ext uri="{BB962C8B-B14F-4D97-AF65-F5344CB8AC3E}">
        <p14:creationId xmlns:p14="http://schemas.microsoft.com/office/powerpoint/2010/main" val="115509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3B00-D403-438F-9FAA-7D774567F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CBFACD-991D-4365-A19E-E90E5D39D8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277FAAEF-2C34-4468-8295-A8FDEC798383}"/>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3266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13C91-8FDF-4E38-929F-CA504075402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E1DD8A-2922-4BB2-B35C-23962EC45FB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CF2DDEE-5F83-4A54-971D-2048207473CD}"/>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6286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F305-0897-4B7D-9010-678F0F22FB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476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6A89B06-12BE-4BA4-8A56-218C3AF22863}" type="datetimeFigureOut">
              <a:rPr lang="fr-FR" smtClean="0"/>
              <a:t>16/04/2024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E80482-ED3E-4E51-9010-7B352B016ABD}" type="slidenum">
              <a:rPr lang="fr-FR" smtClean="0"/>
              <a:t>‹#›</a:t>
            </a:fld>
            <a:endParaRPr lang="fr-FR"/>
          </a:p>
        </p:txBody>
      </p:sp>
    </p:spTree>
    <p:extLst>
      <p:ext uri="{BB962C8B-B14F-4D97-AF65-F5344CB8AC3E}">
        <p14:creationId xmlns:p14="http://schemas.microsoft.com/office/powerpoint/2010/main" val="368581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E7BE-301D-9E0B-C9B8-EA7F124F0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AED3C-7E09-385B-BFB5-B9750B5834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7251E6-0001-9EDE-5FD9-4C32DCE19A77}"/>
              </a:ext>
            </a:extLst>
          </p:cNvPr>
          <p:cNvSpPr>
            <a:spLocks noGrp="1"/>
          </p:cNvSpPr>
          <p:nvPr>
            <p:ph type="dt" sz="half" idx="10"/>
          </p:nvPr>
        </p:nvSpPr>
        <p:spPr/>
        <p:txBody>
          <a:bodyPr/>
          <a:lstStyle/>
          <a:p>
            <a:fld id="{97266E0B-778D-4B1F-ABCE-F168CF663B40}" type="datetime1">
              <a:rPr lang="en-US" smtClean="0"/>
              <a:t>16/04/2024</a:t>
            </a:fld>
            <a:endParaRPr lang="en-US"/>
          </a:p>
        </p:txBody>
      </p:sp>
      <p:sp>
        <p:nvSpPr>
          <p:cNvPr id="5" name="Footer Placeholder 4">
            <a:extLst>
              <a:ext uri="{FF2B5EF4-FFF2-40B4-BE49-F238E27FC236}">
                <a16:creationId xmlns:a16="http://schemas.microsoft.com/office/drawing/2014/main" id="{C27118A1-7D65-B031-E7AB-D826440A1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2584-1462-3619-BC00-9F61428891A2}"/>
              </a:ext>
            </a:extLst>
          </p:cNvPr>
          <p:cNvSpPr>
            <a:spLocks noGrp="1"/>
          </p:cNvSpPr>
          <p:nvPr>
            <p:ph type="sldNum" sz="quarter" idx="12"/>
          </p:nvPr>
        </p:nvSpPr>
        <p:spPr/>
        <p:txBody>
          <a:bodyPr/>
          <a:lstStyle/>
          <a:p>
            <a:fld id="{76D85732-6A6F-4CAA-BF3E-EED1D9C81190}" type="slidenum">
              <a:rPr lang="en-US" smtClean="0"/>
              <a:t>‹#›</a:t>
            </a:fld>
            <a:endParaRPr lang="en-US"/>
          </a:p>
        </p:txBody>
      </p:sp>
    </p:spTree>
    <p:extLst>
      <p:ext uri="{BB962C8B-B14F-4D97-AF65-F5344CB8AC3E}">
        <p14:creationId xmlns:p14="http://schemas.microsoft.com/office/powerpoint/2010/main" val="418922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ortada_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8CF22F-66B4-B24C-B54F-3457EEB9232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076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E95CB-9A13-49B5-BA9F-69B2E425EF21}"/>
              </a:ext>
            </a:extLst>
          </p:cNvPr>
          <p:cNvSpPr>
            <a:spLocks noGrp="1"/>
          </p:cNvSpPr>
          <p:nvPr>
            <p:ph type="subTitle" idx="1"/>
          </p:nvPr>
        </p:nvSpPr>
        <p:spPr>
          <a:xfrm>
            <a:off x="637062" y="4199138"/>
            <a:ext cx="10917877" cy="1058662"/>
          </a:xfrm>
        </p:spPr>
        <p:txBody>
          <a:bodyPr/>
          <a:lstStyle>
            <a:lvl1pPr marL="0" indent="0" algn="ctr">
              <a:buNone/>
              <a:defRPr sz="1800">
                <a:latin typeface="Montserrat" panose="0000050000000000000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C950C376-0FE1-41ED-90D6-30DDEE9795B6}"/>
              </a:ext>
            </a:extLst>
          </p:cNvPr>
          <p:cNvSpPr>
            <a:spLocks noGrp="1"/>
          </p:cNvSpPr>
          <p:nvPr>
            <p:ph type="ctrTitle" idx="4294967295"/>
          </p:nvPr>
        </p:nvSpPr>
        <p:spPr>
          <a:xfrm>
            <a:off x="637062" y="3040448"/>
            <a:ext cx="10917877" cy="765111"/>
          </a:xfrm>
        </p:spPr>
        <p:txBody>
          <a:bodyPr>
            <a:noAutofit/>
          </a:bodyPr>
          <a:lstStyle>
            <a:lvl1pPr>
              <a:defRPr/>
            </a:lvl1pPr>
          </a:lstStyle>
          <a:p>
            <a:pPr algn="ctr"/>
            <a:r>
              <a:rPr lang="en-US" sz="4050">
                <a:latin typeface="Montserrat" panose="00000500000000000000"/>
                <a:ea typeface="Roboto" panose="02000000000000000000" pitchFamily="2" charset="0"/>
                <a:cs typeface="Raavi" panose="020B0502040204020203" pitchFamily="34" charset="0"/>
              </a:rPr>
              <a:t>Click to edit Master title style</a:t>
            </a:r>
          </a:p>
        </p:txBody>
      </p:sp>
      <p:sp>
        <p:nvSpPr>
          <p:cNvPr id="16" name="Text Placeholder 15">
            <a:extLst>
              <a:ext uri="{FF2B5EF4-FFF2-40B4-BE49-F238E27FC236}">
                <a16:creationId xmlns:a16="http://schemas.microsoft.com/office/drawing/2014/main" id="{577EE3CE-C476-4801-9EED-0259DEA4B884}"/>
              </a:ext>
            </a:extLst>
          </p:cNvPr>
          <p:cNvSpPr>
            <a:spLocks noGrp="1"/>
          </p:cNvSpPr>
          <p:nvPr>
            <p:ph type="body" sz="quarter" idx="10" hasCustomPrompt="1"/>
          </p:nvPr>
        </p:nvSpPr>
        <p:spPr>
          <a:xfrm>
            <a:off x="8481426" y="423504"/>
            <a:ext cx="3073513" cy="655688"/>
          </a:xfrm>
        </p:spPr>
        <p:txBody>
          <a:bodyPr anchor="t">
            <a:normAutofit/>
          </a:bodyPr>
          <a:lstStyle>
            <a:lvl1pPr marL="0" indent="0" algn="r">
              <a:spcBef>
                <a:spcPts val="0"/>
              </a:spcBef>
              <a:buNone/>
              <a:defRPr sz="1500" b="1">
                <a:latin typeface="Montserrat" panose="00000500000000000000"/>
              </a:defRPr>
            </a:lvl1pPr>
          </a:lstStyle>
          <a:p>
            <a:pPr lvl="0"/>
            <a:r>
              <a:rPr lang="en-US"/>
              <a:t>Occasion</a:t>
            </a:r>
          </a:p>
          <a:p>
            <a:pPr lvl="0"/>
            <a:r>
              <a:rPr lang="en-US"/>
              <a:t>Location, Date</a:t>
            </a:r>
          </a:p>
        </p:txBody>
      </p:sp>
      <p:pic>
        <p:nvPicPr>
          <p:cNvPr id="1026" name="Picture 2" descr="UN - Statistics Division">
            <a:extLst>
              <a:ext uri="{FF2B5EF4-FFF2-40B4-BE49-F238E27FC236}">
                <a16:creationId xmlns:a16="http://schemas.microsoft.com/office/drawing/2014/main" id="{3864CBC3-5694-4305-9641-11C813C89F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1623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9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endParaRPr lang="en-US" sz="1125" b="1" spc="-38">
              <a:latin typeface="Roboto" panose="02000000000000000000" pitchFamily="2" charset="0"/>
              <a:ea typeface="Roboto" panose="02000000000000000000" pitchFamily="2" charset="0"/>
            </a:endParaRPr>
          </a:p>
        </p:txBody>
      </p:sp>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599568" y="1828799"/>
            <a:ext cx="10849889" cy="4301461"/>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dirty="0"/>
              <a:t>Presentation Title or Section</a:t>
            </a:r>
          </a:p>
        </p:txBody>
      </p:sp>
    </p:spTree>
    <p:extLst>
      <p:ext uri="{BB962C8B-B14F-4D97-AF65-F5344CB8AC3E}">
        <p14:creationId xmlns:p14="http://schemas.microsoft.com/office/powerpoint/2010/main" val="233874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7452F-2F8F-499C-A614-A9E06095D2A4}"/>
              </a:ext>
            </a:extLst>
          </p:cNvPr>
          <p:cNvSpPr>
            <a:spLocks noGrp="1"/>
          </p:cNvSpPr>
          <p:nvPr>
            <p:ph sz="half" idx="1"/>
          </p:nvPr>
        </p:nvSpPr>
        <p:spPr>
          <a:xfrm>
            <a:off x="603504" y="1873189"/>
            <a:ext cx="5257800" cy="4303774"/>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85341-7F7F-456F-AB6B-B686AD6DFDBB}"/>
              </a:ext>
            </a:extLst>
          </p:cNvPr>
          <p:cNvSpPr>
            <a:spLocks noGrp="1"/>
          </p:cNvSpPr>
          <p:nvPr>
            <p:ph sz="half" idx="2"/>
          </p:nvPr>
        </p:nvSpPr>
        <p:spPr>
          <a:xfrm>
            <a:off x="6066816" y="1873189"/>
            <a:ext cx="5257800" cy="4303774"/>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0">
            <a:extLst>
              <a:ext uri="{FF2B5EF4-FFF2-40B4-BE49-F238E27FC236}">
                <a16:creationId xmlns:a16="http://schemas.microsoft.com/office/drawing/2014/main" id="{DC876087-1182-41B2-83C5-CB0793820F5B}"/>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16" name="Text Placeholder 22">
            <a:extLst>
              <a:ext uri="{FF2B5EF4-FFF2-40B4-BE49-F238E27FC236}">
                <a16:creationId xmlns:a16="http://schemas.microsoft.com/office/drawing/2014/main" id="{3DEEB10B-8EB5-4996-BB0B-2D469DFCA4A3}"/>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166909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D34CF9-52A0-44C1-B2B3-59776FA53589}"/>
              </a:ext>
            </a:extLst>
          </p:cNvPr>
          <p:cNvSpPr>
            <a:spLocks noGrp="1"/>
          </p:cNvSpPr>
          <p:nvPr>
            <p:ph type="body" idx="1"/>
          </p:nvPr>
        </p:nvSpPr>
        <p:spPr>
          <a:xfrm>
            <a:off x="603503" y="1819073"/>
            <a:ext cx="5257800" cy="686003"/>
          </a:xfrm>
        </p:spPr>
        <p:txBody>
          <a:bodyPr anchor="b">
            <a:normAutofit/>
          </a:bodyPr>
          <a:lstStyle>
            <a:lvl1pPr marL="0" indent="0">
              <a:buNone/>
              <a:defRPr sz="2025" b="1">
                <a:latin typeface="Montserrat" panose="000005000000000000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42E02-9399-4D80-B43E-A138982AE762}"/>
              </a:ext>
            </a:extLst>
          </p:cNvPr>
          <p:cNvSpPr>
            <a:spLocks noGrp="1"/>
          </p:cNvSpPr>
          <p:nvPr>
            <p:ph sz="half" idx="2"/>
          </p:nvPr>
        </p:nvSpPr>
        <p:spPr>
          <a:xfrm>
            <a:off x="603503" y="2611322"/>
            <a:ext cx="5257800" cy="357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BDA4C2-0013-451C-8B49-01DD29A98038}"/>
              </a:ext>
            </a:extLst>
          </p:cNvPr>
          <p:cNvSpPr>
            <a:spLocks noGrp="1"/>
          </p:cNvSpPr>
          <p:nvPr>
            <p:ph type="body" sz="quarter" idx="3"/>
          </p:nvPr>
        </p:nvSpPr>
        <p:spPr>
          <a:xfrm>
            <a:off x="6071616" y="1819073"/>
            <a:ext cx="5257800" cy="686003"/>
          </a:xfrm>
        </p:spPr>
        <p:txBody>
          <a:bodyPr anchor="b">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025" b="1">
                <a:latin typeface="Montserrat" panose="000005000000000000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DFB31-B261-445E-B640-07B39A383C14}"/>
              </a:ext>
            </a:extLst>
          </p:cNvPr>
          <p:cNvSpPr>
            <a:spLocks noGrp="1"/>
          </p:cNvSpPr>
          <p:nvPr>
            <p:ph sz="quarter" idx="4"/>
          </p:nvPr>
        </p:nvSpPr>
        <p:spPr>
          <a:xfrm>
            <a:off x="6071616" y="2611322"/>
            <a:ext cx="5257800" cy="357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0">
            <a:extLst>
              <a:ext uri="{FF2B5EF4-FFF2-40B4-BE49-F238E27FC236}">
                <a16:creationId xmlns:a16="http://schemas.microsoft.com/office/drawing/2014/main" id="{B2CF31AD-C56B-4A2C-9061-FE667637DE7F}"/>
              </a:ext>
            </a:extLst>
          </p:cNvPr>
          <p:cNvSpPr>
            <a:spLocks noGrp="1"/>
          </p:cNvSpPr>
          <p:nvPr>
            <p:ph type="body" sz="quarter" idx="13"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16" name="TextBox 15">
            <a:extLst>
              <a:ext uri="{FF2B5EF4-FFF2-40B4-BE49-F238E27FC236}">
                <a16:creationId xmlns:a16="http://schemas.microsoft.com/office/drawing/2014/main" id="{CA535663-3381-4D4D-833E-3951C034EFC1}"/>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
        <p:nvSpPr>
          <p:cNvPr id="18" name="Text Placeholder 22">
            <a:extLst>
              <a:ext uri="{FF2B5EF4-FFF2-40B4-BE49-F238E27FC236}">
                <a16:creationId xmlns:a16="http://schemas.microsoft.com/office/drawing/2014/main" id="{EDD822D7-92F9-40A2-952B-DED7F31D17E9}"/>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23815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9DD4BC-88CF-4618-97E2-142857095F4A}"/>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
        <p:nvSpPr>
          <p:cNvPr id="8" name="Text Placeholder 22">
            <a:extLst>
              <a:ext uri="{FF2B5EF4-FFF2-40B4-BE49-F238E27FC236}">
                <a16:creationId xmlns:a16="http://schemas.microsoft.com/office/drawing/2014/main" id="{81A81CE4-1393-461E-8F96-59469211E97C}"/>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
        <p:nvSpPr>
          <p:cNvPr id="9" name="Text Placeholder 20">
            <a:extLst>
              <a:ext uri="{FF2B5EF4-FFF2-40B4-BE49-F238E27FC236}">
                <a16:creationId xmlns:a16="http://schemas.microsoft.com/office/drawing/2014/main" id="{0EC84139-D2C1-45AD-A43C-E282B206402F}"/>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Tree>
    <p:extLst>
      <p:ext uri="{BB962C8B-B14F-4D97-AF65-F5344CB8AC3E}">
        <p14:creationId xmlns:p14="http://schemas.microsoft.com/office/powerpoint/2010/main" val="262133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FF0FD3-B6CD-43E0-B27C-89320C14F471}"/>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7123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71A5-C1B9-43C0-A5C7-E66E864A62CB}"/>
              </a:ext>
            </a:extLst>
          </p:cNvPr>
          <p:cNvSpPr>
            <a:spLocks noGrp="1"/>
          </p:cNvSpPr>
          <p:nvPr>
            <p:ph type="title"/>
          </p:nvPr>
        </p:nvSpPr>
        <p:spPr>
          <a:xfrm>
            <a:off x="839788" y="457200"/>
            <a:ext cx="3932237" cy="1600200"/>
          </a:xfrm>
        </p:spPr>
        <p:txBody>
          <a:bodyPr anchor="b">
            <a:normAutofit/>
          </a:bodyPr>
          <a:lstStyle>
            <a:lvl1pPr>
              <a:defRPr sz="2325"/>
            </a:lvl1pPr>
          </a:lstStyle>
          <a:p>
            <a:r>
              <a:rPr lang="en-US"/>
              <a:t>Click to edit Master title style</a:t>
            </a:r>
          </a:p>
        </p:txBody>
      </p:sp>
      <p:sp>
        <p:nvSpPr>
          <p:cNvPr id="3" name="Content Placeholder 2">
            <a:extLst>
              <a:ext uri="{FF2B5EF4-FFF2-40B4-BE49-F238E27FC236}">
                <a16:creationId xmlns:a16="http://schemas.microsoft.com/office/drawing/2014/main" id="{6FB6B0E8-F186-45A3-9C79-9A22FAE50C78}"/>
              </a:ext>
            </a:extLst>
          </p:cNvPr>
          <p:cNvSpPr>
            <a:spLocks noGrp="1"/>
          </p:cNvSpPr>
          <p:nvPr>
            <p:ph idx="1"/>
          </p:nvPr>
        </p:nvSpPr>
        <p:spPr>
          <a:xfrm>
            <a:off x="5183188" y="987427"/>
            <a:ext cx="6172200" cy="4873625"/>
          </a:xfrm>
        </p:spPr>
        <p:txBody>
          <a:bodyPr/>
          <a:lstStyle>
            <a:lvl1pPr>
              <a:defRPr sz="2325"/>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78278-9394-4A88-88E8-2A22E2726D0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extBox 7">
            <a:extLst>
              <a:ext uri="{FF2B5EF4-FFF2-40B4-BE49-F238E27FC236}">
                <a16:creationId xmlns:a16="http://schemas.microsoft.com/office/drawing/2014/main" id="{E0D1363A-E3D9-49FD-9E12-6CE11E3034B4}"/>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083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1437-1A0E-47E7-BC65-8DF9C9420B95}"/>
              </a:ext>
            </a:extLst>
          </p:cNvPr>
          <p:cNvSpPr>
            <a:spLocks noGrp="1"/>
          </p:cNvSpPr>
          <p:nvPr>
            <p:ph type="title"/>
          </p:nvPr>
        </p:nvSpPr>
        <p:spPr>
          <a:xfrm>
            <a:off x="839788" y="457200"/>
            <a:ext cx="3932237" cy="1600200"/>
          </a:xfrm>
        </p:spPr>
        <p:txBody>
          <a:bodyPr anchor="b">
            <a:normAutofit/>
          </a:bodyPr>
          <a:lstStyle>
            <a:lvl1pPr>
              <a:defRPr sz="2325"/>
            </a:lvl1pPr>
          </a:lstStyle>
          <a:p>
            <a:r>
              <a:rPr lang="en-US"/>
              <a:t>Click to edit Master title style</a:t>
            </a:r>
          </a:p>
        </p:txBody>
      </p:sp>
      <p:sp>
        <p:nvSpPr>
          <p:cNvPr id="3" name="Picture Placeholder 2">
            <a:extLst>
              <a:ext uri="{FF2B5EF4-FFF2-40B4-BE49-F238E27FC236}">
                <a16:creationId xmlns:a16="http://schemas.microsoft.com/office/drawing/2014/main" id="{FB1C8017-3789-43DC-9EB3-BA6A83C90D0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42AD166-9D1C-4FBA-951A-F346382F537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extBox 7">
            <a:extLst>
              <a:ext uri="{FF2B5EF4-FFF2-40B4-BE49-F238E27FC236}">
                <a16:creationId xmlns:a16="http://schemas.microsoft.com/office/drawing/2014/main" id="{F106C967-905F-4BF8-886E-7C4AFBF9DE15}"/>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1843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37D50-D71D-4383-9FB2-9774DFD61E0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D6B2EEC-C745-4580-B188-27D975FE8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3EBEF9BD-A5B1-4CA0-9217-F5A3DE235CE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278174" y="188035"/>
            <a:ext cx="2719724" cy="493002"/>
          </a:xfrm>
          <a:prstGeom prst="rect">
            <a:avLst/>
          </a:prstGeom>
        </p:spPr>
      </p:pic>
      <p:pic>
        <p:nvPicPr>
          <p:cNvPr id="11" name="Picture 2" descr="UN - Statistics Division">
            <a:extLst>
              <a:ext uri="{FF2B5EF4-FFF2-40B4-BE49-F238E27FC236}">
                <a16:creationId xmlns:a16="http://schemas.microsoft.com/office/drawing/2014/main" id="{86531915-B15B-42CA-BDE9-DE2BC28DEA6D}"/>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395414" y="190236"/>
            <a:ext cx="2715768" cy="4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55807"/>
      </p:ext>
    </p:extLst>
  </p:cSld>
  <p:clrMap bg1="lt1" tx1="dk1" bg2="lt2" tx2="dk2" accent1="accent1" accent2="accent2" accent3="accent3" accent4="accent4" accent5="accent5" accent6="accent6" hlink="hlink" folHlink="folHlink"/>
  <p:sldLayoutIdLst>
    <p:sldLayoutId id="2147483672" r:id="rId1"/>
    <p:sldLayoutId id="2147483686"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7" r:id="rId12"/>
    <p:sldLayoutId id="2147483688" r:id="rId13"/>
    <p:sldLayoutId id="2147483689" r:id="rId14"/>
    <p:sldLayoutId id="2147483690" r:id="rId15"/>
  </p:sldLayoutIdLst>
  <p:txStyles>
    <p:titleStyle>
      <a:lvl1pPr algn="l" defTabSz="685800" rtl="0" eaLnBrk="1" latinLnBrk="0" hangingPunct="1">
        <a:lnSpc>
          <a:spcPct val="90000"/>
        </a:lnSpc>
        <a:spcBef>
          <a:spcPct val="0"/>
        </a:spcBef>
        <a:buNone/>
        <a:defRPr sz="3300" kern="1200">
          <a:solidFill>
            <a:schemeClr val="tx1"/>
          </a:solidFill>
          <a:latin typeface="Montserrat" panose="0000050000000000000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Roboto" panose="0200000000000000000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Roboto" panose="0200000000000000000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adestat@un.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hyperlink" Target="https://unstats.un.org/wiesbadengroup/cpr"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unstats.un.org/UNSDWebsite/statcom/documents/53" TargetMode="External"/><Relationship Id="rId2" Type="http://schemas.openxmlformats.org/officeDocument/2006/relationships/hyperlink" Target="https://unstats.un.org/UNSDWebsite/statcom/documents/52" TargetMode="External"/><Relationship Id="rId1" Type="http://schemas.openxmlformats.org/officeDocument/2006/relationships/slideLayout" Target="../slideLayouts/slideLayout13.xml"/><Relationship Id="rId6" Type="http://schemas.openxmlformats.org/officeDocument/2006/relationships/hyperlink" Target="https://unstats.un.org/wiki/x/XoAGD" TargetMode="External"/><Relationship Id="rId5" Type="http://schemas.openxmlformats.org/officeDocument/2006/relationships/hyperlink" Target="https://unstats.un.org/wiki/x/AoCLCQ" TargetMode="External"/><Relationship Id="rId4" Type="http://schemas.openxmlformats.org/officeDocument/2006/relationships/hyperlink" Target="https://unstats.un.org/UNSDWebsite/statcom/documents/54"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F5157-7528-40C3-A1FC-B4A7AFA544D8}"/>
              </a:ext>
            </a:extLst>
          </p:cNvPr>
          <p:cNvSpPr>
            <a:spLocks noGrp="1"/>
          </p:cNvSpPr>
          <p:nvPr>
            <p:ph type="body" sz="quarter" idx="10"/>
          </p:nvPr>
        </p:nvSpPr>
        <p:spPr>
          <a:xfrm>
            <a:off x="1186249" y="4572000"/>
            <a:ext cx="9910837" cy="1575302"/>
          </a:xfrm>
        </p:spPr>
        <p:txBody>
          <a:bodyPr vert="horz" lIns="91440" tIns="45720" rIns="91440" bIns="45720" rtlCol="0" anchor="t">
            <a:normAutofit/>
          </a:bodyPr>
          <a:lstStyle/>
          <a:p>
            <a:pPr marL="742950" marR="0" indent="0">
              <a:spcBef>
                <a:spcPts val="0"/>
              </a:spcBef>
              <a:spcAft>
                <a:spcPts val="0"/>
              </a:spcAft>
              <a:buNone/>
            </a:pPr>
            <a:r>
              <a:rPr lang="en-US" sz="1800" b="1" dirty="0">
                <a:solidFill>
                  <a:srgbClr val="5B9BD5"/>
                </a:solidFill>
                <a:effectLst/>
                <a:latin typeface="Roboto" panose="02000000000000000000" pitchFamily="2" charset="0"/>
                <a:ea typeface="DengXian" panose="02010600030101010101" pitchFamily="2" charset="-122"/>
              </a:rPr>
              <a:t>Task Team on International Trade Statistics</a:t>
            </a:r>
          </a:p>
          <a:p>
            <a:pPr marL="742950" marR="0" indent="0">
              <a:spcBef>
                <a:spcPts val="0"/>
              </a:spcBef>
              <a:spcAft>
                <a:spcPts val="0"/>
              </a:spcAft>
              <a:buNone/>
            </a:pPr>
            <a:r>
              <a:rPr lang="en-US" b="1" dirty="0">
                <a:solidFill>
                  <a:srgbClr val="5B9BD5"/>
                </a:solidFill>
                <a:latin typeface="Roboto" panose="02000000000000000000" pitchFamily="2" charset="0"/>
                <a:ea typeface="DengXian" panose="02010600030101010101" pitchFamily="2" charset="-122"/>
              </a:rPr>
              <a:t>United Nations Committee of Experts on Business and Trade Statistics</a:t>
            </a:r>
            <a:endParaRPr lang="en-US" sz="2800" dirty="0">
              <a:effectLst/>
              <a:latin typeface="Calibri" panose="020F0502020204030204" pitchFamily="34" charset="0"/>
              <a:ea typeface="DengXian" panose="02010600030101010101" pitchFamily="2" charset="-122"/>
            </a:endParaRPr>
          </a:p>
          <a:p>
            <a:pPr marL="742950" marR="0" indent="0">
              <a:spcBef>
                <a:spcPts val="0"/>
              </a:spcBef>
              <a:spcAft>
                <a:spcPts val="0"/>
              </a:spcAft>
              <a:buNone/>
            </a:pPr>
            <a:r>
              <a:rPr lang="en-GB" sz="2000" b="1" dirty="0">
                <a:solidFill>
                  <a:srgbClr val="4F4F4F"/>
                </a:solidFill>
                <a:effectLst/>
                <a:latin typeface="Helv"/>
                <a:ea typeface="DengXian" panose="02010600030101010101" pitchFamily="2" charset="-122"/>
              </a:rPr>
              <a:t>Secretariat: </a:t>
            </a:r>
            <a:r>
              <a:rPr lang="en-GB" sz="2000" dirty="0">
                <a:solidFill>
                  <a:srgbClr val="4F4F4F"/>
                </a:solidFill>
                <a:effectLst/>
                <a:latin typeface="Helv"/>
                <a:ea typeface="DengXian" panose="02010600030101010101" pitchFamily="2" charset="-122"/>
              </a:rPr>
              <a:t>Statistics Division, Department of Economic and Social Affairs</a:t>
            </a:r>
            <a:br>
              <a:rPr lang="en-US" sz="2800" dirty="0">
                <a:solidFill>
                  <a:srgbClr val="4F4F4F"/>
                </a:solidFill>
                <a:latin typeface="Calibri" panose="020F0502020204030204" pitchFamily="34" charset="0"/>
                <a:ea typeface="DengXian" panose="02010600030101010101" pitchFamily="2" charset="-122"/>
              </a:rPr>
            </a:br>
            <a:r>
              <a:rPr lang="en-US" b="1" dirty="0">
                <a:ea typeface="Roboto"/>
              </a:rPr>
              <a:t>Email:</a:t>
            </a:r>
            <a:r>
              <a:rPr lang="en-US" dirty="0">
                <a:ea typeface="Roboto"/>
              </a:rPr>
              <a:t> </a:t>
            </a:r>
            <a:r>
              <a:rPr lang="en-US" dirty="0">
                <a:ea typeface="Roboto"/>
                <a:hlinkClick r:id="rId3"/>
              </a:rPr>
              <a:t>tradestat@un.org</a:t>
            </a:r>
            <a:endParaRPr lang="en-US" dirty="0">
              <a:ea typeface="Roboto"/>
            </a:endParaRPr>
          </a:p>
          <a:p>
            <a:pPr marL="0" indent="0" algn="ctr">
              <a:buNone/>
            </a:pPr>
            <a:endParaRPr lang="en-US" dirty="0">
              <a:ea typeface="Roboto"/>
            </a:endParaRPr>
          </a:p>
          <a:p>
            <a:endParaRPr lang="en-US" dirty="0"/>
          </a:p>
        </p:txBody>
      </p:sp>
      <p:sp>
        <p:nvSpPr>
          <p:cNvPr id="4" name="Text Placeholder 3">
            <a:extLst>
              <a:ext uri="{FF2B5EF4-FFF2-40B4-BE49-F238E27FC236}">
                <a16:creationId xmlns:a16="http://schemas.microsoft.com/office/drawing/2014/main" id="{4951B1B9-633F-407C-9C8C-C50B588F8BB6}"/>
              </a:ext>
            </a:extLst>
          </p:cNvPr>
          <p:cNvSpPr>
            <a:spLocks noGrp="1"/>
          </p:cNvSpPr>
          <p:nvPr>
            <p:ph type="body" sz="quarter" idx="12"/>
          </p:nvPr>
        </p:nvSpPr>
        <p:spPr>
          <a:xfrm>
            <a:off x="526942" y="1988360"/>
            <a:ext cx="10977200" cy="1440639"/>
          </a:xfrm>
        </p:spPr>
        <p:txBody>
          <a:bodyPr/>
          <a:lstStyle/>
          <a:p>
            <a:pPr algn="ctr"/>
            <a:r>
              <a:rPr lang="en-US" sz="3000" dirty="0">
                <a:solidFill>
                  <a:schemeClr val="bg1">
                    <a:lumMod val="50000"/>
                  </a:schemeClr>
                </a:solidFill>
              </a:rPr>
              <a:t>Revision of Manuals on International Trade Statistics</a:t>
            </a:r>
          </a:p>
          <a:p>
            <a:pPr algn="ctr"/>
            <a:r>
              <a:rPr lang="en-US" sz="3000" dirty="0"/>
              <a:t>Overview and global consultations</a:t>
            </a:r>
          </a:p>
        </p:txBody>
      </p:sp>
    </p:spTree>
    <p:extLst>
      <p:ext uri="{BB962C8B-B14F-4D97-AF65-F5344CB8AC3E}">
        <p14:creationId xmlns:p14="http://schemas.microsoft.com/office/powerpoint/2010/main" val="163646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10</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840086" y="1082999"/>
            <a:ext cx="10511828" cy="499134"/>
          </a:xfrm>
        </p:spPr>
        <p:txBody>
          <a:bodyPr>
            <a:normAutofit/>
          </a:bodyPr>
          <a:lstStyle/>
          <a:p>
            <a:r>
              <a:rPr lang="en-US" sz="2200" dirty="0"/>
              <a:t>[Topic #1: Scope of IMTS, inclusion of goods crossing the border illegally]</a:t>
            </a:r>
          </a:p>
        </p:txBody>
      </p:sp>
      <p:graphicFrame>
        <p:nvGraphicFramePr>
          <p:cNvPr id="3" name="Table 2">
            <a:extLst>
              <a:ext uri="{FF2B5EF4-FFF2-40B4-BE49-F238E27FC236}">
                <a16:creationId xmlns:a16="http://schemas.microsoft.com/office/drawing/2014/main" id="{5696E24C-5B3B-6106-D2C3-0B54D41B04B3}"/>
              </a:ext>
            </a:extLst>
          </p:cNvPr>
          <p:cNvGraphicFramePr>
            <a:graphicFrameLocks noGrp="1"/>
          </p:cNvGraphicFramePr>
          <p:nvPr>
            <p:extLst>
              <p:ext uri="{D42A27DB-BD31-4B8C-83A1-F6EECF244321}">
                <p14:modId xmlns:p14="http://schemas.microsoft.com/office/powerpoint/2010/main" val="3904889688"/>
              </p:ext>
            </p:extLst>
          </p:nvPr>
        </p:nvGraphicFramePr>
        <p:xfrm>
          <a:off x="997701" y="2144458"/>
          <a:ext cx="10071352" cy="4015708"/>
        </p:xfrm>
        <a:graphic>
          <a:graphicData uri="http://schemas.openxmlformats.org/drawingml/2006/table">
            <a:tbl>
              <a:tblPr firstRow="1" firstCol="1" bandRow="1"/>
              <a:tblGrid>
                <a:gridCol w="1690568">
                  <a:extLst>
                    <a:ext uri="{9D8B030D-6E8A-4147-A177-3AD203B41FA5}">
                      <a16:colId xmlns:a16="http://schemas.microsoft.com/office/drawing/2014/main" val="797400992"/>
                    </a:ext>
                  </a:extLst>
                </a:gridCol>
                <a:gridCol w="1995425">
                  <a:extLst>
                    <a:ext uri="{9D8B030D-6E8A-4147-A177-3AD203B41FA5}">
                      <a16:colId xmlns:a16="http://schemas.microsoft.com/office/drawing/2014/main" val="3642917469"/>
                    </a:ext>
                  </a:extLst>
                </a:gridCol>
                <a:gridCol w="2095196">
                  <a:extLst>
                    <a:ext uri="{9D8B030D-6E8A-4147-A177-3AD203B41FA5}">
                      <a16:colId xmlns:a16="http://schemas.microsoft.com/office/drawing/2014/main" val="582996648"/>
                    </a:ext>
                  </a:extLst>
                </a:gridCol>
                <a:gridCol w="1995425">
                  <a:extLst>
                    <a:ext uri="{9D8B030D-6E8A-4147-A177-3AD203B41FA5}">
                      <a16:colId xmlns:a16="http://schemas.microsoft.com/office/drawing/2014/main" val="2469009589"/>
                    </a:ext>
                  </a:extLst>
                </a:gridCol>
                <a:gridCol w="2294738">
                  <a:extLst>
                    <a:ext uri="{9D8B030D-6E8A-4147-A177-3AD203B41FA5}">
                      <a16:colId xmlns:a16="http://schemas.microsoft.com/office/drawing/2014/main" val="1106955486"/>
                    </a:ext>
                  </a:extLst>
                </a:gridCol>
              </a:tblGrid>
              <a:tr h="609120">
                <a:tc>
                  <a:txBody>
                    <a:bodyPr/>
                    <a:lstStyle/>
                    <a:p>
                      <a:pPr>
                        <a:lnSpc>
                          <a:spcPct val="107000"/>
                        </a:lnSpc>
                      </a:pPr>
                      <a:endParaRPr lang="en-US" sz="1800">
                        <a:effectLst/>
                        <a:latin typeface="Calibri" panose="020F0502020204030204" pitchFamily="34" charset="0"/>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Current IMTS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1st Proposal ICBT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b="1">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Proposal IMTS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nSpc>
                          <a:spcPct val="107000"/>
                        </a:lnSpc>
                        <a:spcBef>
                          <a:spcPts val="0"/>
                        </a:spcBef>
                        <a:spcAft>
                          <a:spcPts val="0"/>
                        </a:spcAft>
                      </a:pPr>
                      <a:r>
                        <a:rPr lang="en-US" sz="1800" b="1">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Amended Proposal ICBT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68237078"/>
                  </a:ext>
                </a:extLst>
              </a:tr>
              <a:tr h="609120">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Legal goods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Include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61113310"/>
                  </a:ext>
                </a:extLst>
              </a:tr>
              <a:tr h="360988">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Illegal goods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Exclude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Exclude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nSpc>
                          <a:spcPct val="107000"/>
                        </a:lnSpc>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Exclude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82031933"/>
                  </a:ext>
                </a:extLst>
              </a:tr>
              <a:tr h="609120">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Legal movement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Include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64351205"/>
                  </a:ext>
                </a:extLst>
              </a:tr>
              <a:tr h="609120">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Illegal movement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Exclude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Exclude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85890971"/>
                  </a:ext>
                </a:extLst>
              </a:tr>
              <a:tr h="609120">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 minimis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Include if significant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 if significant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323594269"/>
                  </a:ext>
                </a:extLst>
              </a:tr>
              <a:tr h="609120">
                <a:tc>
                  <a:txBody>
                    <a:bodyPr/>
                    <a:lstStyle/>
                    <a:p>
                      <a:pPr marL="0" marR="0">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Shuttle Trade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Include if significant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9C57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nSpc>
                          <a:spcPct val="107000"/>
                        </a:lnSpc>
                        <a:spcBef>
                          <a:spcPts val="0"/>
                        </a:spcBef>
                        <a:spcAft>
                          <a:spcPts val="0"/>
                        </a:spcAft>
                      </a:pPr>
                      <a:r>
                        <a:rPr lang="en-US" sz="180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 if significant</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marL="0" marR="0">
                        <a:lnSpc>
                          <a:spcPct val="107000"/>
                        </a:lnSpc>
                        <a:spcBef>
                          <a:spcPts val="0"/>
                        </a:spcBef>
                        <a:spcAft>
                          <a:spcPts val="0"/>
                        </a:spcAft>
                      </a:pPr>
                      <a:r>
                        <a:rPr lang="en-US" sz="1800" dirty="0">
                          <a:solidFill>
                            <a:srgbClr val="006100"/>
                          </a:solidFill>
                          <a:effectLst/>
                          <a:latin typeface="Times New Roman" panose="02020603050405020304" pitchFamily="18" charset="0"/>
                          <a:ea typeface="Times New Roman" panose="02020603050405020304" pitchFamily="18" charset="0"/>
                          <a:cs typeface="Arial" panose="020B0604020202020204" pitchFamily="34" charset="0"/>
                        </a:rPr>
                        <a:t>Include if conducted by informal units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08226322"/>
                  </a:ext>
                </a:extLst>
              </a:tr>
            </a:tbl>
          </a:graphicData>
        </a:graphic>
      </p:graphicFrame>
    </p:spTree>
    <p:extLst>
      <p:ext uri="{BB962C8B-B14F-4D97-AF65-F5344CB8AC3E}">
        <p14:creationId xmlns:p14="http://schemas.microsoft.com/office/powerpoint/2010/main" val="176179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11</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660903" y="1628431"/>
            <a:ext cx="10511828" cy="499134"/>
          </a:xfrm>
        </p:spPr>
        <p:txBody>
          <a:bodyPr>
            <a:normAutofit/>
          </a:bodyPr>
          <a:lstStyle/>
          <a:p>
            <a:r>
              <a:rPr lang="en-US" sz="2200" dirty="0"/>
              <a:t>Amended scope of Informal Cross-Border Trade (ICBT) </a:t>
            </a:r>
          </a:p>
        </p:txBody>
      </p:sp>
      <p:sp>
        <p:nvSpPr>
          <p:cNvPr id="2" name="TextBox 1">
            <a:extLst>
              <a:ext uri="{FF2B5EF4-FFF2-40B4-BE49-F238E27FC236}">
                <a16:creationId xmlns:a16="http://schemas.microsoft.com/office/drawing/2014/main" id="{2C32888C-8E52-3C00-3923-9BA84A9BD7EE}"/>
              </a:ext>
            </a:extLst>
          </p:cNvPr>
          <p:cNvSpPr txBox="1"/>
          <p:nvPr/>
        </p:nvSpPr>
        <p:spPr>
          <a:xfrm>
            <a:off x="748609" y="2316305"/>
            <a:ext cx="10332644" cy="1785104"/>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Aft>
                <a:spcPts val="1200"/>
              </a:spcAft>
              <a:buFont typeface="Wingdings" panose="05000000000000000000" pitchFamily="2" charset="2"/>
              <a:buChar char="§"/>
            </a:pPr>
            <a:r>
              <a:rPr lang="en-US" altLang="en-US" sz="1800" dirty="0">
                <a:cs typeface="Arial" panose="020B0604020202020204" pitchFamily="34" charset="0"/>
              </a:rPr>
              <a:t>GNV.4a is an amended GNV.4 which defines the ICBT both in IMTS and MSITS</a:t>
            </a:r>
          </a:p>
          <a:p>
            <a:pPr marL="285750" indent="-285750" eaLnBrk="1" hangingPunct="1">
              <a:spcAft>
                <a:spcPts val="1200"/>
              </a:spcAft>
              <a:buFont typeface="Wingdings" panose="05000000000000000000" pitchFamily="2" charset="2"/>
              <a:buChar char="§"/>
            </a:pPr>
            <a:r>
              <a:rPr lang="en-US" altLang="en-US" sz="1800" dirty="0">
                <a:cs typeface="Arial" panose="020B0604020202020204" pitchFamily="34" charset="0"/>
              </a:rPr>
              <a:t>To be consistent with country best practices and the informal economy conceptual framework </a:t>
            </a:r>
            <a:br>
              <a:rPr lang="en-US" altLang="en-US" sz="1800" dirty="0">
                <a:cs typeface="Arial" panose="020B0604020202020204" pitchFamily="34" charset="0"/>
              </a:rPr>
            </a:br>
            <a:r>
              <a:rPr lang="en-US" altLang="en-US" sz="1800" dirty="0">
                <a:cs typeface="Arial" panose="020B0604020202020204" pitchFamily="34" charset="0"/>
              </a:rPr>
              <a:t>(IE.1 of SNA update)</a:t>
            </a:r>
          </a:p>
          <a:p>
            <a:pPr marL="285750" indent="-285750" eaLnBrk="1" hangingPunct="1">
              <a:spcAft>
                <a:spcPts val="1200"/>
              </a:spcAft>
              <a:buFont typeface="Wingdings" panose="05000000000000000000" pitchFamily="2" charset="2"/>
              <a:buChar char="§"/>
            </a:pPr>
            <a:r>
              <a:rPr lang="en-US" sz="1800" b="0" i="0" dirty="0">
                <a:solidFill>
                  <a:srgbClr val="000000"/>
                </a:solidFill>
                <a:effectLst/>
                <a:cs typeface="Arial" panose="020B0604020202020204" pitchFamily="34" charset="0"/>
              </a:rPr>
              <a:t>GNV.4a is addressing the issues identified in the first global consultation </a:t>
            </a:r>
            <a:br>
              <a:rPr lang="en-US" sz="1800" b="0" i="0" dirty="0">
                <a:solidFill>
                  <a:srgbClr val="000000"/>
                </a:solidFill>
                <a:effectLst/>
                <a:cs typeface="Arial" panose="020B0604020202020204" pitchFamily="34" charset="0"/>
              </a:rPr>
            </a:br>
            <a:r>
              <a:rPr lang="en-US" sz="1800" b="0" i="0" dirty="0">
                <a:solidFill>
                  <a:srgbClr val="000000"/>
                </a:solidFill>
                <a:effectLst/>
                <a:cs typeface="Arial" panose="020B0604020202020204" pitchFamily="34" charset="0"/>
              </a:rPr>
              <a:t>(include smuggling; products illegal in one country and not another) and GNV.4b</a:t>
            </a:r>
          </a:p>
        </p:txBody>
      </p:sp>
    </p:spTree>
    <p:extLst>
      <p:ext uri="{BB962C8B-B14F-4D97-AF65-F5344CB8AC3E}">
        <p14:creationId xmlns:p14="http://schemas.microsoft.com/office/powerpoint/2010/main" val="3851484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12</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840086" y="1082999"/>
            <a:ext cx="10511828" cy="499134"/>
          </a:xfrm>
        </p:spPr>
        <p:txBody>
          <a:bodyPr>
            <a:normAutofit/>
          </a:bodyPr>
          <a:lstStyle/>
          <a:p>
            <a:r>
              <a:rPr lang="en-US" sz="2200" dirty="0"/>
              <a:t>Decision tree for classifying informal cross-border trade in goods in IMTS</a:t>
            </a:r>
          </a:p>
        </p:txBody>
      </p:sp>
      <p:pic>
        <p:nvPicPr>
          <p:cNvPr id="2" name="Picture 1" descr="A diagram of a computer&#10;&#10;Description automatically generated with medium confidence">
            <a:extLst>
              <a:ext uri="{FF2B5EF4-FFF2-40B4-BE49-F238E27FC236}">
                <a16:creationId xmlns:a16="http://schemas.microsoft.com/office/drawing/2014/main" id="{ACE8D8D2-1ADD-3B68-36C1-0F9ACC7FE7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313" y="1958993"/>
            <a:ext cx="5671185" cy="4443730"/>
          </a:xfrm>
          <a:prstGeom prst="rect">
            <a:avLst/>
          </a:prstGeom>
        </p:spPr>
      </p:pic>
    </p:spTree>
    <p:extLst>
      <p:ext uri="{BB962C8B-B14F-4D97-AF65-F5344CB8AC3E}">
        <p14:creationId xmlns:p14="http://schemas.microsoft.com/office/powerpoint/2010/main" val="142342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13</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660903" y="1628431"/>
            <a:ext cx="10511828" cy="499134"/>
          </a:xfrm>
        </p:spPr>
        <p:txBody>
          <a:bodyPr>
            <a:normAutofit fontScale="90000"/>
          </a:bodyPr>
          <a:lstStyle/>
          <a:p>
            <a:r>
              <a:rPr lang="en-US" sz="2200" dirty="0"/>
              <a:t>[Topic #2: Global production arrangement, including </a:t>
            </a:r>
            <a:r>
              <a:rPr lang="en-US" sz="2200" dirty="0" err="1"/>
              <a:t>Factoryless</a:t>
            </a:r>
            <a:r>
              <a:rPr lang="en-US" sz="2200" dirty="0"/>
              <a:t> Goods Producers (FGPs) and nature of transaction and customs procedure codes]</a:t>
            </a:r>
          </a:p>
        </p:txBody>
      </p:sp>
      <p:sp>
        <p:nvSpPr>
          <p:cNvPr id="2" name="TextBox 1">
            <a:extLst>
              <a:ext uri="{FF2B5EF4-FFF2-40B4-BE49-F238E27FC236}">
                <a16:creationId xmlns:a16="http://schemas.microsoft.com/office/drawing/2014/main" id="{2C32888C-8E52-3C00-3923-9BA84A9BD7EE}"/>
              </a:ext>
            </a:extLst>
          </p:cNvPr>
          <p:cNvSpPr txBox="1"/>
          <p:nvPr/>
        </p:nvSpPr>
        <p:spPr>
          <a:xfrm>
            <a:off x="748609" y="2316305"/>
            <a:ext cx="10332644" cy="3046988"/>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Aft>
                <a:spcPts val="1200"/>
              </a:spcAft>
              <a:buFont typeface="Arial" panose="020B0604020202020204" pitchFamily="34" charset="0"/>
              <a:buChar char="•"/>
            </a:pPr>
            <a:r>
              <a:rPr lang="en-US" altLang="en-US" sz="1800" dirty="0"/>
              <a:t>One of the features of globalization is that manufacturers and service providers have adopted a variety of </a:t>
            </a:r>
            <a:r>
              <a:rPr lang="en-US" altLang="en-US" sz="1800" b="1" dirty="0"/>
              <a:t>new arrangements which fragment the production process across different companies and countries.</a:t>
            </a:r>
          </a:p>
          <a:p>
            <a:pPr marL="285750" indent="-285750" eaLnBrk="1" hangingPunct="1">
              <a:spcAft>
                <a:spcPts val="1200"/>
              </a:spcAft>
              <a:buFont typeface="Arial" panose="020B0604020202020204" pitchFamily="34" charset="0"/>
              <a:buChar char="•"/>
            </a:pPr>
            <a:r>
              <a:rPr lang="en-US" altLang="en-US" sz="1800" dirty="0"/>
              <a:t>GNV.9 deals with the recording of transactions related to global production arrangements.</a:t>
            </a:r>
          </a:p>
          <a:p>
            <a:pPr marL="285750" indent="-285750" eaLnBrk="1" hangingPunct="1">
              <a:spcAft>
                <a:spcPts val="1200"/>
              </a:spcAft>
              <a:buFont typeface="Arial" panose="020B0604020202020204" pitchFamily="34" charset="0"/>
              <a:buChar char="•"/>
            </a:pPr>
            <a:r>
              <a:rPr lang="en-US" altLang="en-US" sz="1800" dirty="0"/>
              <a:t>Explores whether IMTS can be a source of information on </a:t>
            </a:r>
            <a:r>
              <a:rPr lang="en-US" altLang="en-US" sz="1800" dirty="0" err="1"/>
              <a:t>factoryless</a:t>
            </a:r>
            <a:r>
              <a:rPr lang="en-US" altLang="en-US" sz="1800" dirty="0"/>
              <a:t> goods producer set-ups and on the valuation of the related goods.</a:t>
            </a:r>
          </a:p>
          <a:p>
            <a:pPr marL="285750" indent="-285750" eaLnBrk="1" hangingPunct="1">
              <a:spcAft>
                <a:spcPts val="1200"/>
              </a:spcAft>
              <a:buFont typeface="Arial" panose="020B0604020202020204" pitchFamily="34" charset="0"/>
              <a:buChar char="•"/>
            </a:pPr>
            <a:r>
              <a:rPr lang="en-US" altLang="en-US" sz="1800" dirty="0"/>
              <a:t>Proposes that IMTS compilers in the countries of the principal, the contractor and the final customer should be encouraged to identify transactions related to global production arrangements whenever possible, potentially through nature of transaction codes.</a:t>
            </a:r>
          </a:p>
        </p:txBody>
      </p:sp>
    </p:spTree>
    <p:extLst>
      <p:ext uri="{BB962C8B-B14F-4D97-AF65-F5344CB8AC3E}">
        <p14:creationId xmlns:p14="http://schemas.microsoft.com/office/powerpoint/2010/main" val="251623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14</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660903" y="1628431"/>
            <a:ext cx="10511828" cy="499134"/>
          </a:xfrm>
        </p:spPr>
        <p:txBody>
          <a:bodyPr>
            <a:normAutofit fontScale="90000"/>
          </a:bodyPr>
          <a:lstStyle/>
          <a:p>
            <a:r>
              <a:rPr lang="en-US" sz="2200" dirty="0"/>
              <a:t>[Topic #2: Global production arrangement, including </a:t>
            </a:r>
            <a:r>
              <a:rPr lang="en-US" sz="2200" dirty="0" err="1"/>
              <a:t>Factoryless</a:t>
            </a:r>
            <a:r>
              <a:rPr lang="en-US" sz="2200" dirty="0"/>
              <a:t> Goods Producers (FGPs) and nature of transaction and customs procedure codes]</a:t>
            </a:r>
          </a:p>
        </p:txBody>
      </p:sp>
      <p:sp>
        <p:nvSpPr>
          <p:cNvPr id="2" name="TextBox 1">
            <a:extLst>
              <a:ext uri="{FF2B5EF4-FFF2-40B4-BE49-F238E27FC236}">
                <a16:creationId xmlns:a16="http://schemas.microsoft.com/office/drawing/2014/main" id="{2C32888C-8E52-3C00-3923-9BA84A9BD7EE}"/>
              </a:ext>
            </a:extLst>
          </p:cNvPr>
          <p:cNvSpPr txBox="1"/>
          <p:nvPr/>
        </p:nvSpPr>
        <p:spPr>
          <a:xfrm>
            <a:off x="748609" y="2316305"/>
            <a:ext cx="10332644" cy="292387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Aft>
                <a:spcPts val="1200"/>
              </a:spcAft>
              <a:buFont typeface="Arial" panose="020B0604020202020204" pitchFamily="34" charset="0"/>
              <a:buChar char="•"/>
            </a:pPr>
            <a:r>
              <a:rPr lang="en-US" altLang="en-US" sz="1800" dirty="0">
                <a:cs typeface="Arial" panose="020B0604020202020204" pitchFamily="34" charset="0"/>
              </a:rPr>
              <a:t>GNV.12 considers customs procedure codes (CPCs) </a:t>
            </a:r>
            <a:br>
              <a:rPr lang="en-US" altLang="en-US" sz="1800" dirty="0">
                <a:cs typeface="Arial" panose="020B0604020202020204" pitchFamily="34" charset="0"/>
              </a:rPr>
            </a:br>
            <a:r>
              <a:rPr lang="en-US" altLang="en-US" sz="1800" dirty="0">
                <a:cs typeface="Arial" panose="020B0604020202020204" pitchFamily="34" charset="0"/>
              </a:rPr>
              <a:t>and the nature of transaction codes (</a:t>
            </a:r>
            <a:r>
              <a:rPr lang="en-US" altLang="en-US" sz="1800" dirty="0" err="1">
                <a:cs typeface="Arial" panose="020B0604020202020204" pitchFamily="34" charset="0"/>
              </a:rPr>
              <a:t>NoT</a:t>
            </a:r>
            <a:r>
              <a:rPr lang="en-US" altLang="en-US" sz="1800" dirty="0">
                <a:cs typeface="Arial" panose="020B0604020202020204" pitchFamily="34" charset="0"/>
              </a:rPr>
              <a:t> codes) in IMTS. </a:t>
            </a:r>
          </a:p>
          <a:p>
            <a:pPr marL="285750" indent="-285750" eaLnBrk="1" hangingPunct="1">
              <a:spcAft>
                <a:spcPts val="1200"/>
              </a:spcAft>
              <a:buFont typeface="Arial" panose="020B0604020202020204" pitchFamily="34" charset="0"/>
              <a:buChar char="•"/>
            </a:pPr>
            <a:r>
              <a:rPr lang="en-US" altLang="en-US" sz="1800" dirty="0">
                <a:cs typeface="Arial" panose="020B0604020202020204" pitchFamily="34" charset="0"/>
              </a:rPr>
              <a:t>Value of CPCs and nature of transaction codes as tools for </a:t>
            </a:r>
            <a:br>
              <a:rPr lang="en-US" altLang="en-US" sz="1800" dirty="0">
                <a:cs typeface="Arial" panose="020B0604020202020204" pitchFamily="34" charset="0"/>
              </a:rPr>
            </a:br>
            <a:r>
              <a:rPr lang="en-US" altLang="en-US" sz="1800" dirty="0">
                <a:cs typeface="Arial" panose="020B0604020202020204" pitchFamily="34" charset="0"/>
              </a:rPr>
              <a:t>including/excluding transactions in IMTS.</a:t>
            </a:r>
          </a:p>
          <a:p>
            <a:pPr marL="285750" indent="-285750" eaLnBrk="1" hangingPunct="1">
              <a:spcAft>
                <a:spcPts val="1200"/>
              </a:spcAft>
              <a:buFont typeface="Arial" panose="020B0604020202020204" pitchFamily="34" charset="0"/>
              <a:buChar char="•"/>
            </a:pPr>
            <a:r>
              <a:rPr lang="en-US" sz="1800" dirty="0">
                <a:effectLst/>
                <a:ea typeface="DengXian" panose="02010600030101010101" pitchFamily="2" charset="-122"/>
                <a:cs typeface="Arial" panose="020B0604020202020204" pitchFamily="34" charset="0"/>
              </a:rPr>
              <a:t>Possibility of publishing information derived from CPCs and </a:t>
            </a:r>
            <a:r>
              <a:rPr lang="en-US" sz="1800" dirty="0" err="1">
                <a:effectLst/>
                <a:ea typeface="DengXian" panose="02010600030101010101" pitchFamily="2" charset="-122"/>
                <a:cs typeface="Arial" panose="020B0604020202020204" pitchFamily="34" charset="0"/>
              </a:rPr>
              <a:t>NoT</a:t>
            </a:r>
            <a:r>
              <a:rPr lang="en-US" sz="1800" dirty="0">
                <a:effectLst/>
                <a:ea typeface="DengXian" panose="02010600030101010101" pitchFamily="2" charset="-122"/>
                <a:cs typeface="Arial" panose="020B0604020202020204" pitchFamily="34" charset="0"/>
              </a:rPr>
              <a:t> codes, </a:t>
            </a:r>
            <a:br>
              <a:rPr lang="en-US" sz="1800" dirty="0">
                <a:effectLst/>
                <a:ea typeface="DengXian" panose="02010600030101010101" pitchFamily="2" charset="-122"/>
                <a:cs typeface="Arial" panose="020B0604020202020204" pitchFamily="34" charset="0"/>
              </a:rPr>
            </a:br>
            <a:r>
              <a:rPr lang="en-US" sz="1800" dirty="0">
                <a:effectLst/>
                <a:ea typeface="DengXian" panose="02010600030101010101" pitchFamily="2" charset="-122"/>
                <a:cs typeface="Arial" panose="020B0604020202020204" pitchFamily="34" charset="0"/>
              </a:rPr>
              <a:t>thereby increasing the value of the statistics for users.</a:t>
            </a:r>
          </a:p>
          <a:p>
            <a:pPr marL="285750" indent="-285750" eaLnBrk="1" hangingPunct="1">
              <a:spcAft>
                <a:spcPts val="1200"/>
              </a:spcAft>
              <a:buFont typeface="Arial" panose="020B0604020202020204" pitchFamily="34" charset="0"/>
              <a:buChar char="•"/>
            </a:pPr>
            <a:r>
              <a:rPr lang="en-US" altLang="en-US" sz="1800" dirty="0">
                <a:ea typeface="DengXian" panose="02010600030101010101" pitchFamily="2" charset="-122"/>
                <a:cs typeface="Arial" panose="020B0604020202020204" pitchFamily="34" charset="0"/>
              </a:rPr>
              <a:t>Proposes encouraging improved data items for publication.</a:t>
            </a:r>
          </a:p>
          <a:p>
            <a:pPr eaLnBrk="1" hangingPunct="1">
              <a:spcAft>
                <a:spcPts val="1200"/>
              </a:spcAft>
            </a:pPr>
            <a:r>
              <a:rPr lang="en-US" altLang="en-US" sz="1800" dirty="0">
                <a:ea typeface="DengXian" panose="02010600030101010101" pitchFamily="2" charset="-122"/>
                <a:cs typeface="Arial" panose="020B0604020202020204" pitchFamily="34" charset="0"/>
              </a:rPr>
              <a:t>    - stand-alone statistical output codes (CPC x </a:t>
            </a:r>
            <a:r>
              <a:rPr lang="en-US" altLang="en-US" sz="1800" dirty="0" err="1">
                <a:ea typeface="DengXian" panose="02010600030101010101" pitchFamily="2" charset="-122"/>
                <a:cs typeface="Arial" panose="020B0604020202020204" pitchFamily="34" charset="0"/>
              </a:rPr>
              <a:t>NoT</a:t>
            </a:r>
            <a:r>
              <a:rPr lang="en-US" altLang="en-US" sz="1800" dirty="0">
                <a:ea typeface="DengXian" panose="02010600030101010101" pitchFamily="2" charset="-122"/>
                <a:cs typeface="Arial" panose="020B0604020202020204" pitchFamily="34" charset="0"/>
              </a:rPr>
              <a:t>).</a:t>
            </a:r>
            <a:endParaRPr lang="en-US" altLang="en-US" sz="1800" dirty="0">
              <a:cs typeface="Arial" panose="020B0604020202020204" pitchFamily="34" charset="0"/>
            </a:endParaRPr>
          </a:p>
        </p:txBody>
      </p:sp>
    </p:spTree>
    <p:extLst>
      <p:ext uri="{BB962C8B-B14F-4D97-AF65-F5344CB8AC3E}">
        <p14:creationId xmlns:p14="http://schemas.microsoft.com/office/powerpoint/2010/main" val="214092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15</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748610" y="1273324"/>
            <a:ext cx="10511828" cy="499134"/>
          </a:xfrm>
        </p:spPr>
        <p:txBody>
          <a:bodyPr>
            <a:normAutofit/>
          </a:bodyPr>
          <a:lstStyle/>
          <a:p>
            <a:r>
              <a:rPr lang="en-US" sz="2200" dirty="0"/>
              <a:t>[Topic #3: Trade System]</a:t>
            </a:r>
          </a:p>
        </p:txBody>
      </p:sp>
      <p:sp>
        <p:nvSpPr>
          <p:cNvPr id="2" name="TextBox 1">
            <a:extLst>
              <a:ext uri="{FF2B5EF4-FFF2-40B4-BE49-F238E27FC236}">
                <a16:creationId xmlns:a16="http://schemas.microsoft.com/office/drawing/2014/main" id="{2C32888C-8E52-3C00-3923-9BA84A9BD7EE}"/>
              </a:ext>
            </a:extLst>
          </p:cNvPr>
          <p:cNvSpPr txBox="1"/>
          <p:nvPr/>
        </p:nvSpPr>
        <p:spPr>
          <a:xfrm>
            <a:off x="748610" y="1975195"/>
            <a:ext cx="10996548" cy="3508653"/>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 typeface="Wingdings" panose="05000000000000000000" pitchFamily="2" charset="2"/>
              <a:buChar char="§"/>
            </a:pPr>
            <a:r>
              <a:rPr lang="en-US" altLang="en-US" sz="1800" dirty="0"/>
              <a:t>IMTS 2010 recommends the use of the general trade system but recognizes </a:t>
            </a:r>
            <a:br>
              <a:rPr lang="en-US" altLang="en-US" sz="1800" dirty="0"/>
            </a:br>
            <a:r>
              <a:rPr lang="en-US" altLang="en-US" sz="1800" dirty="0"/>
              <a:t>the special trade system as well. </a:t>
            </a:r>
          </a:p>
          <a:p>
            <a:pPr eaLnBrk="1" hangingPunct="1"/>
            <a:endParaRPr lang="en-US" altLang="en-US" sz="1800" dirty="0"/>
          </a:p>
          <a:p>
            <a:pPr marL="285750" indent="-285750" eaLnBrk="1" hangingPunct="1">
              <a:buFont typeface="Wingdings" panose="05000000000000000000" pitchFamily="2" charset="2"/>
              <a:buChar char="§"/>
            </a:pPr>
            <a:r>
              <a:rPr lang="en-US" altLang="en-US" sz="1800" dirty="0"/>
              <a:t>Analyses by the task team found that when the relaxed definition is used, discrepancy with data compiled on a general trade system basis is marginal.</a:t>
            </a:r>
          </a:p>
          <a:p>
            <a:pPr marL="285750" indent="-285750" eaLnBrk="1" hangingPunct="1">
              <a:buFont typeface="Wingdings" panose="05000000000000000000" pitchFamily="2" charset="2"/>
              <a:buChar char="§"/>
            </a:pPr>
            <a:endParaRPr lang="en-US" altLang="en-US" sz="1800" dirty="0"/>
          </a:p>
          <a:p>
            <a:pPr marL="285750" indent="-285750" eaLnBrk="1" hangingPunct="1">
              <a:buFont typeface="Wingdings" panose="05000000000000000000" pitchFamily="2" charset="2"/>
              <a:buChar char="§"/>
            </a:pPr>
            <a:r>
              <a:rPr lang="en-US" altLang="en-US" sz="1800" dirty="0"/>
              <a:t>GNV.6 includes the following main recommendations</a:t>
            </a:r>
          </a:p>
          <a:p>
            <a:pPr eaLnBrk="1" hangingPunct="1"/>
            <a:r>
              <a:rPr lang="en-US" altLang="en-US" sz="1800" dirty="0"/>
              <a:t>    - general trade system, </a:t>
            </a:r>
          </a:p>
          <a:p>
            <a:pPr eaLnBrk="1" hangingPunct="1"/>
            <a:r>
              <a:rPr lang="en-US" altLang="en-US" sz="1800" dirty="0"/>
              <a:t>    - relaxed definition of the special trade system</a:t>
            </a:r>
          </a:p>
          <a:p>
            <a:pPr eaLnBrk="1" hangingPunct="1"/>
            <a:endParaRPr lang="en-US" altLang="en-US" sz="600" dirty="0"/>
          </a:p>
          <a:p>
            <a:pPr eaLnBrk="1" hangingPunct="1"/>
            <a:r>
              <a:rPr lang="en-US" altLang="en-US" sz="1800" dirty="0"/>
              <a:t>      </a:t>
            </a:r>
            <a:r>
              <a:rPr lang="en-US" altLang="en-US" sz="1800" dirty="0">
                <a:highlight>
                  <a:srgbClr val="EA2421"/>
                </a:highlight>
              </a:rPr>
              <a:t>strict definition of the special trade system only as a last resort</a:t>
            </a:r>
          </a:p>
          <a:p>
            <a:pPr eaLnBrk="1" hangingPunct="1"/>
            <a:endParaRPr lang="en-US" altLang="en-US" sz="1800" dirty="0">
              <a:highlight>
                <a:srgbClr val="EA2421"/>
              </a:highlight>
            </a:endParaRPr>
          </a:p>
          <a:p>
            <a:pPr eaLnBrk="1" hangingPunct="1"/>
            <a:endParaRPr lang="en-US" altLang="en-US" sz="1800" dirty="0"/>
          </a:p>
        </p:txBody>
      </p:sp>
      <p:sp>
        <p:nvSpPr>
          <p:cNvPr id="3" name="TextBox 2">
            <a:extLst>
              <a:ext uri="{FF2B5EF4-FFF2-40B4-BE49-F238E27FC236}">
                <a16:creationId xmlns:a16="http://schemas.microsoft.com/office/drawing/2014/main" id="{D01780F7-7D6B-D136-D41F-EA4A78660821}"/>
              </a:ext>
            </a:extLst>
          </p:cNvPr>
          <p:cNvSpPr txBox="1"/>
          <p:nvPr/>
        </p:nvSpPr>
        <p:spPr>
          <a:xfrm>
            <a:off x="748610" y="5086420"/>
            <a:ext cx="10996548" cy="1200329"/>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800" dirty="0"/>
              <a:t>   - If the special trade system is used, </a:t>
            </a:r>
            <a:r>
              <a:rPr lang="en-US" altLang="en-US" sz="1800" b="1" dirty="0"/>
              <a:t>compile or estimate</a:t>
            </a:r>
            <a:r>
              <a:rPr lang="en-US" altLang="en-US" sz="1800" dirty="0"/>
              <a:t>, at least on an </a:t>
            </a:r>
            <a:r>
              <a:rPr lang="en-US" altLang="en-US" sz="1800" b="1" dirty="0"/>
              <a:t>annual and a quarterly basis</a:t>
            </a:r>
            <a:r>
              <a:rPr lang="en-US" altLang="en-US" sz="1800" dirty="0"/>
              <a:t>,   </a:t>
            </a:r>
          </a:p>
          <a:p>
            <a:pPr eaLnBrk="1" hangingPunct="1"/>
            <a:r>
              <a:rPr lang="en-US" altLang="en-US" sz="1800" dirty="0"/>
              <a:t>     with full geographical and commodity breakdowns (unless such trade is insignificant), statistics on    </a:t>
            </a:r>
          </a:p>
          <a:p>
            <a:pPr eaLnBrk="1" hangingPunct="1"/>
            <a:r>
              <a:rPr lang="en-US" altLang="en-US" sz="1800" dirty="0"/>
              <a:t>     goods imported into and exported from: premises for </a:t>
            </a:r>
            <a:r>
              <a:rPr lang="en-US" altLang="en-US" sz="1800" b="1" dirty="0"/>
              <a:t>customs warehousing</a:t>
            </a:r>
            <a:r>
              <a:rPr lang="en-US" altLang="en-US" sz="1800" dirty="0"/>
              <a:t>; </a:t>
            </a:r>
            <a:r>
              <a:rPr lang="en-US" altLang="en-US" sz="1800" b="1" dirty="0"/>
              <a:t>premises for inward </a:t>
            </a:r>
          </a:p>
          <a:p>
            <a:pPr eaLnBrk="1" hangingPunct="1"/>
            <a:r>
              <a:rPr lang="en-US" altLang="en-US" sz="1800" b="1" dirty="0"/>
              <a:t>     processing; industrial free zones or commercial free zones</a:t>
            </a:r>
            <a:r>
              <a:rPr lang="en-US" altLang="en-US" sz="1800" dirty="0"/>
              <a:t>. </a:t>
            </a:r>
          </a:p>
        </p:txBody>
      </p:sp>
    </p:spTree>
    <p:extLst>
      <p:ext uri="{BB962C8B-B14F-4D97-AF65-F5344CB8AC3E}">
        <p14:creationId xmlns:p14="http://schemas.microsoft.com/office/powerpoint/2010/main" val="94824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16</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660903" y="1628431"/>
            <a:ext cx="10511828" cy="499134"/>
          </a:xfrm>
        </p:spPr>
        <p:txBody>
          <a:bodyPr>
            <a:normAutofit/>
          </a:bodyPr>
          <a:lstStyle/>
          <a:p>
            <a:r>
              <a:rPr lang="en-US" sz="2200" dirty="0"/>
              <a:t>[Topic #4: SDMX for trade statistics]</a:t>
            </a:r>
          </a:p>
        </p:txBody>
      </p:sp>
      <p:sp>
        <p:nvSpPr>
          <p:cNvPr id="2" name="TextBox 1">
            <a:extLst>
              <a:ext uri="{FF2B5EF4-FFF2-40B4-BE49-F238E27FC236}">
                <a16:creationId xmlns:a16="http://schemas.microsoft.com/office/drawing/2014/main" id="{2C32888C-8E52-3C00-3923-9BA84A9BD7EE}"/>
              </a:ext>
            </a:extLst>
          </p:cNvPr>
          <p:cNvSpPr txBox="1"/>
          <p:nvPr/>
        </p:nvSpPr>
        <p:spPr>
          <a:xfrm>
            <a:off x="748610" y="2316305"/>
            <a:ext cx="10996548" cy="3416320"/>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Font typeface="Wingdings" panose="05000000000000000000" pitchFamily="2" charset="2"/>
              <a:buChar char="§"/>
            </a:pPr>
            <a:r>
              <a:rPr lang="en-US" altLang="en-US" sz="1800" dirty="0"/>
              <a:t>The variation in data and metadata across countries, regions, and international organizations can lead to challenges in reporting and comparing trade data.</a:t>
            </a:r>
          </a:p>
          <a:p>
            <a:pPr eaLnBrk="1" hangingPunct="1"/>
            <a:r>
              <a:rPr lang="en-US" altLang="en-US" sz="1800" dirty="0"/>
              <a:t> </a:t>
            </a:r>
          </a:p>
          <a:p>
            <a:pPr marL="285750" indent="-285750" eaLnBrk="1" hangingPunct="1">
              <a:buFont typeface="Wingdings" panose="05000000000000000000" pitchFamily="2" charset="2"/>
              <a:buChar char="§"/>
            </a:pPr>
            <a:r>
              <a:rPr lang="en-US" altLang="en-US" sz="1800" dirty="0"/>
              <a:t>SDMX (Statistical Data and Metadata </a:t>
            </a:r>
            <a:r>
              <a:rPr lang="en-US" altLang="en-US" sz="1800" dirty="0" err="1"/>
              <a:t>eXchange</a:t>
            </a:r>
            <a:r>
              <a:rPr lang="en-US" altLang="en-US" sz="1800" dirty="0"/>
              <a:t>)  is an ISO standard designed to describe statistical data and metadata, normalize their exchange, and improve efficiency in sharing.</a:t>
            </a:r>
          </a:p>
          <a:p>
            <a:pPr eaLnBrk="1" hangingPunct="1"/>
            <a:endParaRPr lang="en-US" altLang="en-US" sz="1800" dirty="0"/>
          </a:p>
          <a:p>
            <a:pPr marL="285750" indent="-285750" eaLnBrk="1" hangingPunct="1">
              <a:buFont typeface="Wingdings" panose="05000000000000000000" pitchFamily="2" charset="2"/>
              <a:buChar char="§"/>
            </a:pPr>
            <a:r>
              <a:rPr lang="en-US" altLang="en-US" sz="1800" dirty="0"/>
              <a:t>GNV.15 describes the conceptual and basic technical elements</a:t>
            </a:r>
          </a:p>
          <a:p>
            <a:pPr eaLnBrk="1" hangingPunct="1"/>
            <a:r>
              <a:rPr lang="en-US" altLang="en-US" sz="1800" dirty="0"/>
              <a:t>    - upgrading of SDMX-IMTS to updated standards </a:t>
            </a:r>
          </a:p>
          <a:p>
            <a:pPr eaLnBrk="1" hangingPunct="1"/>
            <a:r>
              <a:rPr lang="en-US" altLang="en-US" sz="1800" dirty="0"/>
              <a:t>    - new data elements (V.7 and V.12)</a:t>
            </a:r>
          </a:p>
          <a:p>
            <a:pPr eaLnBrk="1" hangingPunct="1"/>
            <a:r>
              <a:rPr lang="en-US" altLang="en-US" sz="1800" dirty="0"/>
              <a:t>    - implementation</a:t>
            </a:r>
          </a:p>
          <a:p>
            <a:pPr eaLnBrk="1" hangingPunct="1"/>
            <a:r>
              <a:rPr lang="en-US" altLang="en-US" sz="1800" dirty="0"/>
              <a:t>    - consideration of SDMX-SITS</a:t>
            </a:r>
          </a:p>
          <a:p>
            <a:pPr eaLnBrk="1" hangingPunct="1"/>
            <a:endParaRPr lang="en-US" altLang="en-US" sz="1800" dirty="0"/>
          </a:p>
        </p:txBody>
      </p:sp>
    </p:spTree>
    <p:extLst>
      <p:ext uri="{BB962C8B-B14F-4D97-AF65-F5344CB8AC3E}">
        <p14:creationId xmlns:p14="http://schemas.microsoft.com/office/powerpoint/2010/main" val="9435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17</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748608" y="1674054"/>
            <a:ext cx="11218803" cy="499580"/>
          </a:xfrm>
        </p:spPr>
        <p:txBody>
          <a:bodyPr>
            <a:normAutofit fontScale="90000"/>
          </a:bodyPr>
          <a:lstStyle/>
          <a:p>
            <a:r>
              <a:rPr lang="en-US" sz="2200" dirty="0"/>
              <a:t>[Topic #5: National practices assessment on integrating business and trade statistics ]</a:t>
            </a:r>
          </a:p>
        </p:txBody>
      </p:sp>
      <p:sp>
        <p:nvSpPr>
          <p:cNvPr id="2" name="TextBox 1">
            <a:extLst>
              <a:ext uri="{FF2B5EF4-FFF2-40B4-BE49-F238E27FC236}">
                <a16:creationId xmlns:a16="http://schemas.microsoft.com/office/drawing/2014/main" id="{2C32888C-8E52-3C00-3923-9BA84A9BD7EE}"/>
              </a:ext>
            </a:extLst>
          </p:cNvPr>
          <p:cNvSpPr txBox="1"/>
          <p:nvPr/>
        </p:nvSpPr>
        <p:spPr>
          <a:xfrm>
            <a:off x="929678" y="2428984"/>
            <a:ext cx="10332644" cy="1231106"/>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Aft>
                <a:spcPts val="1200"/>
              </a:spcAft>
              <a:buFont typeface="Wingdings" panose="05000000000000000000" pitchFamily="2" charset="2"/>
              <a:buChar char="§"/>
            </a:pPr>
            <a:r>
              <a:rPr lang="en-US" altLang="en-US" sz="1800" dirty="0"/>
              <a:t>TT-ITS is working on the Handbook on Integrating Business and Trade Statistics (</a:t>
            </a:r>
            <a:r>
              <a:rPr lang="en-US" altLang="en-US" sz="1800" b="1" dirty="0"/>
              <a:t>HIBTS</a:t>
            </a:r>
            <a:r>
              <a:rPr lang="en-US" altLang="en-US" sz="1800" dirty="0"/>
              <a:t>)</a:t>
            </a:r>
          </a:p>
          <a:p>
            <a:pPr marL="285750" indent="-285750" eaLnBrk="1" hangingPunct="1">
              <a:spcAft>
                <a:spcPts val="1200"/>
              </a:spcAft>
              <a:buFont typeface="Wingdings" panose="05000000000000000000" pitchFamily="2" charset="2"/>
              <a:buChar char="§"/>
            </a:pPr>
            <a:r>
              <a:rPr lang="en-US" altLang="en-US" sz="1800" b="1" dirty="0"/>
              <a:t>More details in the third part of the presentation</a:t>
            </a:r>
          </a:p>
          <a:p>
            <a:pPr marL="285750" indent="-285750" eaLnBrk="1" hangingPunct="1">
              <a:spcAft>
                <a:spcPts val="1200"/>
              </a:spcAft>
              <a:buFont typeface="Wingdings" panose="05000000000000000000" pitchFamily="2" charset="2"/>
              <a:buChar char="§"/>
            </a:pPr>
            <a:r>
              <a:rPr lang="en-US" altLang="en-US" sz="1800" dirty="0"/>
              <a:t>Aim of this consultation is to get country practices and experiences</a:t>
            </a:r>
          </a:p>
        </p:txBody>
      </p:sp>
    </p:spTree>
    <p:extLst>
      <p:ext uri="{BB962C8B-B14F-4D97-AF65-F5344CB8AC3E}">
        <p14:creationId xmlns:p14="http://schemas.microsoft.com/office/powerpoint/2010/main" val="299822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18</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685955" y="1039707"/>
            <a:ext cx="10511828" cy="499134"/>
          </a:xfrm>
        </p:spPr>
        <p:txBody>
          <a:bodyPr>
            <a:normAutofit fontScale="90000"/>
          </a:bodyPr>
          <a:lstStyle/>
          <a:p>
            <a:r>
              <a:rPr lang="en-US" sz="2200" dirty="0"/>
              <a:t>[Topic #6: National practice assessment on the valuation of long-term contracts]</a:t>
            </a:r>
          </a:p>
        </p:txBody>
      </p:sp>
      <p:sp>
        <p:nvSpPr>
          <p:cNvPr id="2" name="TextBox 1">
            <a:extLst>
              <a:ext uri="{FF2B5EF4-FFF2-40B4-BE49-F238E27FC236}">
                <a16:creationId xmlns:a16="http://schemas.microsoft.com/office/drawing/2014/main" id="{2C32888C-8E52-3C00-3923-9BA84A9BD7EE}"/>
              </a:ext>
            </a:extLst>
          </p:cNvPr>
          <p:cNvSpPr txBox="1"/>
          <p:nvPr/>
        </p:nvSpPr>
        <p:spPr>
          <a:xfrm>
            <a:off x="773660" y="1727581"/>
            <a:ext cx="10511828" cy="3631763"/>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Aft>
                <a:spcPts val="1200"/>
              </a:spcAft>
              <a:buFont typeface="Wingdings" panose="05000000000000000000" pitchFamily="2" charset="2"/>
              <a:buChar char="§"/>
            </a:pPr>
            <a:r>
              <a:rPr lang="en-US" altLang="en-US" sz="1800" dirty="0"/>
              <a:t>BOPCOM 15/17 notes that “...the Production of bulk commodities usually requires significant upfront capital.</a:t>
            </a:r>
          </a:p>
          <a:p>
            <a:pPr marL="285750" indent="-285750" eaLnBrk="1" hangingPunct="1">
              <a:spcAft>
                <a:spcPts val="1200"/>
              </a:spcAft>
              <a:buFont typeface="Wingdings" panose="05000000000000000000" pitchFamily="2" charset="2"/>
              <a:buChar char="§"/>
            </a:pPr>
            <a:r>
              <a:rPr lang="en-US" altLang="en-US" sz="1800" dirty="0"/>
              <a:t>Long-term contracts in trade, with either fixed or index-linked prices</a:t>
            </a:r>
          </a:p>
          <a:p>
            <a:pPr marL="285750" indent="-285750" eaLnBrk="1" hangingPunct="1">
              <a:spcAft>
                <a:spcPts val="1200"/>
              </a:spcAft>
              <a:buFont typeface="Wingdings" panose="05000000000000000000" pitchFamily="2" charset="2"/>
              <a:buChar char="§"/>
            </a:pPr>
            <a:r>
              <a:rPr lang="en-US" altLang="en-US" sz="1800" dirty="0"/>
              <a:t>No change in BPM update</a:t>
            </a:r>
          </a:p>
          <a:p>
            <a:pPr marL="285750" indent="-285750" eaLnBrk="1" hangingPunct="1">
              <a:spcAft>
                <a:spcPts val="1200"/>
              </a:spcAft>
              <a:buFont typeface="Wingdings" panose="05000000000000000000" pitchFamily="2" charset="2"/>
              <a:buChar char="§"/>
            </a:pPr>
            <a:r>
              <a:rPr lang="en-US" altLang="en-US" sz="1800" dirty="0"/>
              <a:t>GNV.13a does not propose any changes</a:t>
            </a:r>
          </a:p>
          <a:p>
            <a:pPr marL="285750" indent="-285750" eaLnBrk="1" hangingPunct="1">
              <a:spcAft>
                <a:spcPts val="1200"/>
              </a:spcAft>
              <a:buFont typeface="Wingdings" panose="05000000000000000000" pitchFamily="2" charset="2"/>
              <a:buChar char="§"/>
            </a:pPr>
            <a:r>
              <a:rPr lang="en-US" altLang="en-US" sz="1800" dirty="0"/>
              <a:t>There is interest in the topic for further understanding:</a:t>
            </a:r>
          </a:p>
          <a:p>
            <a:pPr eaLnBrk="1" hangingPunct="1">
              <a:spcAft>
                <a:spcPts val="1200"/>
              </a:spcAft>
            </a:pPr>
            <a:r>
              <a:rPr lang="en-US" altLang="en-US" sz="1800" dirty="0"/>
              <a:t>    - data and information on long-term contracts; </a:t>
            </a:r>
            <a:br>
              <a:rPr lang="en-US" altLang="en-US" sz="1800" dirty="0"/>
            </a:br>
            <a:r>
              <a:rPr lang="en-US" altLang="en-US" sz="1800" dirty="0"/>
              <a:t>    - whether  transferable or tradeable, would improve analysis and understanding in the future</a:t>
            </a:r>
            <a:br>
              <a:rPr lang="en-US" altLang="en-US" sz="1800" dirty="0"/>
            </a:br>
            <a:r>
              <a:rPr lang="en-US" altLang="en-US" sz="1800" dirty="0"/>
              <a:t>    - hope that countries can conduct further research into the use of long-term contracts as </a:t>
            </a:r>
            <a:br>
              <a:rPr lang="en-US" altLang="en-US" sz="1800" dirty="0"/>
            </a:br>
            <a:r>
              <a:rPr lang="en-US" altLang="en-US" sz="1800" dirty="0"/>
              <a:t>      a hedge against risks</a:t>
            </a:r>
          </a:p>
        </p:txBody>
      </p:sp>
    </p:spTree>
    <p:extLst>
      <p:ext uri="{BB962C8B-B14F-4D97-AF65-F5344CB8AC3E}">
        <p14:creationId xmlns:p14="http://schemas.microsoft.com/office/powerpoint/2010/main" val="47897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19</a:t>
            </a:fld>
            <a:endParaRPr lang="en-US" dirty="0"/>
          </a:p>
        </p:txBody>
      </p:sp>
      <p:sp>
        <p:nvSpPr>
          <p:cNvPr id="6" name="Text Placeholder 1">
            <a:extLst>
              <a:ext uri="{FF2B5EF4-FFF2-40B4-BE49-F238E27FC236}">
                <a16:creationId xmlns:a16="http://schemas.microsoft.com/office/drawing/2014/main" id="{5053A8B2-D7B5-9834-8A19-82931943A241}"/>
              </a:ext>
            </a:extLst>
          </p:cNvPr>
          <p:cNvSpPr txBox="1">
            <a:spLocks/>
          </p:cNvSpPr>
          <p:nvPr/>
        </p:nvSpPr>
        <p:spPr>
          <a:xfrm>
            <a:off x="822471" y="1300953"/>
            <a:ext cx="11281835" cy="579437"/>
          </a:xfrm>
        </p:spPr>
        <p:txBody>
          <a:bodyPr>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b="1" dirty="0"/>
              <a:t>How can you contribute?</a:t>
            </a:r>
            <a:endParaRPr lang="en-US" b="1" dirty="0">
              <a:solidFill>
                <a:srgbClr val="FF0000"/>
              </a:solidFill>
            </a:endParaRPr>
          </a:p>
        </p:txBody>
      </p:sp>
      <p:sp>
        <p:nvSpPr>
          <p:cNvPr id="2" name="TextBox 1">
            <a:extLst>
              <a:ext uri="{FF2B5EF4-FFF2-40B4-BE49-F238E27FC236}">
                <a16:creationId xmlns:a16="http://schemas.microsoft.com/office/drawing/2014/main" id="{2A25A150-43AD-84EE-ACA2-50EB308B78C5}"/>
              </a:ext>
            </a:extLst>
          </p:cNvPr>
          <p:cNvSpPr txBox="1"/>
          <p:nvPr/>
        </p:nvSpPr>
        <p:spPr>
          <a:xfrm>
            <a:off x="822471" y="2197894"/>
            <a:ext cx="10511828" cy="1231106"/>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Aft>
                <a:spcPts val="1200"/>
              </a:spcAft>
              <a:buFont typeface="Wingdings" panose="05000000000000000000" pitchFamily="2" charset="2"/>
              <a:buChar char="§"/>
            </a:pPr>
            <a:r>
              <a:rPr lang="en-US" altLang="en-US" sz="1800" dirty="0"/>
              <a:t>Feedback during global consultation.</a:t>
            </a:r>
          </a:p>
          <a:p>
            <a:pPr marL="285750" indent="-285750" eaLnBrk="1" hangingPunct="1">
              <a:spcAft>
                <a:spcPts val="1200"/>
              </a:spcAft>
              <a:buFont typeface="Wingdings" panose="05000000000000000000" pitchFamily="2" charset="2"/>
              <a:buChar char="§"/>
            </a:pPr>
            <a:r>
              <a:rPr lang="en-US" altLang="en-US" sz="1800" dirty="0"/>
              <a:t>Country practices.</a:t>
            </a:r>
          </a:p>
          <a:p>
            <a:pPr marL="285750" indent="-285750" eaLnBrk="1" hangingPunct="1">
              <a:spcAft>
                <a:spcPts val="1200"/>
              </a:spcAft>
              <a:buFont typeface="Wingdings" panose="05000000000000000000" pitchFamily="2" charset="2"/>
              <a:buChar char="§"/>
            </a:pPr>
            <a:r>
              <a:rPr lang="en-US" altLang="en-US" sz="1800" dirty="0"/>
              <a:t>Contributors or reviewers of specific section</a:t>
            </a:r>
            <a:r>
              <a:rPr lang="en-US" altLang="en-US" sz="1800"/>
              <a:t>/chapters.</a:t>
            </a:r>
            <a:endParaRPr lang="en-US" altLang="en-US" sz="1800" dirty="0"/>
          </a:p>
        </p:txBody>
      </p:sp>
    </p:spTree>
    <p:extLst>
      <p:ext uri="{BB962C8B-B14F-4D97-AF65-F5344CB8AC3E}">
        <p14:creationId xmlns:p14="http://schemas.microsoft.com/office/powerpoint/2010/main" val="125355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505" y="1123837"/>
            <a:ext cx="3007896" cy="4601183"/>
          </a:xfrm>
        </p:spPr>
        <p:txBody>
          <a:bodyPr/>
          <a:lstStyle/>
          <a:p>
            <a:pPr algn="ctr"/>
            <a:r>
              <a:rPr lang="en-US" dirty="0"/>
              <a:t>Manuals on international trade statistics</a:t>
            </a:r>
            <a:endParaRPr lang="fr-FR" dirty="0">
              <a:solidFill>
                <a:schemeClr val="accent2"/>
              </a:solidFill>
            </a:endParaRPr>
          </a:p>
        </p:txBody>
      </p:sp>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4050" y="1328737"/>
            <a:ext cx="3238500" cy="4191000"/>
          </a:xfrm>
        </p:spPr>
      </p:pic>
      <p:grpSp>
        <p:nvGrpSpPr>
          <p:cNvPr id="4" name="Groupe 3"/>
          <p:cNvGrpSpPr/>
          <p:nvPr/>
        </p:nvGrpSpPr>
        <p:grpSpPr>
          <a:xfrm>
            <a:off x="3426594" y="760396"/>
            <a:ext cx="8393229" cy="5332395"/>
            <a:chOff x="0" y="0"/>
            <a:chExt cx="9108504" cy="4941853"/>
          </a:xfrm>
        </p:grpSpPr>
        <p:pic>
          <p:nvPicPr>
            <p:cNvPr id="5" name="Image 4"/>
            <p:cNvPicPr/>
            <p:nvPr/>
          </p:nvPicPr>
          <p:blipFill rotWithShape="1">
            <a:blip r:embed="rId3"/>
            <a:srcRect l="32505" t="11720" r="32426" b="6282"/>
            <a:stretch/>
          </p:blipFill>
          <p:spPr bwMode="auto">
            <a:xfrm>
              <a:off x="0" y="0"/>
              <a:ext cx="3168352" cy="4941853"/>
            </a:xfrm>
            <a:prstGeom prst="rect">
              <a:avLst/>
            </a:prstGeom>
            <a:ln>
              <a:noFill/>
            </a:ln>
            <a:extLst>
              <a:ext uri="{53640926-AAD7-44D8-BBD7-CCE9431645EC}">
                <a14:shadowObscured xmlns:a14="http://schemas.microsoft.com/office/drawing/2010/main"/>
              </a:ext>
            </a:extLst>
          </p:spPr>
        </p:pic>
        <p:pic>
          <p:nvPicPr>
            <p:cNvPr id="6" name="Image 5"/>
            <p:cNvPicPr/>
            <p:nvPr/>
          </p:nvPicPr>
          <p:blipFill rotWithShape="1">
            <a:blip r:embed="rId4"/>
            <a:srcRect l="31899" t="10117" r="30818" b="6556"/>
            <a:stretch/>
          </p:blipFill>
          <p:spPr bwMode="auto">
            <a:xfrm>
              <a:off x="3168352" y="0"/>
              <a:ext cx="3053498" cy="4941853"/>
            </a:xfrm>
            <a:prstGeom prst="rect">
              <a:avLst/>
            </a:prstGeom>
            <a:ln>
              <a:noFill/>
            </a:ln>
            <a:extLst>
              <a:ext uri="{53640926-AAD7-44D8-BBD7-CCE9431645EC}">
                <a14:shadowObscured xmlns:a14="http://schemas.microsoft.com/office/drawing/2010/main"/>
              </a:ext>
            </a:extLst>
          </p:spPr>
        </p:pic>
        <p:pic>
          <p:nvPicPr>
            <p:cNvPr id="7" name="Image 6"/>
            <p:cNvPicPr/>
            <p:nvPr/>
          </p:nvPicPr>
          <p:blipFill rotWithShape="1">
            <a:blip r:embed="rId5"/>
            <a:srcRect l="33247" t="11984" r="27373" b="12133"/>
            <a:stretch/>
          </p:blipFill>
          <p:spPr bwMode="auto">
            <a:xfrm>
              <a:off x="6221850" y="0"/>
              <a:ext cx="2886654" cy="4941853"/>
            </a:xfrm>
            <a:prstGeom prst="rect">
              <a:avLst/>
            </a:prstGeom>
            <a:ln>
              <a:noFill/>
            </a:ln>
            <a:extLst>
              <a:ext uri="{53640926-AAD7-44D8-BBD7-CCE9431645EC}">
                <a14:shadowObscured xmlns:a14="http://schemas.microsoft.com/office/drawing/2010/main"/>
              </a:ext>
            </a:extLst>
          </p:spPr>
        </p:pic>
      </p:gr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5688" y="2415941"/>
            <a:ext cx="2573225" cy="3672137"/>
          </a:xfrm>
          <a:prstGeom prst="rect">
            <a:avLst/>
          </a:prstGeom>
        </p:spPr>
      </p:pic>
      <p:pic>
        <p:nvPicPr>
          <p:cNvPr id="9" name="Espace réservé du contenu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6594" y="2420853"/>
            <a:ext cx="2919547" cy="3667225"/>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140" y="2415941"/>
            <a:ext cx="2923133" cy="3651423"/>
          </a:xfrm>
          <a:prstGeom prst="rect">
            <a:avLst/>
          </a:prstGeom>
        </p:spPr>
      </p:pic>
    </p:spTree>
    <p:extLst>
      <p:ext uri="{BB962C8B-B14F-4D97-AF65-F5344CB8AC3E}">
        <p14:creationId xmlns:p14="http://schemas.microsoft.com/office/powerpoint/2010/main" val="3457385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20</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1490209" y="836648"/>
            <a:ext cx="9926934" cy="834013"/>
          </a:xfrm>
        </p:spPr>
        <p:txBody>
          <a:bodyPr/>
          <a:lstStyle/>
          <a:p>
            <a:r>
              <a:rPr lang="en-US" dirty="0"/>
              <a:t>General Timeline – of IMTS and MSITS update </a:t>
            </a:r>
          </a:p>
        </p:txBody>
      </p:sp>
      <p:pic>
        <p:nvPicPr>
          <p:cNvPr id="2" name="Picture 1">
            <a:extLst>
              <a:ext uri="{FF2B5EF4-FFF2-40B4-BE49-F238E27FC236}">
                <a16:creationId xmlns:a16="http://schemas.microsoft.com/office/drawing/2014/main" id="{2163A751-67A7-FC21-2D37-57D3784E79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097" y="1597212"/>
            <a:ext cx="7902365" cy="4988073"/>
          </a:xfrm>
          <a:prstGeom prst="rect">
            <a:avLst/>
          </a:prstGeom>
          <a:noFill/>
          <a:ln>
            <a:noFill/>
          </a:ln>
        </p:spPr>
      </p:pic>
    </p:spTree>
    <p:extLst>
      <p:ext uri="{BB962C8B-B14F-4D97-AF65-F5344CB8AC3E}">
        <p14:creationId xmlns:p14="http://schemas.microsoft.com/office/powerpoint/2010/main" val="8435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41E6-9A0F-2790-3E65-13DD2D032C35}"/>
              </a:ext>
            </a:extLst>
          </p:cNvPr>
          <p:cNvSpPr>
            <a:spLocks noGrp="1"/>
          </p:cNvSpPr>
          <p:nvPr>
            <p:ph type="ctrTitle"/>
          </p:nvPr>
        </p:nvSpPr>
        <p:spPr/>
        <p:txBody>
          <a:bodyPr>
            <a:normAutofit fontScale="90000"/>
          </a:bodyPr>
          <a:lstStyle/>
          <a:p>
            <a:r>
              <a:rPr lang="en-GB" b="1" dirty="0"/>
              <a:t>Progress update on the revision of IMTS 2010</a:t>
            </a:r>
            <a:endParaRPr lang="en-US" b="1" dirty="0"/>
          </a:p>
        </p:txBody>
      </p:sp>
      <p:sp>
        <p:nvSpPr>
          <p:cNvPr id="3" name="Subtitle 2">
            <a:extLst>
              <a:ext uri="{FF2B5EF4-FFF2-40B4-BE49-F238E27FC236}">
                <a16:creationId xmlns:a16="http://schemas.microsoft.com/office/drawing/2014/main" id="{A86DE843-EC0C-AB94-9CD5-475C1AA6F81A}"/>
              </a:ext>
            </a:extLst>
          </p:cNvPr>
          <p:cNvSpPr>
            <a:spLocks noGrp="1"/>
          </p:cNvSpPr>
          <p:nvPr>
            <p:ph type="subTitle" idx="1"/>
          </p:nvPr>
        </p:nvSpPr>
        <p:spPr>
          <a:xfrm>
            <a:off x="1633185" y="5056446"/>
            <a:ext cx="9144000" cy="998125"/>
          </a:xfrm>
        </p:spPr>
        <p:txBody>
          <a:bodyPr/>
          <a:lstStyle/>
          <a:p>
            <a:pPr algn="l"/>
            <a:r>
              <a:rPr lang="en-GB" dirty="0"/>
              <a:t>Meeting of the Task Team on International Trade Statistics</a:t>
            </a:r>
          </a:p>
          <a:p>
            <a:pPr algn="l"/>
            <a:r>
              <a:rPr lang="en-GB" dirty="0"/>
              <a:t>March 27, 2024</a:t>
            </a:r>
          </a:p>
        </p:txBody>
      </p:sp>
    </p:spTree>
    <p:extLst>
      <p:ext uri="{BB962C8B-B14F-4D97-AF65-F5344CB8AC3E}">
        <p14:creationId xmlns:p14="http://schemas.microsoft.com/office/powerpoint/2010/main" val="3756665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C4A6-5A37-1FF6-392E-F5BECBD035BD}"/>
              </a:ext>
            </a:extLst>
          </p:cNvPr>
          <p:cNvSpPr>
            <a:spLocks noGrp="1"/>
          </p:cNvSpPr>
          <p:nvPr>
            <p:ph type="title"/>
          </p:nvPr>
        </p:nvSpPr>
        <p:spPr>
          <a:xfrm>
            <a:off x="1093261" y="1687900"/>
            <a:ext cx="10515600" cy="1325563"/>
          </a:xfrm>
        </p:spPr>
        <p:txBody>
          <a:bodyPr>
            <a:normAutofit/>
          </a:bodyPr>
          <a:lstStyle/>
          <a:p>
            <a:r>
              <a:rPr lang="en-GB" sz="2200" b="1" dirty="0">
                <a:latin typeface="Arial" panose="020B0604020202020204" pitchFamily="34" charset="0"/>
                <a:cs typeface="Arial" panose="020B0604020202020204" pitchFamily="34" charset="0"/>
              </a:rPr>
              <a:t>IMTS revision – guiding principles, status</a:t>
            </a:r>
            <a:br>
              <a:rPr lang="en-GB" sz="2200" b="1" dirty="0">
                <a:latin typeface="Arial" panose="020B0604020202020204" pitchFamily="34" charset="0"/>
                <a:cs typeface="Arial" panose="020B0604020202020204" pitchFamily="34" charset="0"/>
              </a:rPr>
            </a:br>
            <a:br>
              <a:rPr lang="en-GB" sz="2200" b="1" dirty="0">
                <a:latin typeface="Arial" panose="020B0604020202020204" pitchFamily="34" charset="0"/>
                <a:cs typeface="Arial" panose="020B0604020202020204" pitchFamily="34" charset="0"/>
              </a:rPr>
            </a:br>
            <a:r>
              <a:rPr lang="en-GB" sz="1800" dirty="0">
                <a:highlight>
                  <a:srgbClr val="FFFF00"/>
                </a:highlight>
                <a:latin typeface="Arial" panose="020B0604020202020204" pitchFamily="34" charset="0"/>
                <a:cs typeface="Arial" panose="020B0604020202020204" pitchFamily="34" charset="0"/>
              </a:rPr>
              <a:t>Chief editors (ABS) and various cluster/chapter leads</a:t>
            </a:r>
            <a:endParaRPr lang="en-US" sz="1800" b="1" dirty="0">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2F74C5-20E5-E067-DB1C-36B518B42D80}"/>
              </a:ext>
            </a:extLst>
          </p:cNvPr>
          <p:cNvSpPr>
            <a:spLocks noGrp="1"/>
          </p:cNvSpPr>
          <p:nvPr>
            <p:ph idx="1"/>
          </p:nvPr>
        </p:nvSpPr>
        <p:spPr>
          <a:xfrm>
            <a:off x="1043694" y="2858611"/>
            <a:ext cx="10723880" cy="1553592"/>
          </a:xfrm>
        </p:spPr>
        <p:txBody>
          <a:bodyPr>
            <a:normAutofit/>
          </a:bodyPr>
          <a:lstStyle/>
          <a:p>
            <a:pPr>
              <a:lnSpc>
                <a:spcPct val="110000"/>
              </a:lnSpc>
            </a:pPr>
            <a:r>
              <a:rPr lang="en-GB" dirty="0">
                <a:latin typeface="Arial" panose="020B0604020202020204" pitchFamily="34" charset="0"/>
                <a:cs typeface="Arial" panose="020B0604020202020204" pitchFamily="34" charset="0"/>
              </a:rPr>
              <a:t> Lean manual focusing on concepts </a:t>
            </a:r>
            <a:r>
              <a:rPr lang="en-GB" sz="1800" dirty="0">
                <a:latin typeface="Arial" panose="020B0604020202020204" pitchFamily="34" charset="0"/>
                <a:cs typeface="Arial" panose="020B0604020202020204" pitchFamily="34" charset="0"/>
              </a:rPr>
              <a:t>(to the extent possible)</a:t>
            </a:r>
            <a:endParaRPr lang="en-GB" dirty="0">
              <a:latin typeface="Arial" panose="020B0604020202020204" pitchFamily="34" charset="0"/>
              <a:cs typeface="Arial" panose="020B0604020202020204" pitchFamily="34" charset="0"/>
            </a:endParaRPr>
          </a:p>
          <a:p>
            <a:pPr>
              <a:lnSpc>
                <a:spcPct val="110000"/>
              </a:lnSpc>
            </a:pPr>
            <a:r>
              <a:rPr lang="en-US" sz="1800" dirty="0">
                <a:latin typeface="Arial" panose="020B0604020202020204" pitchFamily="34" charset="0"/>
                <a:cs typeface="Arial" panose="020B0604020202020204" pitchFamily="34" charset="0"/>
              </a:rPr>
              <a:t>Common approach/chapters with the MSITS and HIBTS</a:t>
            </a:r>
            <a:endParaRPr lang="en-GB" sz="1800" dirty="0">
              <a:latin typeface="Arial" panose="020B0604020202020204" pitchFamily="34" charset="0"/>
              <a:cs typeface="Arial" panose="020B0604020202020204" pitchFamily="34" charset="0"/>
            </a:endParaRPr>
          </a:p>
          <a:p>
            <a:pPr>
              <a:lnSpc>
                <a:spcPct val="110000"/>
              </a:lnSpc>
            </a:pPr>
            <a:r>
              <a:rPr lang="en-GB" dirty="0">
                <a:latin typeface="Arial" panose="020B0604020202020204" pitchFamily="34" charset="0"/>
                <a:cs typeface="Arial" panose="020B0604020202020204" pitchFamily="34" charset="0"/>
              </a:rPr>
              <a:t>Contributors working on Version 1 (draft text and sections)</a:t>
            </a:r>
          </a:p>
          <a:p>
            <a:pPr marL="342900" lvl="1" indent="0">
              <a:lnSpc>
                <a:spcPct val="110000"/>
              </a:lnSpc>
              <a:buNone/>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A5A8404-A0B7-579E-46F1-CC97CBEF9099}"/>
              </a:ext>
            </a:extLst>
          </p:cNvPr>
          <p:cNvSpPr>
            <a:spLocks noGrp="1"/>
          </p:cNvSpPr>
          <p:nvPr>
            <p:ph type="sldNum" sz="quarter" idx="12"/>
          </p:nvPr>
        </p:nvSpPr>
        <p:spPr/>
        <p:txBody>
          <a:bodyPr/>
          <a:lstStyle/>
          <a:p>
            <a:fld id="{76D85732-6A6F-4CAA-BF3E-EED1D9C81190}" type="slidenum">
              <a:rPr lang="en-US" smtClean="0"/>
              <a:t>22</a:t>
            </a:fld>
            <a:endParaRPr lang="en-US"/>
          </a:p>
        </p:txBody>
      </p:sp>
    </p:spTree>
    <p:extLst>
      <p:ext uri="{BB962C8B-B14F-4D97-AF65-F5344CB8AC3E}">
        <p14:creationId xmlns:p14="http://schemas.microsoft.com/office/powerpoint/2010/main" val="421510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41E6-9A0F-2790-3E65-13DD2D032C35}"/>
              </a:ext>
            </a:extLst>
          </p:cNvPr>
          <p:cNvSpPr>
            <a:spLocks noGrp="1"/>
          </p:cNvSpPr>
          <p:nvPr>
            <p:ph type="ctrTitle"/>
          </p:nvPr>
        </p:nvSpPr>
        <p:spPr/>
        <p:txBody>
          <a:bodyPr>
            <a:normAutofit fontScale="90000"/>
          </a:bodyPr>
          <a:lstStyle/>
          <a:p>
            <a:r>
              <a:rPr lang="en-GB" b="1" dirty="0"/>
              <a:t>Progress update on the revision of MSITS 2010</a:t>
            </a:r>
            <a:endParaRPr lang="en-US" b="1" dirty="0"/>
          </a:p>
        </p:txBody>
      </p:sp>
      <p:sp>
        <p:nvSpPr>
          <p:cNvPr id="3" name="Subtitle 2">
            <a:extLst>
              <a:ext uri="{FF2B5EF4-FFF2-40B4-BE49-F238E27FC236}">
                <a16:creationId xmlns:a16="http://schemas.microsoft.com/office/drawing/2014/main" id="{A86DE843-EC0C-AB94-9CD5-475C1AA6F81A}"/>
              </a:ext>
            </a:extLst>
          </p:cNvPr>
          <p:cNvSpPr>
            <a:spLocks noGrp="1"/>
          </p:cNvSpPr>
          <p:nvPr>
            <p:ph type="subTitle" idx="1"/>
          </p:nvPr>
        </p:nvSpPr>
        <p:spPr>
          <a:xfrm>
            <a:off x="1633185" y="5056446"/>
            <a:ext cx="9144000" cy="998125"/>
          </a:xfrm>
        </p:spPr>
        <p:txBody>
          <a:bodyPr/>
          <a:lstStyle/>
          <a:p>
            <a:pPr algn="l"/>
            <a:r>
              <a:rPr lang="en-GB" dirty="0"/>
              <a:t>Meeting of the Task Team on International Trade Statistics</a:t>
            </a:r>
          </a:p>
          <a:p>
            <a:pPr algn="l"/>
            <a:r>
              <a:rPr lang="en-GB" dirty="0"/>
              <a:t>March 27, 2024</a:t>
            </a:r>
          </a:p>
        </p:txBody>
      </p:sp>
      <p:sp>
        <p:nvSpPr>
          <p:cNvPr id="5" name="TextBox 4">
            <a:extLst>
              <a:ext uri="{FF2B5EF4-FFF2-40B4-BE49-F238E27FC236}">
                <a16:creationId xmlns:a16="http://schemas.microsoft.com/office/drawing/2014/main" id="{A6AD223F-29CD-46B2-B4EC-7753812DFEA9}"/>
              </a:ext>
            </a:extLst>
          </p:cNvPr>
          <p:cNvSpPr txBox="1"/>
          <p:nvPr/>
        </p:nvSpPr>
        <p:spPr>
          <a:xfrm>
            <a:off x="2067885" y="3729206"/>
            <a:ext cx="8709300" cy="369332"/>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j-ea"/>
                <a:cs typeface="Arial" panose="020B0604020202020204" pitchFamily="34" charset="0"/>
              </a:rPr>
              <a:t>Chief editors (OECD and WTO) and various chapter leads</a:t>
            </a:r>
            <a:endParaRPr lang="en-US" dirty="0"/>
          </a:p>
        </p:txBody>
      </p:sp>
    </p:spTree>
    <p:extLst>
      <p:ext uri="{BB962C8B-B14F-4D97-AF65-F5344CB8AC3E}">
        <p14:creationId xmlns:p14="http://schemas.microsoft.com/office/powerpoint/2010/main" val="242852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C4A6-5A37-1FF6-392E-F5BECBD035BD}"/>
              </a:ext>
            </a:extLst>
          </p:cNvPr>
          <p:cNvSpPr>
            <a:spLocks noGrp="1"/>
          </p:cNvSpPr>
          <p:nvPr>
            <p:ph type="title"/>
          </p:nvPr>
        </p:nvSpPr>
        <p:spPr>
          <a:xfrm>
            <a:off x="942340" y="817888"/>
            <a:ext cx="10515600" cy="1325563"/>
          </a:xfrm>
        </p:spPr>
        <p:txBody>
          <a:bodyPr>
            <a:normAutofit/>
          </a:bodyPr>
          <a:lstStyle/>
          <a:p>
            <a:r>
              <a:rPr lang="en-GB" sz="2200" b="1" dirty="0">
                <a:latin typeface="Arial" panose="020B0604020202020204" pitchFamily="34" charset="0"/>
                <a:cs typeface="Arial" panose="020B0604020202020204" pitchFamily="34" charset="0"/>
              </a:rPr>
              <a:t>MSITS revision – guiding principles</a:t>
            </a:r>
            <a:endParaRPr lang="en-US"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2F74C5-20E5-E067-DB1C-36B518B42D80}"/>
              </a:ext>
            </a:extLst>
          </p:cNvPr>
          <p:cNvSpPr>
            <a:spLocks noGrp="1"/>
          </p:cNvSpPr>
          <p:nvPr>
            <p:ph idx="1"/>
          </p:nvPr>
        </p:nvSpPr>
        <p:spPr>
          <a:xfrm>
            <a:off x="892773" y="1988598"/>
            <a:ext cx="10723880" cy="4732877"/>
          </a:xfrm>
        </p:spPr>
        <p:txBody>
          <a:bodyPr>
            <a:normAutofit/>
          </a:bodyPr>
          <a:lstStyle/>
          <a:p>
            <a:pPr>
              <a:lnSpc>
                <a:spcPct val="110000"/>
              </a:lnSpc>
            </a:pPr>
            <a:r>
              <a:rPr lang="en-GB" dirty="0">
                <a:latin typeface="Arial" panose="020B0604020202020204" pitchFamily="34" charset="0"/>
                <a:cs typeface="Arial" panose="020B0604020202020204" pitchFamily="34" charset="0"/>
              </a:rPr>
              <a:t>MSITS should build on and be consistent with BPM7, but also bring users/compilers additional value </a:t>
            </a:r>
          </a:p>
          <a:p>
            <a:pPr>
              <a:lnSpc>
                <a:spcPct val="110000"/>
              </a:lnSpc>
            </a:pPr>
            <a:r>
              <a:rPr lang="en-US" dirty="0">
                <a:latin typeface="Arial" panose="020B0604020202020204" pitchFamily="34" charset="0"/>
                <a:cs typeface="Arial" panose="020B0604020202020204" pitchFamily="34" charset="0"/>
              </a:rPr>
              <a:t>Provide a </a:t>
            </a:r>
            <a:r>
              <a:rPr lang="en-US" dirty="0">
                <a:solidFill>
                  <a:schemeClr val="accent1"/>
                </a:solidFill>
                <a:latin typeface="Arial" panose="020B0604020202020204" pitchFamily="34" charset="0"/>
                <a:cs typeface="Arial" panose="020B0604020202020204" pitchFamily="34" charset="0"/>
              </a:rPr>
              <a:t>holistic view on trade in services</a:t>
            </a:r>
            <a:r>
              <a:rPr lang="en-GB" dirty="0">
                <a:latin typeface="Arial" panose="020B0604020202020204" pitchFamily="34" charset="0"/>
                <a:cs typeface="Arial" panose="020B0604020202020204" pitchFamily="34" charset="0"/>
                <a:sym typeface="Wingdings" panose="05000000000000000000" pitchFamily="2" charset="2"/>
              </a:rPr>
              <a:t>, encompassing different statistical frameworks (BPM and FATS) and different dimensions/perspectives</a:t>
            </a:r>
          </a:p>
          <a:p>
            <a:pPr lvl="1">
              <a:lnSpc>
                <a:spcPct val="110000"/>
              </a:lnSpc>
            </a:pPr>
            <a:r>
              <a:rPr lang="en-GB" sz="1800" dirty="0">
                <a:solidFill>
                  <a:schemeClr val="accent1"/>
                </a:solidFill>
                <a:latin typeface="Arial" panose="020B0604020202020204" pitchFamily="34" charset="0"/>
                <a:cs typeface="Arial" panose="020B0604020202020204" pitchFamily="34" charset="0"/>
                <a:sym typeface="Wingdings" panose="05000000000000000000" pitchFamily="2" charset="2"/>
              </a:rPr>
              <a:t>How</a:t>
            </a:r>
            <a:r>
              <a:rPr lang="en-GB" sz="1800" dirty="0">
                <a:latin typeface="Arial" panose="020B0604020202020204" pitchFamily="34" charset="0"/>
                <a:cs typeface="Arial" panose="020B0604020202020204" pitchFamily="34" charset="0"/>
                <a:sym typeface="Wingdings" panose="05000000000000000000" pitchFamily="2" charset="2"/>
              </a:rPr>
              <a:t> trade takes place (modes of supply, digital trade)</a:t>
            </a:r>
          </a:p>
          <a:p>
            <a:pPr lvl="1">
              <a:lnSpc>
                <a:spcPct val="110000"/>
              </a:lnSpc>
            </a:pPr>
            <a:r>
              <a:rPr lang="en-GB" sz="1800" dirty="0">
                <a:solidFill>
                  <a:schemeClr val="accent1"/>
                </a:solidFill>
                <a:latin typeface="Arial" panose="020B0604020202020204" pitchFamily="34" charset="0"/>
                <a:cs typeface="Arial" panose="020B0604020202020204" pitchFamily="34" charset="0"/>
                <a:sym typeface="Wingdings" panose="05000000000000000000" pitchFamily="2" charset="2"/>
              </a:rPr>
              <a:t>Who</a:t>
            </a:r>
            <a:r>
              <a:rPr lang="en-GB" sz="1800" dirty="0">
                <a:latin typeface="Arial" panose="020B0604020202020204" pitchFamily="34" charset="0"/>
                <a:cs typeface="Arial" panose="020B0604020202020204" pitchFamily="34" charset="0"/>
                <a:sym typeface="Wingdings" panose="05000000000000000000" pitchFamily="2" charset="2"/>
              </a:rPr>
              <a:t> trades (STEC, gender dimension…)</a:t>
            </a:r>
          </a:p>
          <a:p>
            <a:pPr lvl="1">
              <a:lnSpc>
                <a:spcPct val="110000"/>
              </a:lnSpc>
            </a:pPr>
            <a:r>
              <a:rPr lang="en-GB" sz="1800" dirty="0">
                <a:solidFill>
                  <a:schemeClr val="accent1"/>
                </a:solidFill>
                <a:latin typeface="Arial" panose="020B0604020202020204" pitchFamily="34" charset="0"/>
                <a:cs typeface="Arial" panose="020B0604020202020204" pitchFamily="34" charset="0"/>
                <a:sym typeface="Wingdings" panose="05000000000000000000" pitchFamily="2" charset="2"/>
              </a:rPr>
              <a:t>What</a:t>
            </a:r>
            <a:r>
              <a:rPr lang="en-GB" sz="1800" dirty="0">
                <a:latin typeface="Arial" panose="020B0604020202020204" pitchFamily="34" charset="0"/>
                <a:cs typeface="Arial" panose="020B0604020202020204" pitchFamily="34" charset="0"/>
                <a:sym typeface="Wingdings" panose="05000000000000000000" pitchFamily="2" charset="2"/>
              </a:rPr>
              <a:t> is traded (with additional granularity/focus on important aspects such as environment…)</a:t>
            </a:r>
            <a:endParaRPr lang="en-US" sz="1800" dirty="0">
              <a:latin typeface="Arial" panose="020B0604020202020204" pitchFamily="34" charset="0"/>
              <a:cs typeface="Arial" panose="020B0604020202020204" pitchFamily="34" charset="0"/>
            </a:endParaRPr>
          </a:p>
          <a:p>
            <a:pPr marL="228600" lvl="1">
              <a:lnSpc>
                <a:spcPct val="110000"/>
              </a:lnSpc>
              <a:spcBef>
                <a:spcPts val="1000"/>
              </a:spcBef>
            </a:pPr>
            <a:r>
              <a:rPr lang="en-GB" sz="1800" dirty="0">
                <a:latin typeface="Arial" panose="020B0604020202020204" pitchFamily="34" charset="0"/>
                <a:cs typeface="Arial" panose="020B0604020202020204" pitchFamily="34" charset="0"/>
              </a:rPr>
              <a:t>‘thin’ manual: minimize repetitions, concepts only (to the extent possible)</a:t>
            </a:r>
          </a:p>
          <a:p>
            <a:pPr marL="685800" lvl="2">
              <a:lnSpc>
                <a:spcPct val="110000"/>
              </a:lnSpc>
              <a:spcBef>
                <a:spcPts val="1000"/>
              </a:spcBef>
            </a:pPr>
            <a:r>
              <a:rPr lang="en-GB" sz="1800" dirty="0">
                <a:latin typeface="Arial" panose="020B0604020202020204" pitchFamily="34" charset="0"/>
                <a:cs typeface="Arial" panose="020B0604020202020204" pitchFamily="34" charset="0"/>
              </a:rPr>
              <a:t>however, we want to ‘</a:t>
            </a:r>
            <a:r>
              <a:rPr lang="en-GB" sz="1800" i="1" dirty="0">
                <a:latin typeface="Arial" panose="020B0604020202020204" pitchFamily="34" charset="0"/>
                <a:cs typeface="Arial" panose="020B0604020202020204" pitchFamily="34" charset="0"/>
              </a:rPr>
              <a:t>look at concepts with a compiler’s eye</a:t>
            </a:r>
            <a:r>
              <a:rPr lang="en-GB" sz="1800" dirty="0">
                <a:latin typeface="Arial" panose="020B0604020202020204" pitchFamily="34" charset="0"/>
                <a:cs typeface="Arial" panose="020B0604020202020204" pitchFamily="34" charset="0"/>
              </a:rPr>
              <a:t>’</a:t>
            </a:r>
          </a:p>
          <a:p>
            <a:pPr>
              <a:lnSpc>
                <a:spcPct val="110000"/>
              </a:lnSpc>
            </a:pPr>
            <a:r>
              <a:rPr lang="en-GB" dirty="0">
                <a:latin typeface="Arial" panose="020B0604020202020204" pitchFamily="34" charset="0"/>
                <a:cs typeface="Arial" panose="020B0604020202020204" pitchFamily="34" charset="0"/>
              </a:rPr>
              <a:t>Scope of manual beyond trade in the strictest sense</a:t>
            </a:r>
          </a:p>
          <a:p>
            <a:pPr lvl="1">
              <a:lnSpc>
                <a:spcPct val="110000"/>
              </a:lnSpc>
            </a:pPr>
            <a:r>
              <a:rPr lang="en-GB" sz="1800" dirty="0">
                <a:latin typeface="Arial" panose="020B0604020202020204" pitchFamily="34" charset="0"/>
                <a:cs typeface="Arial" panose="020B0604020202020204" pitchFamily="34" charset="0"/>
              </a:rPr>
              <a:t>Some mixed views on changing the title (one possibility: </a:t>
            </a:r>
            <a:r>
              <a:rPr lang="en-US" sz="1800" dirty="0">
                <a:solidFill>
                  <a:schemeClr val="accent1"/>
                </a:solidFill>
                <a:latin typeface="Arial" panose="020B0604020202020204" pitchFamily="34" charset="0"/>
                <a:cs typeface="Arial" panose="020B0604020202020204" pitchFamily="34" charset="0"/>
              </a:rPr>
              <a:t>Manual on Statistics of International Supply of Services</a:t>
            </a:r>
            <a:r>
              <a:rPr lang="en-US" sz="1800" dirty="0">
                <a:latin typeface="Arial" panose="020B0604020202020204" pitchFamily="34" charset="0"/>
                <a:cs typeface="Arial" panose="020B0604020202020204" pitchFamily="34" charset="0"/>
              </a:rPr>
              <a:t>) – at the moment we stick to current title</a:t>
            </a:r>
            <a:endParaRPr lang="en-GB" sz="1800" dirty="0">
              <a:latin typeface="Arial" panose="020B0604020202020204" pitchFamily="34" charset="0"/>
              <a:cs typeface="Arial" panose="020B0604020202020204" pitchFamily="34" charset="0"/>
            </a:endParaRPr>
          </a:p>
          <a:p>
            <a:pPr marL="0" indent="0">
              <a:lnSpc>
                <a:spcPct val="110000"/>
              </a:lnSpc>
              <a:buNone/>
            </a:pPr>
            <a:endParaRPr lang="en-GB" dirty="0">
              <a:latin typeface="Arial" panose="020B0604020202020204" pitchFamily="34" charset="0"/>
              <a:cs typeface="Arial" panose="020B0604020202020204" pitchFamily="34" charset="0"/>
            </a:endParaRPr>
          </a:p>
          <a:p>
            <a:pPr lvl="1">
              <a:lnSpc>
                <a:spcPct val="110000"/>
              </a:lnSpc>
            </a:pP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A5A8404-A0B7-579E-46F1-CC97CBEF9099}"/>
              </a:ext>
            </a:extLst>
          </p:cNvPr>
          <p:cNvSpPr>
            <a:spLocks noGrp="1"/>
          </p:cNvSpPr>
          <p:nvPr>
            <p:ph type="sldNum" sz="quarter" idx="12"/>
          </p:nvPr>
        </p:nvSpPr>
        <p:spPr/>
        <p:txBody>
          <a:bodyPr/>
          <a:lstStyle/>
          <a:p>
            <a:fld id="{76D85732-6A6F-4CAA-BF3E-EED1D9C81190}" type="slidenum">
              <a:rPr lang="en-US" smtClean="0"/>
              <a:t>24</a:t>
            </a:fld>
            <a:endParaRPr lang="en-US"/>
          </a:p>
        </p:txBody>
      </p:sp>
    </p:spTree>
    <p:extLst>
      <p:ext uri="{BB962C8B-B14F-4D97-AF65-F5344CB8AC3E}">
        <p14:creationId xmlns:p14="http://schemas.microsoft.com/office/powerpoint/2010/main" val="3007476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3AAC-756A-BA2F-BE06-53564375C72D}"/>
              </a:ext>
            </a:extLst>
          </p:cNvPr>
          <p:cNvSpPr>
            <a:spLocks noGrp="1"/>
          </p:cNvSpPr>
          <p:nvPr>
            <p:ph type="title"/>
          </p:nvPr>
        </p:nvSpPr>
        <p:spPr>
          <a:xfrm>
            <a:off x="838200" y="1386060"/>
            <a:ext cx="10515600" cy="1325563"/>
          </a:xfrm>
        </p:spPr>
        <p:txBody>
          <a:bodyPr>
            <a:normAutofit/>
          </a:bodyPr>
          <a:lstStyle/>
          <a:p>
            <a:r>
              <a:rPr lang="en-GB" sz="2200" b="1" dirty="0">
                <a:latin typeface="Arial" panose="020B0604020202020204" pitchFamily="34" charset="0"/>
                <a:cs typeface="Arial" panose="020B0604020202020204" pitchFamily="34" charset="0"/>
              </a:rPr>
              <a:t>Suggested broad outline of new MSITS</a:t>
            </a:r>
            <a:endParaRPr lang="en-US"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723EFF-0A4D-CC2D-50A7-EF76DAF369E2}"/>
              </a:ext>
            </a:extLst>
          </p:cNvPr>
          <p:cNvSpPr>
            <a:spLocks noGrp="1"/>
          </p:cNvSpPr>
          <p:nvPr>
            <p:ph idx="1"/>
          </p:nvPr>
        </p:nvSpPr>
        <p:spPr>
          <a:xfrm>
            <a:off x="838200" y="2965142"/>
            <a:ext cx="10515600" cy="3089430"/>
          </a:xfrm>
        </p:spPr>
        <p:txBody>
          <a:bodyPr>
            <a:normAutofit/>
          </a:bodyPr>
          <a:lstStyle/>
          <a:p>
            <a:pPr marL="514350" indent="-514350">
              <a:lnSpc>
                <a:spcPct val="107000"/>
              </a:lnSpc>
              <a:spcBef>
                <a:spcPts val="200"/>
              </a:spcBef>
              <a:buFont typeface="+mj-lt"/>
              <a:buAutoNum type="arabicPeriod"/>
            </a:pPr>
            <a:r>
              <a:rPr lang="en-GB" kern="100" dirty="0">
                <a:effectLst/>
                <a:latin typeface="Arial" panose="020B0604020202020204" pitchFamily="34" charset="0"/>
                <a:ea typeface="Times New Roman" panose="02020603050405020304" pitchFamily="18" charset="0"/>
                <a:cs typeface="Arial" panose="020B0604020202020204" pitchFamily="34" charset="0"/>
              </a:rPr>
              <a:t>Introduction</a:t>
            </a:r>
          </a:p>
          <a:p>
            <a:pPr lvl="1">
              <a:lnSpc>
                <a:spcPct val="107000"/>
              </a:lnSpc>
              <a:spcBef>
                <a:spcPts val="200"/>
              </a:spcBef>
            </a:pPr>
            <a:r>
              <a:rPr lang="en-GB" sz="1800" kern="100" dirty="0">
                <a:latin typeface="Arial" panose="020B0604020202020204" pitchFamily="34" charset="0"/>
                <a:ea typeface="Calibri" panose="020F0502020204030204" pitchFamily="34" charset="0"/>
                <a:cs typeface="Arial" panose="020B0604020202020204" pitchFamily="34" charset="0"/>
              </a:rPr>
              <a:t>Short and general text to explain the rationale for the revision, structure of the new manual, summary of main recommendations</a:t>
            </a:r>
          </a:p>
          <a:p>
            <a:pPr marL="514350" indent="-514350">
              <a:lnSpc>
                <a:spcPct val="107000"/>
              </a:lnSpc>
              <a:spcBef>
                <a:spcPts val="200"/>
              </a:spcBef>
              <a:buFont typeface="+mj-lt"/>
              <a:buAutoNum type="arabicPeriod"/>
            </a:pPr>
            <a:r>
              <a:rPr lang="en-US" kern="100" dirty="0">
                <a:solidFill>
                  <a:schemeClr val="accent1"/>
                </a:solidFill>
                <a:latin typeface="Arial" panose="020B0604020202020204" pitchFamily="34" charset="0"/>
                <a:cs typeface="Arial" panose="020B0604020202020204" pitchFamily="34" charset="0"/>
              </a:rPr>
              <a:t>A conceptual framework for measuring the international supply of services</a:t>
            </a:r>
            <a:endParaRPr lang="en-US" kern="100" dirty="0">
              <a:latin typeface="Arial" panose="020B0604020202020204" pitchFamily="34" charset="0"/>
              <a:cs typeface="Arial" panose="020B0604020202020204" pitchFamily="34" charset="0"/>
            </a:endParaRPr>
          </a:p>
          <a:p>
            <a:pPr lvl="1">
              <a:lnSpc>
                <a:spcPct val="107000"/>
              </a:lnSpc>
              <a:spcBef>
                <a:spcPts val="200"/>
              </a:spcBef>
            </a:pPr>
            <a:r>
              <a:rPr lang="en-US" sz="1800" kern="100" dirty="0">
                <a:latin typeface="Arial" panose="020B0604020202020204" pitchFamily="34" charset="0"/>
                <a:ea typeface="Calibri" panose="020F0502020204030204" pitchFamily="34" charset="0"/>
                <a:cs typeface="Arial" panose="020B0604020202020204" pitchFamily="34" charset="0"/>
              </a:rPr>
              <a:t>The first part of the chapter will be common with IMTS (basic concepts and definitions, boundaries between goods and services…)</a:t>
            </a:r>
          </a:p>
          <a:p>
            <a:pPr lvl="1">
              <a:lnSpc>
                <a:spcPct val="107000"/>
              </a:lnSpc>
              <a:spcBef>
                <a:spcPts val="200"/>
              </a:spcBef>
            </a:pPr>
            <a:r>
              <a:rPr lang="en-US" sz="1800" kern="100" dirty="0">
                <a:latin typeface="Arial" panose="020B0604020202020204" pitchFamily="34" charset="0"/>
                <a:ea typeface="Calibri" panose="020F0502020204030204" pitchFamily="34" charset="0"/>
                <a:cs typeface="Arial" panose="020B0604020202020204" pitchFamily="34" charset="0"/>
              </a:rPr>
              <a:t>The second part will present the conceptual framework for measuring trade in services in the broadest sense (meaning all the statistical frameworks and dimensions needed to provide a holistic picture of trade in services) – similar diagram to what we have for digital trade</a:t>
            </a:r>
            <a:endParaRPr lang="en-US" sz="1800" kern="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34FEE65-4447-F7DF-1A4F-333C0B2CE29C}"/>
              </a:ext>
            </a:extLst>
          </p:cNvPr>
          <p:cNvSpPr>
            <a:spLocks noGrp="1"/>
          </p:cNvSpPr>
          <p:nvPr>
            <p:ph type="sldNum" sz="quarter" idx="12"/>
          </p:nvPr>
        </p:nvSpPr>
        <p:spPr/>
        <p:txBody>
          <a:bodyPr/>
          <a:lstStyle/>
          <a:p>
            <a:fld id="{76D85732-6A6F-4CAA-BF3E-EED1D9C81190}" type="slidenum">
              <a:rPr lang="en-US" smtClean="0"/>
              <a:pPr/>
              <a:t>25</a:t>
            </a:fld>
            <a:endParaRPr lang="en-US"/>
          </a:p>
        </p:txBody>
      </p:sp>
    </p:spTree>
    <p:extLst>
      <p:ext uri="{BB962C8B-B14F-4D97-AF65-F5344CB8AC3E}">
        <p14:creationId xmlns:p14="http://schemas.microsoft.com/office/powerpoint/2010/main" val="707446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3AAC-756A-BA2F-BE06-53564375C72D}"/>
              </a:ext>
            </a:extLst>
          </p:cNvPr>
          <p:cNvSpPr>
            <a:spLocks noGrp="1"/>
          </p:cNvSpPr>
          <p:nvPr>
            <p:ph type="title"/>
          </p:nvPr>
        </p:nvSpPr>
        <p:spPr>
          <a:xfrm>
            <a:off x="997998" y="2103437"/>
            <a:ext cx="10515600" cy="1325563"/>
          </a:xfrm>
        </p:spPr>
        <p:txBody>
          <a:bodyPr>
            <a:normAutofit/>
          </a:bodyPr>
          <a:lstStyle/>
          <a:p>
            <a:r>
              <a:rPr lang="en-GB" sz="2200" b="1" dirty="0">
                <a:latin typeface="Arial" panose="020B0604020202020204" pitchFamily="34" charset="0"/>
                <a:cs typeface="Arial" panose="020B0604020202020204" pitchFamily="34" charset="0"/>
              </a:rPr>
              <a:t>Suggested broad outline of new MSITS</a:t>
            </a:r>
            <a:endParaRPr lang="en-US"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723EFF-0A4D-CC2D-50A7-EF76DAF369E2}"/>
              </a:ext>
            </a:extLst>
          </p:cNvPr>
          <p:cNvSpPr>
            <a:spLocks noGrp="1"/>
          </p:cNvSpPr>
          <p:nvPr>
            <p:ph idx="1"/>
          </p:nvPr>
        </p:nvSpPr>
        <p:spPr>
          <a:xfrm>
            <a:off x="838200" y="3240348"/>
            <a:ext cx="10515600" cy="2572629"/>
          </a:xfrm>
        </p:spPr>
        <p:txBody>
          <a:bodyPr>
            <a:normAutofit/>
          </a:bodyPr>
          <a:lstStyle/>
          <a:p>
            <a:pPr marL="514350" indent="-514350">
              <a:buFont typeface="+mj-lt"/>
              <a:buAutoNum type="arabicPeriod" startAt="3"/>
            </a:pPr>
            <a:r>
              <a:rPr lang="en-GB" dirty="0">
                <a:latin typeface="Arial" panose="020B0604020202020204" pitchFamily="34" charset="0"/>
                <a:cs typeface="Arial" panose="020B0604020202020204" pitchFamily="34" charset="0"/>
              </a:rPr>
              <a:t>Services transactions between residents and non-residents</a:t>
            </a:r>
          </a:p>
          <a:p>
            <a:pPr lvl="1"/>
            <a:r>
              <a:rPr lang="en-US" sz="1800" dirty="0">
                <a:latin typeface="Arial" panose="020B0604020202020204" pitchFamily="34" charset="0"/>
                <a:cs typeface="Arial" panose="020B0604020202020204" pitchFamily="34" charset="0"/>
              </a:rPr>
              <a:t>same scope as the BPM7 chapter on services, avoiding too many repetitions but still providing all the basic information to readers. Issues not well covered by BPM7 can be explored and clarified.</a:t>
            </a:r>
          </a:p>
          <a:p>
            <a:pPr marL="514350" indent="-514350">
              <a:buFont typeface="+mj-lt"/>
              <a:buAutoNum type="arabicPeriod" startAt="4"/>
            </a:pPr>
            <a:r>
              <a:rPr lang="en-GB" dirty="0">
                <a:latin typeface="Arial" panose="020B0604020202020204" pitchFamily="34" charset="0"/>
                <a:cs typeface="Arial" panose="020B0604020202020204" pitchFamily="34" charset="0"/>
              </a:rPr>
              <a:t>International supply of services through commercial presence</a:t>
            </a:r>
          </a:p>
          <a:p>
            <a:pPr lvl="1"/>
            <a:r>
              <a:rPr lang="en-US" sz="1800" dirty="0">
                <a:latin typeface="Arial" panose="020B0604020202020204" pitchFamily="34" charset="0"/>
                <a:cs typeface="Arial" panose="020B0604020202020204" pitchFamily="34" charset="0"/>
              </a:rPr>
              <a:t>Revamping/shortening of current chapter IV, focus on local supply (not on FATS in general). Substantial re-drafting is needed to focus on what is needed exactly to measure commercial presence and how to avoid overlapping between ITS and FATS data.</a:t>
            </a:r>
          </a:p>
        </p:txBody>
      </p:sp>
      <p:sp>
        <p:nvSpPr>
          <p:cNvPr id="4" name="Slide Number Placeholder 3">
            <a:extLst>
              <a:ext uri="{FF2B5EF4-FFF2-40B4-BE49-F238E27FC236}">
                <a16:creationId xmlns:a16="http://schemas.microsoft.com/office/drawing/2014/main" id="{B4EE462D-C461-7C22-BBC7-2844A4A88F1D}"/>
              </a:ext>
            </a:extLst>
          </p:cNvPr>
          <p:cNvSpPr>
            <a:spLocks noGrp="1"/>
          </p:cNvSpPr>
          <p:nvPr>
            <p:ph type="sldNum" sz="quarter" idx="12"/>
          </p:nvPr>
        </p:nvSpPr>
        <p:spPr/>
        <p:txBody>
          <a:bodyPr/>
          <a:lstStyle/>
          <a:p>
            <a:fld id="{76D85732-6A6F-4CAA-BF3E-EED1D9C81190}" type="slidenum">
              <a:rPr lang="en-US" smtClean="0"/>
              <a:pPr/>
              <a:t>26</a:t>
            </a:fld>
            <a:endParaRPr lang="en-US"/>
          </a:p>
        </p:txBody>
      </p:sp>
    </p:spTree>
    <p:extLst>
      <p:ext uri="{BB962C8B-B14F-4D97-AF65-F5344CB8AC3E}">
        <p14:creationId xmlns:p14="http://schemas.microsoft.com/office/powerpoint/2010/main" val="969622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3AAC-756A-BA2F-BE06-53564375C72D}"/>
              </a:ext>
            </a:extLst>
          </p:cNvPr>
          <p:cNvSpPr>
            <a:spLocks noGrp="1"/>
          </p:cNvSpPr>
          <p:nvPr>
            <p:ph type="title"/>
          </p:nvPr>
        </p:nvSpPr>
        <p:spPr>
          <a:xfrm>
            <a:off x="838200" y="1981370"/>
            <a:ext cx="10515600" cy="1325563"/>
          </a:xfrm>
        </p:spPr>
        <p:txBody>
          <a:bodyPr>
            <a:normAutofit/>
          </a:bodyPr>
          <a:lstStyle/>
          <a:p>
            <a:r>
              <a:rPr lang="en-GB" sz="2200" b="1" dirty="0">
                <a:latin typeface="Arial" panose="020B0604020202020204" pitchFamily="34" charset="0"/>
                <a:cs typeface="Arial" panose="020B0604020202020204" pitchFamily="34" charset="0"/>
              </a:rPr>
              <a:t>Suggested broad outline of new MSITS</a:t>
            </a:r>
            <a:endParaRPr lang="en-US"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723EFF-0A4D-CC2D-50A7-EF76DAF369E2}"/>
              </a:ext>
            </a:extLst>
          </p:cNvPr>
          <p:cNvSpPr>
            <a:spLocks noGrp="1"/>
          </p:cNvSpPr>
          <p:nvPr>
            <p:ph idx="1"/>
          </p:nvPr>
        </p:nvSpPr>
        <p:spPr>
          <a:xfrm>
            <a:off x="838200" y="3551067"/>
            <a:ext cx="10515600" cy="2625895"/>
          </a:xfrm>
        </p:spPr>
        <p:txBody>
          <a:bodyPr>
            <a:normAutofit/>
          </a:bodyPr>
          <a:lstStyle/>
          <a:p>
            <a:pPr marL="514350" indent="-514350">
              <a:lnSpc>
                <a:spcPct val="107000"/>
              </a:lnSpc>
              <a:spcBef>
                <a:spcPts val="200"/>
              </a:spcBef>
              <a:buFont typeface="+mj-lt"/>
              <a:buAutoNum type="arabicPeriod" startAt="5"/>
            </a:pPr>
            <a:r>
              <a:rPr lang="en-US" kern="100" dirty="0">
                <a:solidFill>
                  <a:schemeClr val="accent1"/>
                </a:solidFill>
                <a:latin typeface="Arial" panose="020B0604020202020204" pitchFamily="34" charset="0"/>
                <a:cs typeface="Arial" panose="020B0604020202020204" pitchFamily="34" charset="0"/>
              </a:rPr>
              <a:t>Towards a holistic measure of trade in services </a:t>
            </a:r>
          </a:p>
          <a:p>
            <a:pPr lvl="1">
              <a:lnSpc>
                <a:spcPct val="107000"/>
              </a:lnSpc>
              <a:spcBef>
                <a:spcPts val="200"/>
              </a:spcBef>
            </a:pPr>
            <a:r>
              <a:rPr lang="en-US" sz="1800" kern="100" dirty="0">
                <a:latin typeface="Arial" panose="020B0604020202020204" pitchFamily="34" charset="0"/>
                <a:ea typeface="Calibri" panose="020F0502020204030204" pitchFamily="34" charset="0"/>
                <a:cs typeface="Arial" panose="020B0604020202020204" pitchFamily="34" charset="0"/>
              </a:rPr>
              <a:t>This chapter should develop the additional dimensions covered by the conceptual framework:</a:t>
            </a:r>
          </a:p>
          <a:p>
            <a:pPr lvl="2">
              <a:lnSpc>
                <a:spcPct val="107000"/>
              </a:lnSpc>
              <a:spcBef>
                <a:spcPts val="200"/>
              </a:spcBef>
            </a:pPr>
            <a:r>
              <a:rPr lang="en-US" sz="1800" kern="100" dirty="0">
                <a:latin typeface="Arial" panose="020B0604020202020204" pitchFamily="34" charset="0"/>
                <a:ea typeface="Calibri" panose="020F0502020204030204" pitchFamily="34" charset="0"/>
                <a:cs typeface="Arial" panose="020B0604020202020204" pitchFamily="34" charset="0"/>
              </a:rPr>
              <a:t>Modes of Supply</a:t>
            </a:r>
          </a:p>
          <a:p>
            <a:pPr lvl="2">
              <a:lnSpc>
                <a:spcPct val="107000"/>
              </a:lnSpc>
              <a:spcBef>
                <a:spcPts val="200"/>
              </a:spcBef>
            </a:pPr>
            <a:r>
              <a:rPr lang="en-US" sz="1800" kern="100" dirty="0">
                <a:latin typeface="Arial" panose="020B0604020202020204" pitchFamily="34" charset="0"/>
                <a:ea typeface="Calibri" panose="020F0502020204030204" pitchFamily="34" charset="0"/>
                <a:cs typeface="Arial" panose="020B0604020202020204" pitchFamily="34" charset="0"/>
              </a:rPr>
              <a:t>STEC</a:t>
            </a:r>
          </a:p>
          <a:p>
            <a:pPr lvl="2">
              <a:lnSpc>
                <a:spcPct val="107000"/>
              </a:lnSpc>
              <a:spcBef>
                <a:spcPts val="200"/>
              </a:spcBef>
            </a:pPr>
            <a:r>
              <a:rPr lang="en-US" sz="1800" kern="100" dirty="0">
                <a:latin typeface="Arial" panose="020B0604020202020204" pitchFamily="34" charset="0"/>
                <a:ea typeface="Calibri" panose="020F0502020204030204" pitchFamily="34" charset="0"/>
                <a:cs typeface="Arial" panose="020B0604020202020204" pitchFamily="34" charset="0"/>
              </a:rPr>
              <a:t>Digital trade in services</a:t>
            </a:r>
          </a:p>
          <a:p>
            <a:pPr lvl="2">
              <a:lnSpc>
                <a:spcPct val="107000"/>
              </a:lnSpc>
              <a:spcBef>
                <a:spcPts val="200"/>
              </a:spcBef>
            </a:pPr>
            <a:r>
              <a:rPr lang="en-US" sz="1800" kern="100" dirty="0">
                <a:latin typeface="Arial" panose="020B0604020202020204" pitchFamily="34" charset="0"/>
                <a:ea typeface="Calibri" panose="020F0502020204030204" pitchFamily="34" charset="0"/>
                <a:cs typeface="Arial" panose="020B0604020202020204" pitchFamily="34" charset="0"/>
              </a:rPr>
              <a:t>Additional dimensions…</a:t>
            </a:r>
          </a:p>
          <a:p>
            <a:pPr marL="514350" indent="-514350">
              <a:lnSpc>
                <a:spcPct val="107000"/>
              </a:lnSpc>
              <a:spcBef>
                <a:spcPts val="200"/>
              </a:spcBef>
              <a:buFont typeface="+mj-lt"/>
              <a:buAutoNum type="arabicPeriod" startAt="5"/>
            </a:pPr>
            <a:endParaRPr lang="en-US" kern="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34FEE65-4447-F7DF-1A4F-333C0B2CE29C}"/>
              </a:ext>
            </a:extLst>
          </p:cNvPr>
          <p:cNvSpPr>
            <a:spLocks noGrp="1"/>
          </p:cNvSpPr>
          <p:nvPr>
            <p:ph type="sldNum" sz="quarter" idx="12"/>
          </p:nvPr>
        </p:nvSpPr>
        <p:spPr/>
        <p:txBody>
          <a:bodyPr/>
          <a:lstStyle/>
          <a:p>
            <a:fld id="{76D85732-6A6F-4CAA-BF3E-EED1D9C81190}" type="slidenum">
              <a:rPr lang="en-US" smtClean="0"/>
              <a:pPr/>
              <a:t>27</a:t>
            </a:fld>
            <a:endParaRPr lang="en-US"/>
          </a:p>
        </p:txBody>
      </p:sp>
    </p:spTree>
    <p:extLst>
      <p:ext uri="{BB962C8B-B14F-4D97-AF65-F5344CB8AC3E}">
        <p14:creationId xmlns:p14="http://schemas.microsoft.com/office/powerpoint/2010/main" val="1301687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3AAC-756A-BA2F-BE06-53564375C72D}"/>
              </a:ext>
            </a:extLst>
          </p:cNvPr>
          <p:cNvSpPr>
            <a:spLocks noGrp="1"/>
          </p:cNvSpPr>
          <p:nvPr>
            <p:ph type="title"/>
          </p:nvPr>
        </p:nvSpPr>
        <p:spPr>
          <a:xfrm>
            <a:off x="838200" y="1595190"/>
            <a:ext cx="10515600" cy="855047"/>
          </a:xfrm>
        </p:spPr>
        <p:txBody>
          <a:bodyPr>
            <a:normAutofit/>
          </a:bodyPr>
          <a:lstStyle/>
          <a:p>
            <a:r>
              <a:rPr lang="en-GB" sz="2200" b="1" dirty="0"/>
              <a:t>Suggested broad outline of new MSITS</a:t>
            </a:r>
            <a:endParaRPr lang="en-US" sz="2200" b="1" dirty="0"/>
          </a:p>
        </p:txBody>
      </p:sp>
      <p:sp>
        <p:nvSpPr>
          <p:cNvPr id="3" name="Content Placeholder 2">
            <a:extLst>
              <a:ext uri="{FF2B5EF4-FFF2-40B4-BE49-F238E27FC236}">
                <a16:creationId xmlns:a16="http://schemas.microsoft.com/office/drawing/2014/main" id="{91723EFF-0A4D-CC2D-50A7-EF76DAF369E2}"/>
              </a:ext>
            </a:extLst>
          </p:cNvPr>
          <p:cNvSpPr>
            <a:spLocks noGrp="1"/>
          </p:cNvSpPr>
          <p:nvPr>
            <p:ph idx="1"/>
          </p:nvPr>
        </p:nvSpPr>
        <p:spPr>
          <a:xfrm>
            <a:off x="722790" y="2583402"/>
            <a:ext cx="10515600" cy="2617017"/>
          </a:xfrm>
        </p:spPr>
        <p:txBody>
          <a:bodyPr>
            <a:normAutofit/>
          </a:bodyPr>
          <a:lstStyle/>
          <a:p>
            <a:pPr marL="514350" indent="-514350">
              <a:lnSpc>
                <a:spcPct val="107000"/>
              </a:lnSpc>
              <a:spcBef>
                <a:spcPts val="200"/>
              </a:spcBef>
              <a:buFont typeface="+mj-lt"/>
              <a:buAutoNum type="arabicPeriod" startAt="6"/>
            </a:pPr>
            <a:r>
              <a:rPr lang="en-US" kern="100" dirty="0">
                <a:effectLst/>
                <a:ea typeface="Times New Roman" panose="02020603050405020304" pitchFamily="18" charset="0"/>
                <a:cs typeface="Times New Roman" panose="02020603050405020304" pitchFamily="18" charset="0"/>
              </a:rPr>
              <a:t>Quantitative indicators on the international supply of services</a:t>
            </a:r>
          </a:p>
          <a:p>
            <a:pPr lvl="1">
              <a:lnSpc>
                <a:spcPct val="107000"/>
              </a:lnSpc>
              <a:spcBef>
                <a:spcPts val="200"/>
              </a:spcBef>
            </a:pPr>
            <a:r>
              <a:rPr lang="en-US" sz="1800" kern="100" dirty="0">
                <a:ea typeface="Calibri" panose="020F0502020204030204" pitchFamily="34" charset="0"/>
                <a:cs typeface="Times New Roman" panose="02020603050405020304" pitchFamily="18" charset="0"/>
              </a:rPr>
              <a:t>This new chapter would contain material from current </a:t>
            </a:r>
            <a:r>
              <a:rPr lang="en-US" sz="1800" kern="100" dirty="0" err="1">
                <a:ea typeface="Calibri" panose="020F0502020204030204" pitchFamily="34" charset="0"/>
                <a:cs typeface="Times New Roman" panose="02020603050405020304" pitchFamily="18" charset="0"/>
              </a:rPr>
              <a:t>ch</a:t>
            </a:r>
            <a:r>
              <a:rPr lang="en-US" sz="1800" kern="100" dirty="0">
                <a:ea typeface="Calibri" panose="020F0502020204030204" pitchFamily="34" charset="0"/>
                <a:cs typeface="Times New Roman" panose="02020603050405020304" pitchFamily="18" charset="0"/>
              </a:rPr>
              <a:t> V section D, covering mode 3 and mode 4 quantitative indicators plus possibly volume/price measures of services trade</a:t>
            </a:r>
          </a:p>
          <a:p>
            <a:pPr marL="514350" indent="-514350">
              <a:lnSpc>
                <a:spcPct val="107000"/>
              </a:lnSpc>
              <a:spcBef>
                <a:spcPts val="200"/>
              </a:spcBef>
              <a:buFont typeface="+mj-lt"/>
              <a:buAutoNum type="arabicPeriod" startAt="7"/>
            </a:pPr>
            <a:r>
              <a:rPr lang="en-GB" kern="100" dirty="0">
                <a:effectLst/>
                <a:ea typeface="Times New Roman" panose="02020603050405020304" pitchFamily="18" charset="0"/>
                <a:cs typeface="Times New Roman" panose="02020603050405020304" pitchFamily="18" charset="0"/>
              </a:rPr>
              <a:t>Data quality and dissemination</a:t>
            </a:r>
          </a:p>
          <a:p>
            <a:pPr lvl="1">
              <a:lnSpc>
                <a:spcPct val="107000"/>
              </a:lnSpc>
              <a:spcBef>
                <a:spcPts val="200"/>
              </a:spcBef>
            </a:pPr>
            <a:r>
              <a:rPr lang="en-GB" sz="1800" kern="100" dirty="0">
                <a:ea typeface="Calibri" panose="020F0502020204030204" pitchFamily="34" charset="0"/>
                <a:cs typeface="Times New Roman" panose="02020603050405020304" pitchFamily="18" charset="0"/>
              </a:rPr>
              <a:t>Quality assurance framework</a:t>
            </a:r>
          </a:p>
          <a:p>
            <a:pPr lvl="1">
              <a:lnSpc>
                <a:spcPct val="107000"/>
              </a:lnSpc>
              <a:spcBef>
                <a:spcPts val="200"/>
              </a:spcBef>
            </a:pPr>
            <a:r>
              <a:rPr lang="en-GB" sz="1800" kern="100" dirty="0">
                <a:effectLst/>
                <a:ea typeface="Calibri" panose="020F0502020204030204" pitchFamily="34" charset="0"/>
                <a:cs typeface="Times New Roman" panose="02020603050405020304" pitchFamily="18" charset="0"/>
              </a:rPr>
              <a:t>Data disse</a:t>
            </a:r>
            <a:r>
              <a:rPr lang="en-GB" sz="1800" kern="100" dirty="0">
                <a:ea typeface="Calibri" panose="020F0502020204030204" pitchFamily="34" charset="0"/>
                <a:cs typeface="Times New Roman" panose="02020603050405020304" pitchFamily="18" charset="0"/>
              </a:rPr>
              <a:t>mination (confidentiality, revisions, seasonal adjustment…)</a:t>
            </a:r>
          </a:p>
          <a:p>
            <a:pPr lvl="1">
              <a:lnSpc>
                <a:spcPct val="107000"/>
              </a:lnSpc>
              <a:spcBef>
                <a:spcPts val="200"/>
              </a:spcBef>
            </a:pPr>
            <a:r>
              <a:rPr lang="en-GB" sz="1800" kern="100" dirty="0">
                <a:ea typeface="Calibri" panose="020F0502020204030204" pitchFamily="34" charset="0"/>
                <a:cs typeface="Times New Roman" panose="02020603050405020304" pitchFamily="18" charset="0"/>
              </a:rPr>
              <a:t>Text to be consistent with HIBTS and IMTS</a:t>
            </a:r>
          </a:p>
          <a:p>
            <a:pPr>
              <a:lnSpc>
                <a:spcPct val="107000"/>
              </a:lnSpc>
              <a:spcBef>
                <a:spcPts val="200"/>
              </a:spcBef>
            </a:pPr>
            <a:endParaRPr lang="en-US" kern="100" dirty="0">
              <a:ea typeface="Calibri" panose="020F0502020204030204" pitchFamily="34" charset="0"/>
              <a:cs typeface="Times New Roman" panose="02020603050405020304" pitchFamily="18" charset="0"/>
            </a:endParaRPr>
          </a:p>
          <a:p>
            <a:pPr marL="514350" indent="-514350">
              <a:lnSpc>
                <a:spcPct val="107000"/>
              </a:lnSpc>
              <a:spcBef>
                <a:spcPts val="200"/>
              </a:spcBef>
              <a:buFont typeface="+mj-lt"/>
              <a:buAutoNum type="arabicPeriod" startAt="6"/>
            </a:pPr>
            <a:endParaRPr lang="en-GB" kern="100" dirty="0">
              <a:ea typeface="Calibri" panose="020F0502020204030204" pitchFamily="34" charset="0"/>
              <a:cs typeface="Times New Roman" panose="02020603050405020304" pitchFamily="18" charset="0"/>
            </a:endParaRPr>
          </a:p>
          <a:p>
            <a:pPr marL="514350" indent="-514350">
              <a:lnSpc>
                <a:spcPct val="107000"/>
              </a:lnSpc>
              <a:spcBef>
                <a:spcPts val="200"/>
              </a:spcBef>
              <a:buFont typeface="+mj-lt"/>
              <a:buAutoNum type="arabicPeriod" startAt="6"/>
            </a:pPr>
            <a:endParaRPr lang="en-US" kern="1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34FEE65-4447-F7DF-1A4F-333C0B2CE29C}"/>
              </a:ext>
            </a:extLst>
          </p:cNvPr>
          <p:cNvSpPr>
            <a:spLocks noGrp="1"/>
          </p:cNvSpPr>
          <p:nvPr>
            <p:ph type="sldNum" sz="quarter" idx="12"/>
          </p:nvPr>
        </p:nvSpPr>
        <p:spPr/>
        <p:txBody>
          <a:bodyPr/>
          <a:lstStyle/>
          <a:p>
            <a:fld id="{76D85732-6A6F-4CAA-BF3E-EED1D9C81190}" type="slidenum">
              <a:rPr lang="en-US" smtClean="0"/>
              <a:pPr/>
              <a:t>28</a:t>
            </a:fld>
            <a:endParaRPr lang="en-US"/>
          </a:p>
        </p:txBody>
      </p:sp>
    </p:spTree>
    <p:extLst>
      <p:ext uri="{BB962C8B-B14F-4D97-AF65-F5344CB8AC3E}">
        <p14:creationId xmlns:p14="http://schemas.microsoft.com/office/powerpoint/2010/main" val="267065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3AAC-756A-BA2F-BE06-53564375C72D}"/>
              </a:ext>
            </a:extLst>
          </p:cNvPr>
          <p:cNvSpPr>
            <a:spLocks noGrp="1"/>
          </p:cNvSpPr>
          <p:nvPr>
            <p:ph type="title"/>
          </p:nvPr>
        </p:nvSpPr>
        <p:spPr>
          <a:xfrm>
            <a:off x="1077897" y="1164117"/>
            <a:ext cx="10515600" cy="1325563"/>
          </a:xfrm>
        </p:spPr>
        <p:txBody>
          <a:bodyPr>
            <a:normAutofit/>
          </a:bodyPr>
          <a:lstStyle/>
          <a:p>
            <a:r>
              <a:rPr lang="en-GB" sz="2200" b="1" dirty="0">
                <a:latin typeface="Arial" panose="020B0604020202020204" pitchFamily="34" charset="0"/>
                <a:cs typeface="Arial" panose="020B0604020202020204" pitchFamily="34" charset="0"/>
              </a:rPr>
              <a:t>Annexes</a:t>
            </a:r>
            <a:endParaRPr lang="en-US"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723EFF-0A4D-CC2D-50A7-EF76DAF369E2}"/>
              </a:ext>
            </a:extLst>
          </p:cNvPr>
          <p:cNvSpPr>
            <a:spLocks noGrp="1"/>
          </p:cNvSpPr>
          <p:nvPr>
            <p:ph idx="1"/>
          </p:nvPr>
        </p:nvSpPr>
        <p:spPr>
          <a:xfrm>
            <a:off x="838200" y="2313897"/>
            <a:ext cx="10515600" cy="4351338"/>
          </a:xfrm>
        </p:spPr>
        <p:txBody>
          <a:bodyPr>
            <a:normAutofit/>
          </a:bodyPr>
          <a:lstStyle/>
          <a:p>
            <a:pPr>
              <a:lnSpc>
                <a:spcPct val="107000"/>
              </a:lnSpc>
              <a:spcBef>
                <a:spcPts val="200"/>
              </a:spcBef>
            </a:pPr>
            <a:r>
              <a:rPr lang="en-US" kern="100" dirty="0">
                <a:effectLst/>
                <a:latin typeface="Arial" panose="020B0604020202020204" pitchFamily="34" charset="0"/>
                <a:ea typeface="Times New Roman" panose="02020603050405020304" pitchFamily="18" charset="0"/>
                <a:cs typeface="Arial" panose="020B0604020202020204" pitchFamily="34" charset="0"/>
              </a:rPr>
              <a:t>Annex 1 (new): Statistical systems and classifications related to trade in services</a:t>
            </a:r>
          </a:p>
          <a:p>
            <a:pPr lvl="1">
              <a:lnSpc>
                <a:spcPct val="107000"/>
              </a:lnSpc>
              <a:spcBef>
                <a:spcPts val="200"/>
              </a:spcBef>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Roughly corresponds to current </a:t>
            </a:r>
            <a:r>
              <a:rPr lang="en-US" sz="1800" kern="100" dirty="0" err="1">
                <a:effectLst/>
                <a:latin typeface="Arial" panose="020B0604020202020204" pitchFamily="34" charset="0"/>
                <a:ea typeface="Times New Roman" panose="02020603050405020304" pitchFamily="18" charset="0"/>
                <a:cs typeface="Arial" panose="020B0604020202020204" pitchFamily="34" charset="0"/>
              </a:rPr>
              <a:t>ch</a:t>
            </a:r>
            <a:r>
              <a:rPr lang="en-US" sz="1800" kern="100" dirty="0">
                <a:effectLst/>
                <a:latin typeface="Arial" panose="020B0604020202020204" pitchFamily="34" charset="0"/>
                <a:ea typeface="Times New Roman" panose="02020603050405020304" pitchFamily="18" charset="0"/>
                <a:cs typeface="Arial" panose="020B0604020202020204" pitchFamily="34" charset="0"/>
              </a:rPr>
              <a:t> II, section C, updated with SNA 2025, BPM7, BD5…</a:t>
            </a:r>
          </a:p>
          <a:p>
            <a:pPr>
              <a:lnSpc>
                <a:spcPct val="107000"/>
              </a:lnSpc>
              <a:spcBef>
                <a:spcPts val="200"/>
              </a:spcBef>
            </a:pPr>
            <a:r>
              <a:rPr lang="en-US" kern="100" dirty="0">
                <a:effectLst/>
                <a:latin typeface="Arial" panose="020B0604020202020204" pitchFamily="34" charset="0"/>
                <a:ea typeface="Times New Roman" panose="02020603050405020304" pitchFamily="18" charset="0"/>
                <a:cs typeface="Arial" panose="020B0604020202020204" pitchFamily="34" charset="0"/>
              </a:rPr>
              <a:t>Annex 2: </a:t>
            </a:r>
            <a:r>
              <a:rPr lang="en-US" kern="1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2026 EBOPS</a:t>
            </a:r>
            <a:r>
              <a:rPr lang="en-US" kern="100" dirty="0">
                <a:effectLst/>
                <a:latin typeface="Arial" panose="020B0604020202020204" pitchFamily="34" charset="0"/>
                <a:ea typeface="Times New Roman" panose="02020603050405020304" pitchFamily="18" charset="0"/>
                <a:cs typeface="Arial" panose="020B0604020202020204" pitchFamily="34" charset="0"/>
              </a:rPr>
              <a:t> (to be developed)</a:t>
            </a:r>
          </a:p>
          <a:p>
            <a:pPr lvl="1">
              <a:lnSpc>
                <a:spcPct val="107000"/>
              </a:lnSpc>
              <a:spcBef>
                <a:spcPts val="200"/>
              </a:spcBef>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The relevant content will be carried over from MSITS 2010 and GNV.11 on EBOPS update with some editing for consistency.  </a:t>
            </a:r>
          </a:p>
          <a:p>
            <a:pPr>
              <a:lnSpc>
                <a:spcPct val="107000"/>
              </a:lnSpc>
              <a:spcBef>
                <a:spcPts val="200"/>
              </a:spcBef>
            </a:pPr>
            <a:r>
              <a:rPr lang="en-US" kern="100" dirty="0">
                <a:effectLst/>
                <a:latin typeface="Arial" panose="020B0604020202020204" pitchFamily="34" charset="0"/>
                <a:ea typeface="Times New Roman" panose="02020603050405020304" pitchFamily="18" charset="0"/>
                <a:cs typeface="Arial" panose="020B0604020202020204" pitchFamily="34" charset="0"/>
              </a:rPr>
              <a:t>Annex 3: ISIC rev.5 Categories for Foreign Affiliates in services (ICFA, rev. 2) </a:t>
            </a:r>
          </a:p>
          <a:p>
            <a:pPr lvl="1">
              <a:lnSpc>
                <a:spcPct val="107000"/>
              </a:lnSpc>
              <a:spcBef>
                <a:spcPts val="200"/>
              </a:spcBef>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ICFA rev 2 to be developed following new ISIC rev. 5</a:t>
            </a:r>
          </a:p>
          <a:p>
            <a:pPr>
              <a:lnSpc>
                <a:spcPct val="107000"/>
              </a:lnSpc>
              <a:spcBef>
                <a:spcPts val="200"/>
              </a:spcBef>
            </a:pPr>
            <a:r>
              <a:rPr lang="en-US" kern="100" dirty="0">
                <a:effectLst/>
                <a:latin typeface="Arial" panose="020B0604020202020204" pitchFamily="34" charset="0"/>
                <a:ea typeface="Times New Roman" panose="02020603050405020304" pitchFamily="18" charset="0"/>
                <a:cs typeface="Arial" panose="020B0604020202020204" pitchFamily="34" charset="0"/>
              </a:rPr>
              <a:t>Annex 4: extract from GATS </a:t>
            </a:r>
          </a:p>
          <a:p>
            <a:pPr lvl="1">
              <a:lnSpc>
                <a:spcPct val="107000"/>
              </a:lnSpc>
              <a:spcBef>
                <a:spcPts val="200"/>
              </a:spcBef>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No changes envisaged</a:t>
            </a:r>
          </a:p>
          <a:p>
            <a:pPr>
              <a:lnSpc>
                <a:spcPct val="107000"/>
              </a:lnSpc>
              <a:spcBef>
                <a:spcPts val="200"/>
              </a:spcBef>
            </a:pPr>
            <a:r>
              <a:rPr lang="en-US" kern="100" dirty="0">
                <a:effectLst/>
                <a:latin typeface="Arial" panose="020B0604020202020204" pitchFamily="34" charset="0"/>
                <a:ea typeface="Times New Roman" panose="02020603050405020304" pitchFamily="18" charset="0"/>
                <a:cs typeface="Arial" panose="020B0604020202020204" pitchFamily="34" charset="0"/>
              </a:rPr>
              <a:t>Annex 5: Services sectoral classification list (W/120)</a:t>
            </a:r>
          </a:p>
          <a:p>
            <a:pPr lvl="1">
              <a:lnSpc>
                <a:spcPct val="107000"/>
              </a:lnSpc>
              <a:spcBef>
                <a:spcPts val="200"/>
              </a:spcBef>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No changes envisaged</a:t>
            </a:r>
          </a:p>
          <a:p>
            <a:pPr>
              <a:lnSpc>
                <a:spcPct val="107000"/>
              </a:lnSpc>
              <a:spcBef>
                <a:spcPts val="200"/>
              </a:spcBef>
            </a:pPr>
            <a:r>
              <a:rPr lang="en-US" kern="100" dirty="0">
                <a:effectLst/>
                <a:latin typeface="Arial" panose="020B0604020202020204" pitchFamily="34" charset="0"/>
                <a:ea typeface="Times New Roman" panose="02020603050405020304" pitchFamily="18" charset="0"/>
                <a:cs typeface="Arial" panose="020B0604020202020204" pitchFamily="34" charset="0"/>
              </a:rPr>
              <a:t>Annex 6: Relationships between MSITS 2026 and IRTS 2008</a:t>
            </a:r>
          </a:p>
          <a:p>
            <a:pPr lvl="1">
              <a:lnSpc>
                <a:spcPct val="107000"/>
              </a:lnSpc>
              <a:spcBef>
                <a:spcPts val="200"/>
              </a:spcBef>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Not many changes envisaged buy needs review by UN Tourism</a:t>
            </a:r>
          </a:p>
        </p:txBody>
      </p:sp>
      <p:sp>
        <p:nvSpPr>
          <p:cNvPr id="4" name="Slide Number Placeholder 3">
            <a:extLst>
              <a:ext uri="{FF2B5EF4-FFF2-40B4-BE49-F238E27FC236}">
                <a16:creationId xmlns:a16="http://schemas.microsoft.com/office/drawing/2014/main" id="{634FEE65-4447-F7DF-1A4F-333C0B2CE29C}"/>
              </a:ext>
            </a:extLst>
          </p:cNvPr>
          <p:cNvSpPr>
            <a:spLocks noGrp="1"/>
          </p:cNvSpPr>
          <p:nvPr>
            <p:ph type="sldNum" sz="quarter" idx="12"/>
          </p:nvPr>
        </p:nvSpPr>
        <p:spPr/>
        <p:txBody>
          <a:bodyPr/>
          <a:lstStyle/>
          <a:p>
            <a:fld id="{76D85732-6A6F-4CAA-BF3E-EED1D9C81190}" type="slidenum">
              <a:rPr lang="en-US" smtClean="0"/>
              <a:pPr/>
              <a:t>29</a:t>
            </a:fld>
            <a:endParaRPr lang="en-US"/>
          </a:p>
        </p:txBody>
      </p:sp>
    </p:spTree>
    <p:extLst>
      <p:ext uri="{BB962C8B-B14F-4D97-AF65-F5344CB8AC3E}">
        <p14:creationId xmlns:p14="http://schemas.microsoft.com/office/powerpoint/2010/main" val="165172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3</a:t>
            </a:fld>
            <a:endParaRPr lang="en-US" dirty="0"/>
          </a:p>
        </p:txBody>
      </p:sp>
      <p:sp>
        <p:nvSpPr>
          <p:cNvPr id="2" name="Text Placeholder 1">
            <a:extLst>
              <a:ext uri="{FF2B5EF4-FFF2-40B4-BE49-F238E27FC236}">
                <a16:creationId xmlns:a16="http://schemas.microsoft.com/office/drawing/2014/main" id="{EDEF807E-AA5A-C500-EEFC-6DDE90724C03}"/>
              </a:ext>
            </a:extLst>
          </p:cNvPr>
          <p:cNvSpPr txBox="1">
            <a:spLocks/>
          </p:cNvSpPr>
          <p:nvPr/>
        </p:nvSpPr>
        <p:spPr>
          <a:xfrm>
            <a:off x="662321" y="1089411"/>
            <a:ext cx="11281835" cy="1192152"/>
          </a:xfrm>
        </p:spPr>
        <p:txBody>
          <a:bodyPr>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b="1" dirty="0"/>
              <a:t>Background</a:t>
            </a:r>
          </a:p>
          <a:p>
            <a:r>
              <a:rPr lang="en-US" sz="2000" dirty="0"/>
              <a:t>Task Team on International Trade Statistics</a:t>
            </a:r>
            <a:br>
              <a:rPr lang="en-US" sz="2000" dirty="0"/>
            </a:br>
            <a:r>
              <a:rPr lang="en-US" sz="2000" dirty="0"/>
              <a:t>UN Committee of Experts on Business and Trade Statistics</a:t>
            </a:r>
            <a:endParaRPr lang="en-US" sz="2000" dirty="0">
              <a:solidFill>
                <a:srgbClr val="FF0000"/>
              </a:solidFill>
            </a:endParaRPr>
          </a:p>
        </p:txBody>
      </p:sp>
      <p:graphicFrame>
        <p:nvGraphicFramePr>
          <p:cNvPr id="3" name="Content Placeholder 6">
            <a:extLst>
              <a:ext uri="{FF2B5EF4-FFF2-40B4-BE49-F238E27FC236}">
                <a16:creationId xmlns:a16="http://schemas.microsoft.com/office/drawing/2014/main" id="{CEA1BB74-029D-88F0-89FE-E13408B6EED1}"/>
              </a:ext>
            </a:extLst>
          </p:cNvPr>
          <p:cNvGraphicFramePr>
            <a:graphicFrameLocks/>
          </p:cNvGraphicFramePr>
          <p:nvPr>
            <p:extLst>
              <p:ext uri="{D42A27DB-BD31-4B8C-83A1-F6EECF244321}">
                <p14:modId xmlns:p14="http://schemas.microsoft.com/office/powerpoint/2010/main" val="1722800146"/>
              </p:ext>
            </p:extLst>
          </p:nvPr>
        </p:nvGraphicFramePr>
        <p:xfrm>
          <a:off x="1071395" y="2281562"/>
          <a:ext cx="10217710" cy="430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005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AE64-A61C-63F0-FFF9-67A0A6B99304}"/>
              </a:ext>
            </a:extLst>
          </p:cNvPr>
          <p:cNvSpPr>
            <a:spLocks noGrp="1"/>
          </p:cNvSpPr>
          <p:nvPr>
            <p:ph type="title"/>
          </p:nvPr>
        </p:nvSpPr>
        <p:spPr>
          <a:xfrm>
            <a:off x="687822" y="1180730"/>
            <a:ext cx="10515600" cy="598737"/>
          </a:xfrm>
        </p:spPr>
        <p:txBody>
          <a:bodyPr>
            <a:normAutofit/>
          </a:bodyPr>
          <a:lstStyle/>
          <a:p>
            <a:r>
              <a:rPr lang="en-GB" sz="2200" b="1" dirty="0">
                <a:latin typeface="Arial" panose="020B0604020202020204" pitchFamily="34" charset="0"/>
                <a:cs typeface="Arial" panose="020B0604020202020204" pitchFamily="34" charset="0"/>
              </a:rPr>
              <a:t>Where do we stand?</a:t>
            </a:r>
            <a:endParaRPr lang="en-US"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F89F68-C12A-A363-C00E-6D73E51B62D0}"/>
              </a:ext>
            </a:extLst>
          </p:cNvPr>
          <p:cNvSpPr>
            <a:spLocks noGrp="1"/>
          </p:cNvSpPr>
          <p:nvPr>
            <p:ph idx="1"/>
          </p:nvPr>
        </p:nvSpPr>
        <p:spPr>
          <a:xfrm>
            <a:off x="616800" y="1779467"/>
            <a:ext cx="10958400" cy="4412201"/>
          </a:xfrm>
        </p:spPr>
        <p:txBody>
          <a:bodyPr>
            <a:noAutofit/>
          </a:bodyPr>
          <a:lstStyle/>
          <a:p>
            <a:r>
              <a:rPr lang="en-GB" dirty="0">
                <a:latin typeface="Arial" panose="020B0604020202020204" pitchFamily="34" charset="0"/>
                <a:cs typeface="Arial" panose="020B0604020202020204" pitchFamily="34" charset="0"/>
                <a:sym typeface="Wingdings" panose="05000000000000000000" pitchFamily="2" charset="2"/>
              </a:rPr>
              <a:t>We envisage substantial changes in structure compared to MSITS 2010</a:t>
            </a:r>
          </a:p>
          <a:p>
            <a:pPr lvl="1"/>
            <a:r>
              <a:rPr lang="en-US" sz="1800" dirty="0">
                <a:latin typeface="Arial" panose="020B0604020202020204" pitchFamily="34" charset="0"/>
                <a:cs typeface="Arial" panose="020B0604020202020204" pitchFamily="34" charset="0"/>
                <a:sym typeface="Wingdings" panose="05000000000000000000" pitchFamily="2" charset="2"/>
              </a:rPr>
              <a:t>Two parallel workstreams ongoing</a:t>
            </a:r>
          </a:p>
          <a:p>
            <a:pPr lvl="1"/>
            <a:endParaRPr lang="en-GB" sz="1800" dirty="0">
              <a:latin typeface="Arial" panose="020B0604020202020204" pitchFamily="34" charset="0"/>
              <a:cs typeface="Arial" panose="020B0604020202020204" pitchFamily="34" charset="0"/>
              <a:sym typeface="Wingdings" panose="05000000000000000000" pitchFamily="2" charset="2"/>
            </a:endParaRPr>
          </a:p>
          <a:p>
            <a:endParaRPr lang="en-GB" dirty="0">
              <a:latin typeface="Arial" panose="020B0604020202020204" pitchFamily="34" charset="0"/>
              <a:cs typeface="Arial" panose="020B0604020202020204" pitchFamily="34" charset="0"/>
              <a:sym typeface="Wingdings" panose="05000000000000000000" pitchFamily="2" charset="2"/>
            </a:endParaRPr>
          </a:p>
          <a:p>
            <a:endParaRPr lang="en-GB" dirty="0">
              <a:latin typeface="Arial" panose="020B0604020202020204" pitchFamily="34" charset="0"/>
              <a:cs typeface="Arial" panose="020B0604020202020204" pitchFamily="34" charset="0"/>
              <a:sym typeface="Wingdings" panose="05000000000000000000" pitchFamily="2" charset="2"/>
            </a:endParaRPr>
          </a:p>
          <a:p>
            <a:endParaRPr lang="en-GB" dirty="0">
              <a:latin typeface="Arial" panose="020B0604020202020204" pitchFamily="34" charset="0"/>
              <a:cs typeface="Arial" panose="020B0604020202020204" pitchFamily="34" charset="0"/>
              <a:sym typeface="Wingdings" panose="05000000000000000000" pitchFamily="2" charset="2"/>
            </a:endParaRPr>
          </a:p>
          <a:p>
            <a:endParaRPr lang="en-GB" dirty="0">
              <a:latin typeface="Arial" panose="020B0604020202020204" pitchFamily="34" charset="0"/>
              <a:cs typeface="Arial" panose="020B0604020202020204" pitchFamily="34" charset="0"/>
              <a:sym typeface="Wingdings" panose="05000000000000000000" pitchFamily="2" charset="2"/>
            </a:endParaRPr>
          </a:p>
          <a:p>
            <a:endParaRPr lang="en-GB" dirty="0">
              <a:latin typeface="Arial" panose="020B0604020202020204" pitchFamily="34" charset="0"/>
              <a:cs typeface="Arial" panose="020B0604020202020204" pitchFamily="34" charset="0"/>
              <a:sym typeface="Wingdings" panose="05000000000000000000" pitchFamily="2" charset="2"/>
            </a:endParaRPr>
          </a:p>
          <a:p>
            <a:endParaRPr lang="en-GB"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GB" dirty="0">
              <a:latin typeface="Arial" panose="020B0604020202020204" pitchFamily="34" charset="0"/>
              <a:cs typeface="Arial" panose="020B0604020202020204" pitchFamily="34" charset="0"/>
              <a:sym typeface="Wingdings" panose="05000000000000000000" pitchFamily="2" charset="2"/>
            </a:endParaRPr>
          </a:p>
          <a:p>
            <a:r>
              <a:rPr lang="en-GB" dirty="0">
                <a:latin typeface="Arial" panose="020B0604020202020204" pitchFamily="34" charset="0"/>
                <a:cs typeface="Arial" panose="020B0604020202020204" pitchFamily="34" charset="0"/>
                <a:sym typeface="Wingdings" panose="05000000000000000000" pitchFamily="2" charset="2"/>
              </a:rPr>
              <a:t>Finalization of EBOPS 2026</a:t>
            </a:r>
          </a:p>
          <a:p>
            <a:r>
              <a:rPr lang="en-GB" dirty="0">
                <a:latin typeface="Arial" panose="020B0604020202020204" pitchFamily="34" charset="0"/>
                <a:cs typeface="Arial" panose="020B0604020202020204" pitchFamily="34" charset="0"/>
                <a:sym typeface="Wingdings" panose="05000000000000000000" pitchFamily="2" charset="2"/>
              </a:rPr>
              <a:t>Coordination with IMTS and HIBTS leads on common issues</a:t>
            </a:r>
          </a:p>
          <a:p>
            <a:r>
              <a:rPr lang="en-GB" dirty="0">
                <a:latin typeface="Arial" panose="020B0604020202020204" pitchFamily="34" charset="0"/>
                <a:cs typeface="Arial" panose="020B0604020202020204" pitchFamily="34" charset="0"/>
                <a:sym typeface="Wingdings" panose="05000000000000000000" pitchFamily="2" charset="2"/>
              </a:rPr>
              <a:t>Aim to have first draft of 4-5 chapters in time for Ankara meeting</a:t>
            </a:r>
          </a:p>
        </p:txBody>
      </p:sp>
      <p:sp>
        <p:nvSpPr>
          <p:cNvPr id="4" name="Slide Number Placeholder 3">
            <a:extLst>
              <a:ext uri="{FF2B5EF4-FFF2-40B4-BE49-F238E27FC236}">
                <a16:creationId xmlns:a16="http://schemas.microsoft.com/office/drawing/2014/main" id="{4D23D28E-9601-8E1E-5CDD-0467DE691EE2}"/>
              </a:ext>
            </a:extLst>
          </p:cNvPr>
          <p:cNvSpPr>
            <a:spLocks noGrp="1"/>
          </p:cNvSpPr>
          <p:nvPr>
            <p:ph type="sldNum" sz="quarter" idx="12"/>
          </p:nvPr>
        </p:nvSpPr>
        <p:spPr/>
        <p:txBody>
          <a:bodyPr/>
          <a:lstStyle/>
          <a:p>
            <a:fld id="{76D85732-6A6F-4CAA-BF3E-EED1D9C81190}" type="slidenum">
              <a:rPr lang="en-US" smtClean="0"/>
              <a:t>30</a:t>
            </a:fld>
            <a:endParaRPr lang="en-US"/>
          </a:p>
        </p:txBody>
      </p:sp>
      <p:sp>
        <p:nvSpPr>
          <p:cNvPr id="6" name="Rectangle: Rounded Corners 5">
            <a:extLst>
              <a:ext uri="{FF2B5EF4-FFF2-40B4-BE49-F238E27FC236}">
                <a16:creationId xmlns:a16="http://schemas.microsoft.com/office/drawing/2014/main" id="{3673CD1F-4A7A-9255-B3F8-162EDE1AD892}"/>
              </a:ext>
            </a:extLst>
          </p:cNvPr>
          <p:cNvSpPr/>
          <p:nvPr/>
        </p:nvSpPr>
        <p:spPr>
          <a:xfrm>
            <a:off x="1222771" y="2873048"/>
            <a:ext cx="3825765" cy="17236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Refine the AO and clarify boundaries of chapters 2, 5 and 6</a:t>
            </a:r>
          </a:p>
          <a:p>
            <a:pPr algn="ctr"/>
            <a:r>
              <a:rPr lang="en-GB" b="1" dirty="0"/>
              <a:t>Develop the conceptual framework</a:t>
            </a:r>
            <a:r>
              <a:rPr lang="en-GB" dirty="0"/>
              <a:t> </a:t>
            </a:r>
            <a:endParaRPr lang="en-US" dirty="0"/>
          </a:p>
        </p:txBody>
      </p:sp>
      <p:sp>
        <p:nvSpPr>
          <p:cNvPr id="7" name="Rectangle: Rounded Corners 6">
            <a:extLst>
              <a:ext uri="{FF2B5EF4-FFF2-40B4-BE49-F238E27FC236}">
                <a16:creationId xmlns:a16="http://schemas.microsoft.com/office/drawing/2014/main" id="{CE469029-43FC-0A25-F39B-63A30B49B8CE}"/>
              </a:ext>
            </a:extLst>
          </p:cNvPr>
          <p:cNvSpPr/>
          <p:nvPr/>
        </p:nvSpPr>
        <p:spPr>
          <a:xfrm>
            <a:off x="5669005" y="2873048"/>
            <a:ext cx="3825765" cy="17236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Start drafting of ‘core’ chapters (</a:t>
            </a:r>
            <a:r>
              <a:rPr lang="en-GB" b="1" dirty="0" err="1"/>
              <a:t>BoP</a:t>
            </a:r>
            <a:r>
              <a:rPr lang="en-GB" b="1" dirty="0"/>
              <a:t>, commercial presence, MoS) as priority</a:t>
            </a:r>
            <a:endParaRPr lang="en-US" b="1" dirty="0"/>
          </a:p>
        </p:txBody>
      </p:sp>
    </p:spTree>
    <p:extLst>
      <p:ext uri="{BB962C8B-B14F-4D97-AF65-F5344CB8AC3E}">
        <p14:creationId xmlns:p14="http://schemas.microsoft.com/office/powerpoint/2010/main" val="1367097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C4A6-5A37-1FF6-392E-F5BECBD035BD}"/>
              </a:ext>
            </a:extLst>
          </p:cNvPr>
          <p:cNvSpPr>
            <a:spLocks noGrp="1"/>
          </p:cNvSpPr>
          <p:nvPr>
            <p:ph type="title"/>
          </p:nvPr>
        </p:nvSpPr>
        <p:spPr>
          <a:xfrm>
            <a:off x="696157" y="1410979"/>
            <a:ext cx="10515600" cy="1325563"/>
          </a:xfrm>
        </p:spPr>
        <p:txBody>
          <a:bodyPr>
            <a:normAutofit/>
          </a:bodyPr>
          <a:lstStyle/>
          <a:p>
            <a:r>
              <a:rPr lang="en-GB" sz="2200" b="1" dirty="0">
                <a:latin typeface="Arial" panose="020B0604020202020204" pitchFamily="34" charset="0"/>
                <a:cs typeface="Arial" panose="020B0604020202020204" pitchFamily="34" charset="0"/>
              </a:rPr>
              <a:t>Current TT GN related to services</a:t>
            </a:r>
            <a:endParaRPr lang="en-US"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2F74C5-20E5-E067-DB1C-36B518B42D80}"/>
              </a:ext>
            </a:extLst>
          </p:cNvPr>
          <p:cNvSpPr>
            <a:spLocks noGrp="1"/>
          </p:cNvSpPr>
          <p:nvPr>
            <p:ph idx="1"/>
          </p:nvPr>
        </p:nvSpPr>
        <p:spPr>
          <a:xfrm>
            <a:off x="594140" y="2660588"/>
            <a:ext cx="11597860" cy="2786433"/>
          </a:xfrm>
        </p:spPr>
        <p:txBody>
          <a:bodyPr>
            <a:normAutofit lnSpcReduction="10000"/>
          </a:bodyPr>
          <a:lstStyle/>
          <a:p>
            <a:r>
              <a:rPr lang="en-US" dirty="0">
                <a:latin typeface="Arial" panose="020B0604020202020204" pitchFamily="34" charset="0"/>
                <a:cs typeface="Arial" panose="020B0604020202020204" pitchFamily="34" charset="0"/>
              </a:rPr>
              <a:t>v.1 Scope of IMTS and SITS =&gt; </a:t>
            </a:r>
            <a:r>
              <a:rPr lang="en-US" dirty="0">
                <a:solidFill>
                  <a:schemeClr val="accent1"/>
                </a:solidFill>
                <a:latin typeface="Arial" panose="020B0604020202020204" pitchFamily="34" charset="0"/>
                <a:cs typeface="Arial" panose="020B0604020202020204" pitchFamily="34" charset="0"/>
              </a:rPr>
              <a:t>introduction, conceptual framework</a:t>
            </a:r>
          </a:p>
          <a:p>
            <a:r>
              <a:rPr lang="en-US" dirty="0">
                <a:latin typeface="Arial" panose="020B0604020202020204" pitchFamily="34" charset="0"/>
                <a:cs typeface="Arial" panose="020B0604020202020204" pitchFamily="34" charset="0"/>
              </a:rPr>
              <a:t>v.2 Impact of the BPM updates =&gt; </a:t>
            </a:r>
            <a:r>
              <a:rPr lang="en-US" dirty="0">
                <a:solidFill>
                  <a:schemeClr val="accent1"/>
                </a:solidFill>
                <a:latin typeface="Arial" panose="020B0604020202020204" pitchFamily="34" charset="0"/>
                <a:cs typeface="Arial" panose="020B0604020202020204" pitchFamily="34" charset="0"/>
              </a:rPr>
              <a:t>introduction, conceptual framework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v.3 Bilateral trade asymmetry (goods and services) =&gt; </a:t>
            </a:r>
            <a:r>
              <a:rPr lang="en-US" dirty="0">
                <a:solidFill>
                  <a:schemeClr val="accent1"/>
                </a:solidFill>
                <a:latin typeface="Arial" panose="020B0604020202020204" pitchFamily="34" charset="0"/>
                <a:cs typeface="Arial" panose="020B0604020202020204" pitchFamily="34" charset="0"/>
              </a:rPr>
              <a:t>not sure relevant for manual (CG), but some hints</a:t>
            </a:r>
          </a:p>
          <a:p>
            <a:r>
              <a:rPr lang="en-US" dirty="0">
                <a:latin typeface="Arial" panose="020B0604020202020204" pitchFamily="34" charset="0"/>
                <a:cs typeface="Arial" panose="020B0604020202020204" pitchFamily="34" charset="0"/>
              </a:rPr>
              <a:t>v.4 Informal Cross Border Trade (Goods And Services) =&gt; </a:t>
            </a:r>
            <a:r>
              <a:rPr lang="en-US" dirty="0">
                <a:solidFill>
                  <a:schemeClr val="accent1"/>
                </a:solidFill>
                <a:latin typeface="Arial" panose="020B0604020202020204" pitchFamily="34" charset="0"/>
                <a:cs typeface="Arial" panose="020B0604020202020204" pitchFamily="34" charset="0"/>
              </a:rPr>
              <a:t>conceptual framework (scope)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v.8 Price And Volume Measurement (Goods And Services) =&gt; </a:t>
            </a:r>
            <a:r>
              <a:rPr lang="en-US" dirty="0">
                <a:solidFill>
                  <a:schemeClr val="accent1"/>
                </a:solidFill>
                <a:latin typeface="Arial" panose="020B0604020202020204" pitchFamily="34" charset="0"/>
                <a:cs typeface="Arial" panose="020B0604020202020204" pitchFamily="34" charset="0"/>
              </a:rPr>
              <a:t>new </a:t>
            </a:r>
            <a:r>
              <a:rPr lang="en-US" dirty="0" err="1">
                <a:solidFill>
                  <a:schemeClr val="accent1"/>
                </a:solidFill>
                <a:latin typeface="Arial" panose="020B0604020202020204" pitchFamily="34" charset="0"/>
                <a:cs typeface="Arial" panose="020B0604020202020204" pitchFamily="34" charset="0"/>
              </a:rPr>
              <a:t>ch</a:t>
            </a:r>
            <a:r>
              <a:rPr lang="en-US" dirty="0">
                <a:solidFill>
                  <a:schemeClr val="accent1"/>
                </a:solidFill>
                <a:latin typeface="Arial" panose="020B0604020202020204" pitchFamily="34" charset="0"/>
                <a:cs typeface="Arial" panose="020B0604020202020204" pitchFamily="34" charset="0"/>
              </a:rPr>
              <a:t> 6</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v.10 Measurement Of Modes Of Supply (Services) =&gt; </a:t>
            </a:r>
            <a:r>
              <a:rPr lang="en-US" dirty="0">
                <a:solidFill>
                  <a:schemeClr val="accent1"/>
                </a:solidFill>
                <a:latin typeface="Arial" panose="020B0604020202020204" pitchFamily="34" charset="0"/>
                <a:cs typeface="Arial" panose="020B0604020202020204" pitchFamily="34" charset="0"/>
              </a:rPr>
              <a:t>conceptual framework, chapter 5</a:t>
            </a:r>
          </a:p>
          <a:p>
            <a:r>
              <a:rPr lang="en-US" dirty="0">
                <a:latin typeface="Arial" panose="020B0604020202020204" pitchFamily="34" charset="0"/>
                <a:cs typeface="Arial" panose="020B0604020202020204" pitchFamily="34" charset="0"/>
              </a:rPr>
              <a:t>v.16 Clarification On Cultural Products Resulting From Creative Industries =&gt; </a:t>
            </a:r>
            <a:r>
              <a:rPr lang="en-US" dirty="0">
                <a:solidFill>
                  <a:schemeClr val="accent1"/>
                </a:solidFill>
                <a:latin typeface="Arial" panose="020B0604020202020204" pitchFamily="34" charset="0"/>
                <a:cs typeface="Arial" panose="020B0604020202020204" pitchFamily="34" charset="0"/>
              </a:rPr>
              <a:t>EBOPS complementary grouping?</a:t>
            </a:r>
          </a:p>
          <a:p>
            <a:r>
              <a:rPr lang="en-US" dirty="0">
                <a:latin typeface="Arial" panose="020B0604020202020204" pitchFamily="34" charset="0"/>
                <a:cs typeface="Arial" panose="020B0604020202020204" pitchFamily="34" charset="0"/>
              </a:rPr>
              <a:t>v.18 Indicators on Trade Statistics (Goods and Services) =&gt; </a:t>
            </a:r>
            <a:r>
              <a:rPr lang="en-US" dirty="0">
                <a:solidFill>
                  <a:schemeClr val="accent1"/>
                </a:solidFill>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DBA2DD8A-6C99-D939-43A0-85CCCA21932C}"/>
              </a:ext>
            </a:extLst>
          </p:cNvPr>
          <p:cNvSpPr>
            <a:spLocks noGrp="1"/>
          </p:cNvSpPr>
          <p:nvPr>
            <p:ph type="sldNum" sz="quarter" idx="12"/>
          </p:nvPr>
        </p:nvSpPr>
        <p:spPr/>
        <p:txBody>
          <a:bodyPr/>
          <a:lstStyle/>
          <a:p>
            <a:fld id="{76D85732-6A6F-4CAA-BF3E-EED1D9C81190}" type="slidenum">
              <a:rPr lang="en-US" smtClean="0"/>
              <a:t>31</a:t>
            </a:fld>
            <a:endParaRPr lang="en-US"/>
          </a:p>
        </p:txBody>
      </p:sp>
    </p:spTree>
    <p:extLst>
      <p:ext uri="{BB962C8B-B14F-4D97-AF65-F5344CB8AC3E}">
        <p14:creationId xmlns:p14="http://schemas.microsoft.com/office/powerpoint/2010/main" val="4195110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C4A6-5A37-1FF6-392E-F5BECBD035BD}"/>
              </a:ext>
            </a:extLst>
          </p:cNvPr>
          <p:cNvSpPr>
            <a:spLocks noGrp="1"/>
          </p:cNvSpPr>
          <p:nvPr>
            <p:ph type="title"/>
          </p:nvPr>
        </p:nvSpPr>
        <p:spPr>
          <a:xfrm>
            <a:off x="483094" y="1581368"/>
            <a:ext cx="10515600" cy="602539"/>
          </a:xfrm>
        </p:spPr>
        <p:txBody>
          <a:bodyPr>
            <a:normAutofit/>
          </a:bodyPr>
          <a:lstStyle/>
          <a:p>
            <a:r>
              <a:rPr lang="en-GB" sz="2200" b="1" dirty="0">
                <a:latin typeface="Arial" panose="020B0604020202020204" pitchFamily="34" charset="0"/>
                <a:cs typeface="Arial" panose="020B0604020202020204" pitchFamily="34" charset="0"/>
              </a:rPr>
              <a:t>Current TT GN related to services</a:t>
            </a:r>
            <a:endParaRPr lang="en-US" sz="2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2F74C5-20E5-E067-DB1C-36B518B42D80}"/>
              </a:ext>
            </a:extLst>
          </p:cNvPr>
          <p:cNvSpPr>
            <a:spLocks noGrp="1"/>
          </p:cNvSpPr>
          <p:nvPr>
            <p:ph idx="1"/>
          </p:nvPr>
        </p:nvSpPr>
        <p:spPr>
          <a:xfrm>
            <a:off x="483094" y="2411551"/>
            <a:ext cx="11907077" cy="3314546"/>
          </a:xfrm>
        </p:spPr>
        <p:txBody>
          <a:bodyPr>
            <a:normAutofit/>
          </a:bodyPr>
          <a:lstStyle/>
          <a:p>
            <a:r>
              <a:rPr lang="en-US" dirty="0"/>
              <a:t>h.1 Digital Trade Including Conceptual Framework, Price And Volume Measurement (Goods And Services) =&gt; </a:t>
            </a:r>
            <a:r>
              <a:rPr lang="en-US" dirty="0">
                <a:solidFill>
                  <a:schemeClr val="accent1"/>
                </a:solidFill>
              </a:rPr>
              <a:t>mention in </a:t>
            </a:r>
            <a:r>
              <a:rPr lang="en-US" dirty="0" err="1">
                <a:solidFill>
                  <a:schemeClr val="accent1"/>
                </a:solidFill>
              </a:rPr>
              <a:t>ch</a:t>
            </a:r>
            <a:r>
              <a:rPr lang="en-US" dirty="0">
                <a:solidFill>
                  <a:schemeClr val="accent1"/>
                </a:solidFill>
              </a:rPr>
              <a:t> 2, then annex?</a:t>
            </a:r>
          </a:p>
          <a:p>
            <a:r>
              <a:rPr lang="en-US" dirty="0"/>
              <a:t>h.2 Global Value Chains (Goods And Services)=&gt; </a:t>
            </a:r>
            <a:r>
              <a:rPr lang="en-US" dirty="0">
                <a:solidFill>
                  <a:schemeClr val="accent1"/>
                </a:solidFill>
              </a:rPr>
              <a:t>not sure relevant</a:t>
            </a:r>
          </a:p>
          <a:p>
            <a:r>
              <a:rPr lang="en-US" dirty="0"/>
              <a:t>h.3 Linking Trade And Business Statistics (</a:t>
            </a:r>
            <a:r>
              <a:rPr lang="en-US" dirty="0">
                <a:latin typeface="Arial" panose="020B0604020202020204" pitchFamily="34" charset="0"/>
                <a:cs typeface="Arial" panose="020B0604020202020204" pitchFamily="34" charset="0"/>
              </a:rPr>
              <a:t>Goods</a:t>
            </a:r>
            <a:r>
              <a:rPr lang="en-US" dirty="0"/>
              <a:t> And Services) =&gt; </a:t>
            </a:r>
            <a:r>
              <a:rPr lang="en-US" dirty="0" err="1">
                <a:solidFill>
                  <a:schemeClr val="accent1"/>
                </a:solidFill>
              </a:rPr>
              <a:t>ch</a:t>
            </a:r>
            <a:r>
              <a:rPr lang="en-US" dirty="0">
                <a:solidFill>
                  <a:schemeClr val="accent1"/>
                </a:solidFill>
              </a:rPr>
              <a:t> 6 </a:t>
            </a:r>
          </a:p>
          <a:p>
            <a:r>
              <a:rPr lang="en-US" dirty="0"/>
              <a:t>h.4 Impact Of Trade On Environment And Sustainability (Goods And Services)=&gt; </a:t>
            </a:r>
            <a:r>
              <a:rPr lang="en-US" dirty="0" err="1">
                <a:solidFill>
                  <a:schemeClr val="accent1"/>
                </a:solidFill>
              </a:rPr>
              <a:t>ch</a:t>
            </a:r>
            <a:r>
              <a:rPr lang="en-US" dirty="0">
                <a:solidFill>
                  <a:schemeClr val="accent1"/>
                </a:solidFill>
              </a:rPr>
              <a:t> 6?</a:t>
            </a:r>
          </a:p>
          <a:p>
            <a:r>
              <a:rPr lang="en-US" dirty="0"/>
              <a:t>h.5 Impact Of Trade On Well-Being, Labor, And Productivity (Goods And Services) =&gt; </a:t>
            </a:r>
            <a:r>
              <a:rPr lang="en-US" dirty="0" err="1">
                <a:solidFill>
                  <a:schemeClr val="accent1"/>
                </a:solidFill>
              </a:rPr>
              <a:t>ch</a:t>
            </a:r>
            <a:r>
              <a:rPr lang="en-US" dirty="0">
                <a:solidFill>
                  <a:schemeClr val="accent1"/>
                </a:solidFill>
              </a:rPr>
              <a:t> 6?</a:t>
            </a:r>
            <a:endParaRPr lang="en-US" dirty="0"/>
          </a:p>
          <a:p>
            <a:r>
              <a:rPr lang="en-US" dirty="0"/>
              <a:t>h.6 Foreign Affiliates Statistics (FATS) (Goods And Services) =&gt; </a:t>
            </a:r>
            <a:r>
              <a:rPr lang="en-US" dirty="0" err="1">
                <a:solidFill>
                  <a:schemeClr val="accent1"/>
                </a:solidFill>
              </a:rPr>
              <a:t>ch</a:t>
            </a:r>
            <a:r>
              <a:rPr lang="en-US" dirty="0">
                <a:solidFill>
                  <a:schemeClr val="accent1"/>
                </a:solidFill>
              </a:rPr>
              <a:t> 4</a:t>
            </a:r>
          </a:p>
          <a:p>
            <a:r>
              <a:rPr lang="en-US" dirty="0"/>
              <a:t>h.7 Classification: BEC Rev.5, Business Functions (Goods And Services) =&gt; </a:t>
            </a:r>
            <a:r>
              <a:rPr lang="en-US" dirty="0">
                <a:solidFill>
                  <a:schemeClr val="accent1"/>
                </a:solidFill>
              </a:rPr>
              <a:t>annexes on classifications</a:t>
            </a:r>
          </a:p>
          <a:p>
            <a:r>
              <a:rPr lang="en-US" dirty="0"/>
              <a:t>h.8 Impact of ISIC And CPC Revisions (Goods And Services)=&gt;</a:t>
            </a:r>
            <a:r>
              <a:rPr lang="en-US" dirty="0">
                <a:solidFill>
                  <a:schemeClr val="accent1"/>
                </a:solidFill>
              </a:rPr>
              <a:t>annexes on classifications, ICFA</a:t>
            </a:r>
          </a:p>
          <a:p>
            <a:endParaRPr lang="en-US" dirty="0"/>
          </a:p>
        </p:txBody>
      </p:sp>
      <p:sp>
        <p:nvSpPr>
          <p:cNvPr id="4" name="Slide Number Placeholder 3">
            <a:extLst>
              <a:ext uri="{FF2B5EF4-FFF2-40B4-BE49-F238E27FC236}">
                <a16:creationId xmlns:a16="http://schemas.microsoft.com/office/drawing/2014/main" id="{9A5A8404-A0B7-579E-46F1-CC97CBEF9099}"/>
              </a:ext>
            </a:extLst>
          </p:cNvPr>
          <p:cNvSpPr>
            <a:spLocks noGrp="1"/>
          </p:cNvSpPr>
          <p:nvPr>
            <p:ph type="sldNum" sz="quarter" idx="12"/>
          </p:nvPr>
        </p:nvSpPr>
        <p:spPr/>
        <p:txBody>
          <a:bodyPr/>
          <a:lstStyle/>
          <a:p>
            <a:fld id="{76D85732-6A6F-4CAA-BF3E-EED1D9C81190}" type="slidenum">
              <a:rPr lang="en-US" smtClean="0"/>
              <a:t>32</a:t>
            </a:fld>
            <a:endParaRPr lang="en-US"/>
          </a:p>
        </p:txBody>
      </p:sp>
    </p:spTree>
    <p:extLst>
      <p:ext uri="{BB962C8B-B14F-4D97-AF65-F5344CB8AC3E}">
        <p14:creationId xmlns:p14="http://schemas.microsoft.com/office/powerpoint/2010/main" val="1203515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66B1290-C681-AA4C-A12F-F7094CB49F60}"/>
              </a:ext>
            </a:extLst>
          </p:cNvPr>
          <p:cNvSpPr txBox="1">
            <a:spLocks/>
          </p:cNvSpPr>
          <p:nvPr/>
        </p:nvSpPr>
        <p:spPr>
          <a:xfrm>
            <a:off x="841032" y="2629662"/>
            <a:ext cx="10509936" cy="1893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4000" b="1">
              <a:solidFill>
                <a:schemeClr val="bg1"/>
              </a:solidFill>
              <a:latin typeface="Arial" panose="020B0604020202020204" pitchFamily="34" charset="0"/>
              <a:cs typeface="Arial" panose="020B0604020202020204" pitchFamily="34" charset="0"/>
            </a:endParaRPr>
          </a:p>
        </p:txBody>
      </p:sp>
      <p:pic>
        <p:nvPicPr>
          <p:cNvPr id="6" name="Gráfico 5">
            <a:extLst>
              <a:ext uri="{FF2B5EF4-FFF2-40B4-BE49-F238E27FC236}">
                <a16:creationId xmlns:a16="http://schemas.microsoft.com/office/drawing/2014/main" id="{32F79C82-E2DE-094F-9A29-9C3989350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3516" y="5196568"/>
            <a:ext cx="736600" cy="165100"/>
          </a:xfrm>
          <a:prstGeom prst="rect">
            <a:avLst/>
          </a:prstGeom>
        </p:spPr>
      </p:pic>
      <p:sp>
        <p:nvSpPr>
          <p:cNvPr id="12" name="Text Placeholder 1">
            <a:extLst>
              <a:ext uri="{FF2B5EF4-FFF2-40B4-BE49-F238E27FC236}">
                <a16:creationId xmlns:a16="http://schemas.microsoft.com/office/drawing/2014/main" id="{84A4BAA8-D5D4-2F44-8AF7-EA873A2ABA57}"/>
              </a:ext>
            </a:extLst>
          </p:cNvPr>
          <p:cNvSpPr txBox="1">
            <a:spLocks/>
          </p:cNvSpPr>
          <p:nvPr/>
        </p:nvSpPr>
        <p:spPr>
          <a:xfrm>
            <a:off x="9146035" y="5609172"/>
            <a:ext cx="2411563" cy="385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latin typeface="Arial" panose="020B0604020202020204" pitchFamily="34" charset="0"/>
                <a:cs typeface="Arial" panose="020B0604020202020204" pitchFamily="34" charset="0"/>
              </a:rPr>
              <a:t> March 27th, 2024</a:t>
            </a:r>
            <a:endParaRPr lang="ko-KR" altLang="en-US" sz="1600" b="1" dirty="0">
              <a:solidFill>
                <a:schemeClr val="bg1"/>
              </a:solidFill>
              <a:latin typeface="Arial" panose="020B0604020202020204" pitchFamily="34" charset="0"/>
              <a:cs typeface="Arial" panose="020B0604020202020204" pitchFamily="34" charset="0"/>
            </a:endParaRPr>
          </a:p>
        </p:txBody>
      </p:sp>
      <p:cxnSp>
        <p:nvCxnSpPr>
          <p:cNvPr id="13" name="Conector recto 12">
            <a:extLst>
              <a:ext uri="{FF2B5EF4-FFF2-40B4-BE49-F238E27FC236}">
                <a16:creationId xmlns:a16="http://schemas.microsoft.com/office/drawing/2014/main" id="{56BBFE8D-5E41-5D4B-9870-6A985DB88F93}"/>
              </a:ext>
            </a:extLst>
          </p:cNvPr>
          <p:cNvCxnSpPr>
            <a:cxnSpLocks/>
          </p:cNvCxnSpPr>
          <p:nvPr/>
        </p:nvCxnSpPr>
        <p:spPr>
          <a:xfrm>
            <a:off x="9395209" y="5499202"/>
            <a:ext cx="19132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17FC1AE-D275-AC4B-9003-742ED4105206}"/>
              </a:ext>
            </a:extLst>
          </p:cNvPr>
          <p:cNvCxnSpPr>
            <a:cxnSpLocks/>
          </p:cNvCxnSpPr>
          <p:nvPr/>
        </p:nvCxnSpPr>
        <p:spPr>
          <a:xfrm>
            <a:off x="9395209" y="5994502"/>
            <a:ext cx="19132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BBB3649C-0F01-1500-D775-EAA0301FAA1A}"/>
              </a:ext>
            </a:extLst>
          </p:cNvPr>
          <p:cNvSpPr txBox="1">
            <a:spLocks/>
          </p:cNvSpPr>
          <p:nvPr/>
        </p:nvSpPr>
        <p:spPr>
          <a:xfrm>
            <a:off x="2116351" y="1989613"/>
            <a:ext cx="11052296" cy="882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430CEE2-3F13-389D-95EB-2A7F99592DEF}"/>
              </a:ext>
            </a:extLst>
          </p:cNvPr>
          <p:cNvSpPr txBox="1"/>
          <p:nvPr/>
        </p:nvSpPr>
        <p:spPr>
          <a:xfrm>
            <a:off x="1051094" y="2359840"/>
            <a:ext cx="10089811" cy="2000548"/>
          </a:xfrm>
          <a:prstGeom prst="rect">
            <a:avLst/>
          </a:prstGeom>
          <a:noFill/>
        </p:spPr>
        <p:txBody>
          <a:bodyPr wrap="square">
            <a:spAutoFit/>
          </a:bodyPr>
          <a:lstStyle/>
          <a:p>
            <a:pPr algn="ctr"/>
            <a:r>
              <a:rPr lang="en-US" sz="3200" b="1" kern="100" dirty="0">
                <a:solidFill>
                  <a:schemeClr val="bg1"/>
                </a:solidFill>
                <a:latin typeface="Arial" panose="020B0604020202020204" pitchFamily="34" charset="0"/>
                <a:ea typeface="Calibri" panose="020F0502020204030204" pitchFamily="34" charset="0"/>
                <a:cs typeface="Arial" panose="020B0604020202020204" pitchFamily="34" charset="0"/>
              </a:rPr>
              <a:t>Handboo</a:t>
            </a:r>
            <a:r>
              <a:rPr lang="en-US" sz="2800" b="1" kern="100" dirty="0">
                <a:solidFill>
                  <a:schemeClr val="bg1"/>
                </a:solidFill>
                <a:latin typeface="Arial" panose="020B0604020202020204" pitchFamily="34" charset="0"/>
                <a:ea typeface="Calibri" panose="020F0502020204030204" pitchFamily="34" charset="0"/>
                <a:cs typeface="Arial" panose="020B0604020202020204" pitchFamily="34" charset="0"/>
              </a:rPr>
              <a:t>k </a:t>
            </a:r>
            <a:r>
              <a:rPr lang="en-US" sz="3200" b="1" kern="100" dirty="0">
                <a:solidFill>
                  <a:schemeClr val="bg1"/>
                </a:solidFill>
                <a:latin typeface="Arial" panose="020B0604020202020204" pitchFamily="34" charset="0"/>
                <a:ea typeface="Calibri" panose="020F0502020204030204" pitchFamily="34" charset="0"/>
                <a:cs typeface="Arial" panose="020B0604020202020204" pitchFamily="34" charset="0"/>
              </a:rPr>
              <a:t>on Integrating Business and Trade Statistics (HIBTS)</a:t>
            </a:r>
          </a:p>
          <a:p>
            <a:pPr algn="ctr"/>
            <a:endParaRPr lang="en-US" sz="2000"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US" sz="4000" b="1" kern="100" dirty="0">
                <a:solidFill>
                  <a:schemeClr val="bg1"/>
                </a:solidFill>
                <a:latin typeface="Arial" panose="020B0604020202020204" pitchFamily="34" charset="0"/>
                <a:ea typeface="Calibri" panose="020F0502020204030204" pitchFamily="34" charset="0"/>
                <a:cs typeface="Arial" panose="020B0604020202020204" pitchFamily="34" charset="0"/>
              </a:rPr>
              <a:t>Progress report of the 3</a:t>
            </a:r>
            <a:r>
              <a:rPr lang="en-US" sz="4000" b="1" kern="100" baseline="30000" dirty="0">
                <a:solidFill>
                  <a:schemeClr val="bg1"/>
                </a:solidFill>
                <a:latin typeface="Arial" panose="020B0604020202020204" pitchFamily="34" charset="0"/>
                <a:ea typeface="Calibri" panose="020F0502020204030204" pitchFamily="34" charset="0"/>
                <a:cs typeface="Arial" panose="020B0604020202020204" pitchFamily="34" charset="0"/>
              </a:rPr>
              <a:t>rd</a:t>
            </a:r>
            <a:r>
              <a:rPr lang="en-US" sz="4000" b="1" kern="100" dirty="0">
                <a:solidFill>
                  <a:schemeClr val="bg1"/>
                </a:solidFill>
                <a:latin typeface="Arial" panose="020B0604020202020204" pitchFamily="34" charset="0"/>
                <a:ea typeface="Calibri" panose="020F0502020204030204" pitchFamily="34" charset="0"/>
                <a:cs typeface="Arial" panose="020B0604020202020204" pitchFamily="34" charset="0"/>
              </a:rPr>
              <a:t> editing round</a:t>
            </a:r>
          </a:p>
        </p:txBody>
      </p:sp>
      <p:pic>
        <p:nvPicPr>
          <p:cNvPr id="5" name="Imagen 4">
            <a:extLst>
              <a:ext uri="{FF2B5EF4-FFF2-40B4-BE49-F238E27FC236}">
                <a16:creationId xmlns:a16="http://schemas.microsoft.com/office/drawing/2014/main" id="{EAA682A1-7236-AF98-A1DD-254034C71E5D}"/>
              </a:ext>
            </a:extLst>
          </p:cNvPr>
          <p:cNvPicPr>
            <a:picLocks noChangeAspect="1"/>
          </p:cNvPicPr>
          <p:nvPr/>
        </p:nvPicPr>
        <p:blipFill>
          <a:blip r:embed="rId5"/>
          <a:stretch>
            <a:fillRect/>
          </a:stretch>
        </p:blipFill>
        <p:spPr>
          <a:xfrm>
            <a:off x="3809955" y="994268"/>
            <a:ext cx="4277837" cy="769914"/>
          </a:xfrm>
          <a:prstGeom prst="rect">
            <a:avLst/>
          </a:prstGeom>
        </p:spPr>
      </p:pic>
      <p:pic>
        <p:nvPicPr>
          <p:cNvPr id="2" name="Imagen 1">
            <a:extLst>
              <a:ext uri="{FF2B5EF4-FFF2-40B4-BE49-F238E27FC236}">
                <a16:creationId xmlns:a16="http://schemas.microsoft.com/office/drawing/2014/main" id="{DBFA05A0-6D95-0974-5B4F-381AEEC4D035}"/>
              </a:ext>
            </a:extLst>
          </p:cNvPr>
          <p:cNvPicPr>
            <a:picLocks noChangeAspect="1"/>
          </p:cNvPicPr>
          <p:nvPr/>
        </p:nvPicPr>
        <p:blipFill>
          <a:blip r:embed="rId6"/>
          <a:stretch>
            <a:fillRect/>
          </a:stretch>
        </p:blipFill>
        <p:spPr>
          <a:xfrm>
            <a:off x="8545241" y="896092"/>
            <a:ext cx="2876550" cy="910760"/>
          </a:xfrm>
          <a:prstGeom prst="rect">
            <a:avLst/>
          </a:prstGeom>
        </p:spPr>
      </p:pic>
      <p:sp>
        <p:nvSpPr>
          <p:cNvPr id="3" name="Text Placeholder 1">
            <a:extLst>
              <a:ext uri="{FF2B5EF4-FFF2-40B4-BE49-F238E27FC236}">
                <a16:creationId xmlns:a16="http://schemas.microsoft.com/office/drawing/2014/main" id="{B0C098C1-D114-0C8C-125B-756BA179E154}"/>
              </a:ext>
            </a:extLst>
          </p:cNvPr>
          <p:cNvSpPr txBox="1">
            <a:spLocks/>
          </p:cNvSpPr>
          <p:nvPr/>
        </p:nvSpPr>
        <p:spPr>
          <a:xfrm>
            <a:off x="513344" y="5435056"/>
            <a:ext cx="7574447" cy="718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ko-KR" sz="1600" b="1">
                <a:solidFill>
                  <a:schemeClr val="bg1"/>
                </a:solidFill>
                <a:latin typeface="Arial" panose="020B0604020202020204" pitchFamily="34" charset="0"/>
                <a:cs typeface="Arial" panose="020B0604020202020204" pitchFamily="34" charset="0"/>
              </a:rPr>
              <a:t>Task Team on International Trade Statistics</a:t>
            </a:r>
          </a:p>
          <a:p>
            <a:pPr marL="0" indent="0">
              <a:lnSpc>
                <a:spcPct val="100000"/>
              </a:lnSpc>
              <a:spcBef>
                <a:spcPts val="0"/>
              </a:spcBef>
              <a:buNone/>
            </a:pPr>
            <a:r>
              <a:rPr lang="en-US" altLang="ko-KR" sz="1600" b="1">
                <a:solidFill>
                  <a:schemeClr val="bg1"/>
                </a:solidFill>
                <a:latin typeface="Arial" panose="020B0604020202020204" pitchFamily="34" charset="0"/>
                <a:cs typeface="Arial" panose="020B0604020202020204" pitchFamily="34" charset="0"/>
              </a:rPr>
              <a:t>UN Committee of Experts on Business and Trade Statistics</a:t>
            </a:r>
          </a:p>
        </p:txBody>
      </p:sp>
    </p:spTree>
    <p:extLst>
      <p:ext uri="{BB962C8B-B14F-4D97-AF65-F5344CB8AC3E}">
        <p14:creationId xmlns:p14="http://schemas.microsoft.com/office/powerpoint/2010/main" val="4097438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838196" y="146325"/>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33057"/>
                </a:solidFill>
                <a:latin typeface="Arial" panose="020B0604020202020204" pitchFamily="34" charset="0"/>
                <a:ea typeface="+mn-ea"/>
                <a:cs typeface="Arial" panose="020B0604020202020204" pitchFamily="34" charset="0"/>
              </a:rPr>
              <a:t>Context</a:t>
            </a: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431795" y="899885"/>
            <a:ext cx="11328403" cy="55807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The HIBTS is currently finalizing the third editing round process. March 8, 2024, was the deadline for receiving updates for each chapter, incorporating elements from the discussions that contributors and reviewers shared during the specific meetings; also, it was the deadline for collecting country experiences using the template provided by UNSD</a:t>
            </a:r>
          </a:p>
          <a:p>
            <a:pPr algn="just">
              <a:lnSpc>
                <a:spcPct val="100000"/>
              </a:lnSpc>
              <a:spcBef>
                <a:spcPts val="0"/>
              </a:spcBef>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The Chief Editors of HIBTS have organized two meetings with counterparts responsible for drafting the IMTS and MSITS. The purpose was to discuss addressing cross-cutting issues such as confidentiality and quality, in order to maintain consistency across the three documents</a:t>
            </a:r>
          </a:p>
          <a:p>
            <a:pPr algn="just">
              <a:lnSpc>
                <a:spcPct val="100000"/>
              </a:lnSpc>
              <a:spcBef>
                <a:spcPts val="0"/>
              </a:spcBef>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The integrated version of HIBTS from the third editing round was circulated among the leaders of the Task Teams on Statistical Business Registers (TT-SBR) and the Task Team on Business Dynamics, Demography and Entrepreneurship (TT-BDDE)</a:t>
            </a:r>
          </a:p>
          <a:p>
            <a:pPr algn="just">
              <a:lnSpc>
                <a:spcPct val="100000"/>
              </a:lnSpc>
              <a:spcBef>
                <a:spcPts val="0"/>
              </a:spcBef>
            </a:pPr>
            <a:endParaRPr lang="en-US" sz="2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911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838196" y="146325"/>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33057"/>
                </a:solidFill>
                <a:effectLst/>
                <a:uLnTx/>
                <a:uFillTx/>
                <a:latin typeface="Arial" panose="020B0604020202020204" pitchFamily="34" charset="0"/>
                <a:ea typeface="+mj-ea"/>
                <a:cs typeface="Arial" panose="020B0604020202020204" pitchFamily="34" charset="0"/>
              </a:rPr>
              <a:t>Objective</a:t>
            </a: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431798" y="1229295"/>
            <a:ext cx="11328403" cy="48086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the following slides, we will inform on:</a:t>
            </a: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685800" marR="0" lvl="1" indent="-228600" algn="just"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progress report of HIBTS</a:t>
            </a:r>
          </a:p>
          <a:p>
            <a:pPr marL="685800" marR="0" lvl="1" indent="-228600" algn="just"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685800" marR="0" lvl="1" indent="-228600" algn="just"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updated timeline for 2024 and the expected deliverable that will be shared to the UNSC</a:t>
            </a:r>
          </a:p>
          <a:p>
            <a:pPr marL="685800" marR="0" lvl="1" indent="-228600" algn="just"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685800" marR="0" lvl="1" indent="-228600" algn="just"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following steps before the next TT-ITS hybrid meeting in June </a:t>
            </a:r>
          </a:p>
          <a:p>
            <a:pPr marL="685800" marR="0" lvl="1" indent="-228600" algn="just"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685800" marR="0" lvl="1" indent="-228600" algn="just"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Additionally, it will be discussed the strategy for developing a public repository of practices related to business and trade statistics</a:t>
            </a:r>
          </a:p>
        </p:txBody>
      </p:sp>
    </p:spTree>
    <p:extLst>
      <p:ext uri="{BB962C8B-B14F-4D97-AF65-F5344CB8AC3E}">
        <p14:creationId xmlns:p14="http://schemas.microsoft.com/office/powerpoint/2010/main" val="383807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838200" y="2369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800" b="1">
              <a:solidFill>
                <a:srgbClr val="033057"/>
              </a:solidFill>
              <a:latin typeface="Arial" panose="020B0604020202020204" pitchFamily="34" charset="0"/>
              <a:ea typeface="+mn-ea"/>
              <a:cs typeface="Arial" panose="020B0604020202020204" pitchFamily="34" charset="0"/>
            </a:endParaRPr>
          </a:p>
        </p:txBody>
      </p:sp>
      <p:sp>
        <p:nvSpPr>
          <p:cNvPr id="4" name="Título 1">
            <a:extLst>
              <a:ext uri="{FF2B5EF4-FFF2-40B4-BE49-F238E27FC236}">
                <a16:creationId xmlns:a16="http://schemas.microsoft.com/office/drawing/2014/main" id="{9BCA5113-B215-BE1F-166D-9F2E3360422D}"/>
              </a:ext>
            </a:extLst>
          </p:cNvPr>
          <p:cNvSpPr txBox="1">
            <a:spLocks/>
          </p:cNvSpPr>
          <p:nvPr/>
        </p:nvSpPr>
        <p:spPr>
          <a:xfrm>
            <a:off x="990600" y="3893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just">
              <a:lnSpc>
                <a:spcPct val="100000"/>
              </a:lnSpc>
              <a:spcBef>
                <a:spcPts val="0"/>
              </a:spcBef>
              <a:buNone/>
            </a:pPr>
            <a:endParaRPr lang="en-US" sz="3600" b="1">
              <a:solidFill>
                <a:srgbClr val="002060"/>
              </a:solidFill>
              <a:latin typeface="Arial" panose="020B0604020202020204" pitchFamily="34" charset="0"/>
              <a:cs typeface="Arial" panose="020B0604020202020204" pitchFamily="34" charset="0"/>
            </a:endParaRPr>
          </a:p>
        </p:txBody>
      </p:sp>
      <p:graphicFrame>
        <p:nvGraphicFramePr>
          <p:cNvPr id="3" name="Tabla 5">
            <a:extLst>
              <a:ext uri="{FF2B5EF4-FFF2-40B4-BE49-F238E27FC236}">
                <a16:creationId xmlns:a16="http://schemas.microsoft.com/office/drawing/2014/main" id="{B5D37F88-4C99-227B-CE26-9D26D7472A40}"/>
              </a:ext>
            </a:extLst>
          </p:cNvPr>
          <p:cNvGraphicFramePr>
            <a:graphicFrameLocks noGrp="1"/>
          </p:cNvGraphicFramePr>
          <p:nvPr/>
        </p:nvGraphicFramePr>
        <p:xfrm>
          <a:off x="197612" y="640216"/>
          <a:ext cx="11796776" cy="6190734"/>
        </p:xfrm>
        <a:graphic>
          <a:graphicData uri="http://schemas.openxmlformats.org/drawingml/2006/table">
            <a:tbl>
              <a:tblPr firstRow="1" bandRow="1">
                <a:tableStyleId>{5C22544A-7EE6-4342-B048-85BDC9FD1C3A}</a:tableStyleId>
              </a:tblPr>
              <a:tblGrid>
                <a:gridCol w="4727314">
                  <a:extLst>
                    <a:ext uri="{9D8B030D-6E8A-4147-A177-3AD203B41FA5}">
                      <a16:colId xmlns:a16="http://schemas.microsoft.com/office/drawing/2014/main" val="211111938"/>
                    </a:ext>
                  </a:extLst>
                </a:gridCol>
                <a:gridCol w="7069462">
                  <a:extLst>
                    <a:ext uri="{9D8B030D-6E8A-4147-A177-3AD203B41FA5}">
                      <a16:colId xmlns:a16="http://schemas.microsoft.com/office/drawing/2014/main" val="264047363"/>
                    </a:ext>
                  </a:extLst>
                </a:gridCol>
              </a:tblGrid>
              <a:tr h="398875">
                <a:tc gridSpan="2">
                  <a:txBody>
                    <a:bodyPr/>
                    <a:lstStyle/>
                    <a:p>
                      <a:pPr algn="ctr"/>
                      <a:r>
                        <a:rPr lang="en-US" sz="2000" noProof="0"/>
                        <a:t>HIBTS working outline</a:t>
                      </a:r>
                    </a:p>
                  </a:txBody>
                  <a:tcPr/>
                </a:tc>
                <a:tc hMerge="1">
                  <a:txBody>
                    <a:bodyPr/>
                    <a:lstStyle/>
                    <a:p>
                      <a:endParaRPr lang="en-US" noProof="0"/>
                    </a:p>
                  </a:txBody>
                  <a:tcPr/>
                </a:tc>
                <a:extLst>
                  <a:ext uri="{0D108BD9-81ED-4DB2-BD59-A6C34878D82A}">
                    <a16:rowId xmlns:a16="http://schemas.microsoft.com/office/drawing/2014/main" val="3008581455"/>
                  </a:ext>
                </a:extLst>
              </a:tr>
              <a:tr h="490923">
                <a:tc>
                  <a:txBody>
                    <a:bodyPr/>
                    <a:lstStyle/>
                    <a:p>
                      <a:pPr marL="0" indent="0">
                        <a:buNone/>
                      </a:pPr>
                      <a:r>
                        <a:rPr lang="en-US" sz="1700" b="1" noProof="0"/>
                        <a:t>1. Introduction</a:t>
                      </a:r>
                    </a:p>
                  </a:txBody>
                  <a:tcPr anchor="ctr"/>
                </a:tc>
                <a:tc>
                  <a:txBody>
                    <a:bodyPr/>
                    <a:lstStyle/>
                    <a:p>
                      <a:r>
                        <a:rPr lang="en-US" sz="1350" noProof="0" dirty="0"/>
                        <a:t>1.1. Motivations and policy relevance </a:t>
                      </a:r>
                    </a:p>
                    <a:p>
                      <a:r>
                        <a:rPr lang="en-US" sz="1350" noProof="0" dirty="0"/>
                        <a:t>1.2. Scope and objectives </a:t>
                      </a:r>
                    </a:p>
                  </a:txBody>
                  <a:tcPr/>
                </a:tc>
                <a:extLst>
                  <a:ext uri="{0D108BD9-81ED-4DB2-BD59-A6C34878D82A}">
                    <a16:rowId xmlns:a16="http://schemas.microsoft.com/office/drawing/2014/main" val="1032000830"/>
                  </a:ext>
                </a:extLst>
              </a:tr>
              <a:tr h="1089236">
                <a:tc>
                  <a:txBody>
                    <a:bodyPr/>
                    <a:lstStyle/>
                    <a:p>
                      <a:r>
                        <a:rPr lang="en-US" sz="1700" b="1" noProof="0" dirty="0"/>
                        <a:t>2. Data Sources, their conceptual framework and potentials for data linking</a:t>
                      </a:r>
                    </a:p>
                  </a:txBody>
                  <a:tcPr anchor="ctr"/>
                </a:tc>
                <a:tc>
                  <a:txBody>
                    <a:bodyPr/>
                    <a:lstStyle/>
                    <a:p>
                      <a:r>
                        <a:rPr lang="en-US" sz="1350" noProof="0" dirty="0">
                          <a:solidFill>
                            <a:schemeClr val="tx1"/>
                          </a:solidFill>
                        </a:rPr>
                        <a:t>2.1. Statistical Business Register </a:t>
                      </a:r>
                    </a:p>
                    <a:p>
                      <a:r>
                        <a:rPr lang="en-US" sz="1350" noProof="0" dirty="0"/>
                        <a:t>2.2. Business statistics </a:t>
                      </a:r>
                    </a:p>
                    <a:p>
                      <a:r>
                        <a:rPr lang="en-US" sz="1350" noProof="0" dirty="0"/>
                        <a:t>2.3. International trade statistics </a:t>
                      </a:r>
                    </a:p>
                    <a:p>
                      <a:r>
                        <a:rPr lang="en-US" sz="1350" noProof="0" dirty="0">
                          <a:solidFill>
                            <a:schemeClr val="tx1"/>
                          </a:solidFill>
                        </a:rPr>
                        <a:t>2.4. Other useful data sources </a:t>
                      </a:r>
                    </a:p>
                    <a:p>
                      <a:r>
                        <a:rPr lang="en-US" sz="1350" noProof="0" dirty="0">
                          <a:solidFill>
                            <a:schemeClr val="tx1"/>
                          </a:solidFill>
                        </a:rPr>
                        <a:t>2.5. Institutional environment and statistical preconditions </a:t>
                      </a:r>
                    </a:p>
                  </a:txBody>
                  <a:tcPr/>
                </a:tc>
                <a:extLst>
                  <a:ext uri="{0D108BD9-81ED-4DB2-BD59-A6C34878D82A}">
                    <a16:rowId xmlns:a16="http://schemas.microsoft.com/office/drawing/2014/main" val="1683816332"/>
                  </a:ext>
                </a:extLst>
              </a:tr>
              <a:tr h="352851">
                <a:tc>
                  <a:txBody>
                    <a:bodyPr/>
                    <a:lstStyle/>
                    <a:p>
                      <a:r>
                        <a:rPr lang="en-US" sz="1700" b="1" noProof="0"/>
                        <a:t>3. Microdata linking methods</a:t>
                      </a:r>
                    </a:p>
                  </a:txBody>
                  <a:tcPr anchor="ctr"/>
                </a:tc>
                <a:tc>
                  <a:txBody>
                    <a:bodyPr/>
                    <a:lstStyle/>
                    <a:p>
                      <a:r>
                        <a:rPr lang="en-US" sz="1350" noProof="0" dirty="0"/>
                        <a:t>3.1. Data linking </a:t>
                      </a:r>
                    </a:p>
                  </a:txBody>
                  <a:tcPr/>
                </a:tc>
                <a:extLst>
                  <a:ext uri="{0D108BD9-81ED-4DB2-BD59-A6C34878D82A}">
                    <a16:rowId xmlns:a16="http://schemas.microsoft.com/office/drawing/2014/main" val="1657445722"/>
                  </a:ext>
                </a:extLst>
              </a:tr>
              <a:tr h="352851">
                <a:tc>
                  <a:txBody>
                    <a:bodyPr/>
                    <a:lstStyle/>
                    <a:p>
                      <a:r>
                        <a:rPr lang="en-US" sz="1700" b="1" noProof="0"/>
                        <a:t>4. Linking business and trade in goods statistics</a:t>
                      </a:r>
                    </a:p>
                  </a:txBody>
                  <a:tcPr anchor="ctr"/>
                </a:tc>
                <a:tc>
                  <a:txBody>
                    <a:bodyPr/>
                    <a:lstStyle/>
                    <a:p>
                      <a:r>
                        <a:rPr lang="en-US" sz="1350" noProof="0" dirty="0"/>
                        <a:t>4.1. Process for linking business and trade in goods statistics </a:t>
                      </a:r>
                    </a:p>
                  </a:txBody>
                  <a:tcPr/>
                </a:tc>
                <a:extLst>
                  <a:ext uri="{0D108BD9-81ED-4DB2-BD59-A6C34878D82A}">
                    <a16:rowId xmlns:a16="http://schemas.microsoft.com/office/drawing/2014/main" val="1053451310"/>
                  </a:ext>
                </a:extLst>
              </a:tr>
              <a:tr h="352851">
                <a:tc>
                  <a:txBody>
                    <a:bodyPr/>
                    <a:lstStyle/>
                    <a:p>
                      <a:r>
                        <a:rPr lang="en-US" sz="1700" b="1" noProof="0"/>
                        <a:t>5. Linking business and trade in services statistics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noProof="0" dirty="0"/>
                        <a:t>5.1. Process for linking business and trade in services statistics </a:t>
                      </a:r>
                    </a:p>
                  </a:txBody>
                  <a:tcPr/>
                </a:tc>
                <a:extLst>
                  <a:ext uri="{0D108BD9-81ED-4DB2-BD59-A6C34878D82A}">
                    <a16:rowId xmlns:a16="http://schemas.microsoft.com/office/drawing/2014/main" val="4157795303"/>
                  </a:ext>
                </a:extLst>
              </a:tr>
              <a:tr h="637989">
                <a:tc>
                  <a:txBody>
                    <a:bodyPr/>
                    <a:lstStyle/>
                    <a:p>
                      <a:r>
                        <a:rPr lang="en-US" sz="1700" b="1" noProof="0"/>
                        <a:t>6. Quality and comparability</a:t>
                      </a:r>
                    </a:p>
                  </a:txBody>
                  <a:tcPr anchor="ctr"/>
                </a:tc>
                <a:tc>
                  <a:txBody>
                    <a:bodyPr/>
                    <a:lstStyle/>
                    <a:p>
                      <a:r>
                        <a:rPr lang="en-US" sz="1350" noProof="0" dirty="0"/>
                        <a:t>6.1. Quality dimensions and proposed quality indicators </a:t>
                      </a:r>
                    </a:p>
                    <a:p>
                      <a:r>
                        <a:rPr lang="en-US" sz="1350" kern="1200" noProof="0" dirty="0">
                          <a:solidFill>
                            <a:schemeClr val="dk1"/>
                          </a:solidFill>
                          <a:latin typeface="+mn-lt"/>
                          <a:ea typeface="+mn-ea"/>
                          <a:cs typeface="+mn-cs"/>
                        </a:rPr>
                        <a:t>6.2. Scope and comparability between linking business with trade in goods and services</a:t>
                      </a:r>
                    </a:p>
                  </a:txBody>
                  <a:tcPr/>
                </a:tc>
                <a:extLst>
                  <a:ext uri="{0D108BD9-81ED-4DB2-BD59-A6C34878D82A}">
                    <a16:rowId xmlns:a16="http://schemas.microsoft.com/office/drawing/2014/main" val="328061703"/>
                  </a:ext>
                </a:extLst>
              </a:tr>
              <a:tr h="528250">
                <a:tc>
                  <a:txBody>
                    <a:bodyPr/>
                    <a:lstStyle/>
                    <a:p>
                      <a:r>
                        <a:rPr lang="en-US" sz="1700" b="1" noProof="0"/>
                        <a:t>7. Dissemination</a:t>
                      </a:r>
                    </a:p>
                  </a:txBody>
                  <a:tcPr anchor="ctr"/>
                </a:tc>
                <a:tc>
                  <a:txBody>
                    <a:bodyPr/>
                    <a:lstStyle/>
                    <a:p>
                      <a:r>
                        <a:rPr lang="en-US" sz="1350" noProof="0" dirty="0"/>
                        <a:t>7.1. Confidentiality dimensions in the disseminated data </a:t>
                      </a:r>
                    </a:p>
                    <a:p>
                      <a:r>
                        <a:rPr lang="en-US" sz="1350" noProof="0" dirty="0"/>
                        <a:t>7.2. Data and metadata dissemination for TEC </a:t>
                      </a:r>
                    </a:p>
                    <a:p>
                      <a:r>
                        <a:rPr lang="en-US" sz="1350" noProof="0" dirty="0"/>
                        <a:t>7.3. Data and metadata dissemination for STEC </a:t>
                      </a:r>
                    </a:p>
                  </a:txBody>
                  <a:tcPr/>
                </a:tc>
                <a:extLst>
                  <a:ext uri="{0D108BD9-81ED-4DB2-BD59-A6C34878D82A}">
                    <a16:rowId xmlns:a16="http://schemas.microsoft.com/office/drawing/2014/main" val="398338001"/>
                  </a:ext>
                </a:extLst>
              </a:tr>
              <a:tr h="1763597">
                <a:tc>
                  <a:txBody>
                    <a:bodyPr/>
                    <a:lstStyle/>
                    <a:p>
                      <a:r>
                        <a:rPr lang="en-US" sz="1700" b="1" noProof="0" dirty="0"/>
                        <a:t>8. Innovation on linking business and trade statistics</a:t>
                      </a:r>
                    </a:p>
                  </a:txBody>
                  <a:tcPr anchor="ctr"/>
                </a:tc>
                <a:tc>
                  <a:txBody>
                    <a:bodyPr/>
                    <a:lstStyle/>
                    <a:p>
                      <a:r>
                        <a:rPr lang="en-US" sz="1350" kern="1200" noProof="0" dirty="0">
                          <a:solidFill>
                            <a:schemeClr val="dk1"/>
                          </a:solidFill>
                          <a:latin typeface="+mn-lt"/>
                          <a:ea typeface="+mn-ea"/>
                          <a:cs typeface="+mn-cs"/>
                        </a:rPr>
                        <a:t>8.1. Integrating gender in business and trade statistics </a:t>
                      </a:r>
                    </a:p>
                    <a:p>
                      <a:r>
                        <a:rPr lang="en-US" sz="1350" kern="1200" noProof="0" dirty="0">
                          <a:solidFill>
                            <a:schemeClr val="tx1"/>
                          </a:solidFill>
                          <a:latin typeface="+mn-lt"/>
                          <a:ea typeface="+mn-ea"/>
                          <a:cs typeface="+mn-cs"/>
                        </a:rPr>
                        <a:t>8.2. New opportunities for the measurement of the digital economy and globalization </a:t>
                      </a:r>
                    </a:p>
                    <a:p>
                      <a:r>
                        <a:rPr lang="en-US" sz="1350" kern="1200" noProof="0" dirty="0">
                          <a:solidFill>
                            <a:schemeClr val="dk1"/>
                          </a:solidFill>
                          <a:latin typeface="+mn-lt"/>
                          <a:ea typeface="+mn-ea"/>
                          <a:cs typeface="+mn-cs"/>
                        </a:rPr>
                        <a:t>8.3. Extensions to Balance of Payment statistics </a:t>
                      </a:r>
                    </a:p>
                    <a:p>
                      <a:r>
                        <a:rPr lang="en-US" sz="1350" kern="1200" noProof="0" dirty="0">
                          <a:solidFill>
                            <a:schemeClr val="dk1"/>
                          </a:solidFill>
                          <a:latin typeface="+mn-lt"/>
                          <a:ea typeface="+mn-ea"/>
                          <a:cs typeface="+mn-cs"/>
                        </a:rPr>
                        <a:t>8.4. Linking to social statistics </a:t>
                      </a:r>
                    </a:p>
                    <a:p>
                      <a:r>
                        <a:rPr lang="en-US" sz="1350" kern="1200" noProof="0" dirty="0">
                          <a:solidFill>
                            <a:schemeClr val="dk1"/>
                          </a:solidFill>
                          <a:latin typeface="+mn-lt"/>
                          <a:ea typeface="+mn-ea"/>
                          <a:cs typeface="+mn-cs"/>
                        </a:rPr>
                        <a:t>8.5. Subnational statistics </a:t>
                      </a:r>
                    </a:p>
                    <a:p>
                      <a:r>
                        <a:rPr lang="en-US" sz="1350" kern="1200" noProof="0" dirty="0">
                          <a:solidFill>
                            <a:schemeClr val="dk1"/>
                          </a:solidFill>
                          <a:latin typeface="+mn-lt"/>
                          <a:ea typeface="+mn-ea"/>
                          <a:cs typeface="+mn-cs"/>
                        </a:rPr>
                        <a:t>8.6. Expanding the indicators related to linking trade and business statistics (pending)</a:t>
                      </a:r>
                    </a:p>
                    <a:p>
                      <a:r>
                        <a:rPr lang="en-US" sz="1350" kern="1200" noProof="0" dirty="0">
                          <a:solidFill>
                            <a:schemeClr val="dk1"/>
                          </a:solidFill>
                          <a:latin typeface="+mn-lt"/>
                          <a:ea typeface="+mn-ea"/>
                          <a:cs typeface="+mn-cs"/>
                        </a:rPr>
                        <a:t>8.7. Issues related to linking trade in goods statistics with trade in services statistics </a:t>
                      </a:r>
                    </a:p>
                    <a:p>
                      <a:r>
                        <a:rPr lang="en-US" sz="1350" kern="1200" noProof="0" dirty="0">
                          <a:solidFill>
                            <a:schemeClr val="dk1"/>
                          </a:solidFill>
                          <a:latin typeface="+mn-lt"/>
                          <a:ea typeface="+mn-ea"/>
                          <a:cs typeface="+mn-cs"/>
                        </a:rPr>
                        <a:t>8.8. Other relevant analysis </a:t>
                      </a:r>
                    </a:p>
                  </a:txBody>
                  <a:tcPr/>
                </a:tc>
                <a:extLst>
                  <a:ext uri="{0D108BD9-81ED-4DB2-BD59-A6C34878D82A}">
                    <a16:rowId xmlns:a16="http://schemas.microsoft.com/office/drawing/2014/main" val="1301059165"/>
                  </a:ext>
                </a:extLst>
              </a:tr>
            </a:tbl>
          </a:graphicData>
        </a:graphic>
      </p:graphicFrame>
      <p:sp>
        <p:nvSpPr>
          <p:cNvPr id="5" name="Título 1">
            <a:extLst>
              <a:ext uri="{FF2B5EF4-FFF2-40B4-BE49-F238E27FC236}">
                <a16:creationId xmlns:a16="http://schemas.microsoft.com/office/drawing/2014/main" id="{22A43E00-EDBA-1341-0EF1-7FCD2EBD0318}"/>
              </a:ext>
            </a:extLst>
          </p:cNvPr>
          <p:cNvSpPr txBox="1">
            <a:spLocks/>
          </p:cNvSpPr>
          <p:nvPr/>
        </p:nvSpPr>
        <p:spPr>
          <a:xfrm>
            <a:off x="146854" y="12699"/>
            <a:ext cx="12097265" cy="733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latin typeface="Arial"/>
                <a:ea typeface="+mn-ea"/>
                <a:cs typeface="Arial"/>
              </a:rPr>
              <a:t>Outline of HIBTS: Chapters and sections</a:t>
            </a:r>
          </a:p>
        </p:txBody>
      </p:sp>
    </p:spTree>
    <p:extLst>
      <p:ext uri="{BB962C8B-B14F-4D97-AF65-F5344CB8AC3E}">
        <p14:creationId xmlns:p14="http://schemas.microsoft.com/office/powerpoint/2010/main" val="3292717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2DDE-D9C2-4E43-5A70-98311FC1848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BF9C20A-417C-20CB-73C6-8897E1C2E610}"/>
              </a:ext>
            </a:extLst>
          </p:cNvPr>
          <p:cNvSpPr txBox="1">
            <a:spLocks/>
          </p:cNvSpPr>
          <p:nvPr/>
        </p:nvSpPr>
        <p:spPr>
          <a:xfrm>
            <a:off x="838196" y="146325"/>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solidFill>
                  <a:srgbClr val="033057"/>
                </a:solidFill>
                <a:latin typeface="Arial" panose="020B0604020202020204" pitchFamily="34" charset="0"/>
                <a:ea typeface="+mn-ea"/>
                <a:cs typeface="Arial" panose="020B0604020202020204" pitchFamily="34" charset="0"/>
              </a:rPr>
              <a:t>Confidentiality in HIBTS</a:t>
            </a:r>
          </a:p>
        </p:txBody>
      </p:sp>
      <p:sp>
        <p:nvSpPr>
          <p:cNvPr id="3" name="Marcador de contenido 2">
            <a:extLst>
              <a:ext uri="{FF2B5EF4-FFF2-40B4-BE49-F238E27FC236}">
                <a16:creationId xmlns:a16="http://schemas.microsoft.com/office/drawing/2014/main" id="{CB6429E0-1BB4-A81E-8CD6-340DDEE8E81C}"/>
              </a:ext>
            </a:extLst>
          </p:cNvPr>
          <p:cNvSpPr txBox="1">
            <a:spLocks/>
          </p:cNvSpPr>
          <p:nvPr/>
        </p:nvSpPr>
        <p:spPr>
          <a:xfrm>
            <a:off x="419100" y="1079220"/>
            <a:ext cx="11341097" cy="639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2500" dirty="0">
                <a:solidFill>
                  <a:srgbClr val="002060"/>
                </a:solidFill>
                <a:latin typeface="Arial" panose="020B0604020202020204" pitchFamily="34" charset="0"/>
                <a:cs typeface="Arial" panose="020B0604020202020204" pitchFamily="34" charset="0"/>
              </a:rPr>
              <a:t>In HIBTS, it is envisaged to provide a full narrative (in a holistic perspective) of confidentiality in the process of integrating business and trade statistics</a:t>
            </a:r>
          </a:p>
          <a:p>
            <a:pPr algn="just">
              <a:lnSpc>
                <a:spcPct val="100000"/>
              </a:lnSpc>
              <a:spcBef>
                <a:spcPts val="0"/>
              </a:spcBef>
            </a:pPr>
            <a:endParaRPr lang="en-US" sz="26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endParaRPr lang="en-US" sz="2600" dirty="0">
              <a:solidFill>
                <a:srgbClr val="002060"/>
              </a:solidFill>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97879379-D731-3AB7-1237-EB9CDD5E5701}"/>
              </a:ext>
            </a:extLst>
          </p:cNvPr>
          <p:cNvSpPr/>
          <p:nvPr/>
        </p:nvSpPr>
        <p:spPr>
          <a:xfrm>
            <a:off x="419100" y="2273300"/>
            <a:ext cx="3238500" cy="138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Access to microdata and sharing of information</a:t>
            </a:r>
          </a:p>
        </p:txBody>
      </p:sp>
      <p:sp>
        <p:nvSpPr>
          <p:cNvPr id="5" name="Rectángulo: esquinas redondeadas 4">
            <a:extLst>
              <a:ext uri="{FF2B5EF4-FFF2-40B4-BE49-F238E27FC236}">
                <a16:creationId xmlns:a16="http://schemas.microsoft.com/office/drawing/2014/main" id="{88B2F7E6-A4D1-004B-4D9E-9ED0836B6923}"/>
              </a:ext>
            </a:extLst>
          </p:cNvPr>
          <p:cNvSpPr/>
          <p:nvPr/>
        </p:nvSpPr>
        <p:spPr>
          <a:xfrm>
            <a:off x="4432300" y="2273300"/>
            <a:ext cx="3238500" cy="138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Integrating and processing the data</a:t>
            </a:r>
          </a:p>
        </p:txBody>
      </p:sp>
      <p:sp>
        <p:nvSpPr>
          <p:cNvPr id="6" name="Rectángulo: esquinas redondeadas 5">
            <a:extLst>
              <a:ext uri="{FF2B5EF4-FFF2-40B4-BE49-F238E27FC236}">
                <a16:creationId xmlns:a16="http://schemas.microsoft.com/office/drawing/2014/main" id="{1BBCCE30-713D-5046-37AC-2804B40D316E}"/>
              </a:ext>
            </a:extLst>
          </p:cNvPr>
          <p:cNvSpPr/>
          <p:nvPr/>
        </p:nvSpPr>
        <p:spPr>
          <a:xfrm>
            <a:off x="8445500" y="2273300"/>
            <a:ext cx="3238500" cy="1384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Dissemination and Quality of the data</a:t>
            </a:r>
          </a:p>
        </p:txBody>
      </p:sp>
      <p:sp>
        <p:nvSpPr>
          <p:cNvPr id="7" name="Rectángulo 6">
            <a:extLst>
              <a:ext uri="{FF2B5EF4-FFF2-40B4-BE49-F238E27FC236}">
                <a16:creationId xmlns:a16="http://schemas.microsoft.com/office/drawing/2014/main" id="{02397929-8858-BD4A-EB2B-F0FF8A330E50}"/>
              </a:ext>
            </a:extLst>
          </p:cNvPr>
          <p:cNvSpPr/>
          <p:nvPr/>
        </p:nvSpPr>
        <p:spPr>
          <a:xfrm>
            <a:off x="196850" y="4199560"/>
            <a:ext cx="3683000" cy="2582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950" indent="-107950" algn="just">
              <a:buFont typeface="Arial" panose="020B0604020202020204" pitchFamily="34" charset="0"/>
              <a:buChar char="•"/>
            </a:pPr>
            <a:r>
              <a:rPr lang="en-US" sz="2000">
                <a:solidFill>
                  <a:srgbClr val="002060"/>
                </a:solidFill>
                <a:latin typeface="Arial" panose="020B0604020202020204" pitchFamily="34" charset="0"/>
                <a:cs typeface="Arial" panose="020B0604020202020204" pitchFamily="34" charset="0"/>
              </a:rPr>
              <a:t>Legal framework (Centralized and decentralized systems; National laws)</a:t>
            </a:r>
          </a:p>
          <a:p>
            <a:pPr marL="107950" indent="-107950" algn="just">
              <a:buFont typeface="Arial" panose="020B0604020202020204" pitchFamily="34" charset="0"/>
              <a:buChar char="•"/>
            </a:pPr>
            <a:endParaRPr lang="en-US" sz="1100">
              <a:solidFill>
                <a:srgbClr val="002060"/>
              </a:solidFill>
              <a:latin typeface="Arial" panose="020B0604020202020204" pitchFamily="34" charset="0"/>
              <a:cs typeface="Arial" panose="020B0604020202020204" pitchFamily="34" charset="0"/>
            </a:endParaRPr>
          </a:p>
          <a:p>
            <a:pPr marL="107950" indent="-107950" algn="just">
              <a:buFont typeface="Arial" panose="020B0604020202020204" pitchFamily="34" charset="0"/>
              <a:buChar char="•"/>
            </a:pPr>
            <a:r>
              <a:rPr lang="en-US" sz="2000">
                <a:solidFill>
                  <a:srgbClr val="002060"/>
                </a:solidFill>
                <a:latin typeface="Arial" panose="020B0604020202020204" pitchFamily="34" charset="0"/>
                <a:cs typeface="Arial" panose="020B0604020202020204" pitchFamily="34" charset="0"/>
              </a:rPr>
              <a:t>Institutional and collaborative Arrangements (</a:t>
            </a:r>
            <a:r>
              <a:rPr lang="en-US" sz="2000" err="1">
                <a:solidFill>
                  <a:srgbClr val="002060"/>
                </a:solidFill>
                <a:latin typeface="Arial" panose="020B0604020202020204" pitchFamily="34" charset="0"/>
                <a:cs typeface="Arial" panose="020B0604020202020204" pitchFamily="34" charset="0"/>
              </a:rPr>
              <a:t>MoUs</a:t>
            </a:r>
            <a:r>
              <a:rPr lang="en-US" sz="2000">
                <a:solidFill>
                  <a:srgbClr val="002060"/>
                </a:solidFill>
                <a:latin typeface="Arial" panose="020B0604020202020204" pitchFamily="34" charset="0"/>
                <a:cs typeface="Arial" panose="020B0604020202020204" pitchFamily="34" charset="0"/>
              </a:rPr>
              <a:t>, data sharing at national and international levels)</a:t>
            </a:r>
          </a:p>
        </p:txBody>
      </p:sp>
      <p:sp>
        <p:nvSpPr>
          <p:cNvPr id="8" name="Rectángulo 7">
            <a:extLst>
              <a:ext uri="{FF2B5EF4-FFF2-40B4-BE49-F238E27FC236}">
                <a16:creationId xmlns:a16="http://schemas.microsoft.com/office/drawing/2014/main" id="{2C89EE4C-265B-F46D-1EFD-A9F8CE8CEB0F}"/>
              </a:ext>
            </a:extLst>
          </p:cNvPr>
          <p:cNvSpPr/>
          <p:nvPr/>
        </p:nvSpPr>
        <p:spPr>
          <a:xfrm>
            <a:off x="4210050" y="4199560"/>
            <a:ext cx="3683000" cy="2582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950" indent="-107950" algn="just">
              <a:buFont typeface="Arial" panose="020B0604020202020204" pitchFamily="34" charset="0"/>
              <a:buChar char="•"/>
            </a:pPr>
            <a:r>
              <a:rPr lang="en-US" sz="2000">
                <a:solidFill>
                  <a:srgbClr val="002060"/>
                </a:solidFill>
                <a:latin typeface="Arial" panose="020B0604020202020204" pitchFamily="34" charset="0"/>
                <a:cs typeface="Arial" panose="020B0604020202020204" pitchFamily="34" charset="0"/>
              </a:rPr>
              <a:t>Integrating information when some of the sources present are not available due to confidential restrictions</a:t>
            </a:r>
          </a:p>
          <a:p>
            <a:pPr marL="107950" indent="-107950" algn="ctr">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BECEF4EF-0DF0-F546-7017-D49FFB78EED5}"/>
              </a:ext>
            </a:extLst>
          </p:cNvPr>
          <p:cNvSpPr/>
          <p:nvPr/>
        </p:nvSpPr>
        <p:spPr>
          <a:xfrm>
            <a:off x="8223250" y="4199560"/>
            <a:ext cx="3683000" cy="2582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7950" indent="-10795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Active and passive confidentiality in the disseminated data</a:t>
            </a:r>
          </a:p>
          <a:p>
            <a:pPr marL="107950" indent="-107950" algn="just">
              <a:buFont typeface="Arial" panose="020B0604020202020204" pitchFamily="34" charset="0"/>
              <a:buChar char="•"/>
            </a:pPr>
            <a:endParaRPr lang="en-US" sz="1100" dirty="0">
              <a:solidFill>
                <a:srgbClr val="002060"/>
              </a:solidFill>
              <a:latin typeface="Arial" panose="020B0604020202020204" pitchFamily="34" charset="0"/>
              <a:cs typeface="Arial" panose="020B0604020202020204" pitchFamily="34" charset="0"/>
            </a:endParaRPr>
          </a:p>
          <a:p>
            <a:pPr marL="107950" indent="-10795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Microdata access to users</a:t>
            </a:r>
          </a:p>
        </p:txBody>
      </p:sp>
      <p:sp>
        <p:nvSpPr>
          <p:cNvPr id="10" name="Flecha: hacia abajo 9">
            <a:extLst>
              <a:ext uri="{FF2B5EF4-FFF2-40B4-BE49-F238E27FC236}">
                <a16:creationId xmlns:a16="http://schemas.microsoft.com/office/drawing/2014/main" id="{9460125F-64D4-E78B-0BB8-5E32DD7A843E}"/>
              </a:ext>
            </a:extLst>
          </p:cNvPr>
          <p:cNvSpPr/>
          <p:nvPr/>
        </p:nvSpPr>
        <p:spPr>
          <a:xfrm>
            <a:off x="1504950" y="3657600"/>
            <a:ext cx="1066800" cy="54196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11" name="Flecha: hacia abajo 10">
            <a:extLst>
              <a:ext uri="{FF2B5EF4-FFF2-40B4-BE49-F238E27FC236}">
                <a16:creationId xmlns:a16="http://schemas.microsoft.com/office/drawing/2014/main" id="{D802B7C3-EF3B-2A26-83D9-363C15C53B9F}"/>
              </a:ext>
            </a:extLst>
          </p:cNvPr>
          <p:cNvSpPr/>
          <p:nvPr/>
        </p:nvSpPr>
        <p:spPr>
          <a:xfrm>
            <a:off x="5518150" y="3657600"/>
            <a:ext cx="1066800" cy="54196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12" name="Flecha: hacia abajo 11">
            <a:extLst>
              <a:ext uri="{FF2B5EF4-FFF2-40B4-BE49-F238E27FC236}">
                <a16:creationId xmlns:a16="http://schemas.microsoft.com/office/drawing/2014/main" id="{0CE5B514-0437-036F-0E33-B322CDD5F73E}"/>
              </a:ext>
            </a:extLst>
          </p:cNvPr>
          <p:cNvSpPr/>
          <p:nvPr/>
        </p:nvSpPr>
        <p:spPr>
          <a:xfrm>
            <a:off x="9531350" y="3657600"/>
            <a:ext cx="1066800" cy="54196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6949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B73C5-FEF0-1931-2FEC-BB90DD90241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B911AB-C310-EECE-0B25-4DA98A4CC4EC}"/>
              </a:ext>
            </a:extLst>
          </p:cNvPr>
          <p:cNvSpPr txBox="1">
            <a:spLocks/>
          </p:cNvSpPr>
          <p:nvPr/>
        </p:nvSpPr>
        <p:spPr>
          <a:xfrm>
            <a:off x="838196" y="146325"/>
            <a:ext cx="10515600" cy="1237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33057"/>
                </a:solidFill>
                <a:latin typeface="Arial" panose="020B0604020202020204" pitchFamily="34" charset="0"/>
                <a:ea typeface="+mn-ea"/>
                <a:cs typeface="Arial" panose="020B0604020202020204" pitchFamily="34" charset="0"/>
              </a:rPr>
              <a:t>Quality in HIBTS</a:t>
            </a:r>
          </a:p>
        </p:txBody>
      </p:sp>
      <p:sp>
        <p:nvSpPr>
          <p:cNvPr id="3" name="Marcador de contenido 2">
            <a:extLst>
              <a:ext uri="{FF2B5EF4-FFF2-40B4-BE49-F238E27FC236}">
                <a16:creationId xmlns:a16="http://schemas.microsoft.com/office/drawing/2014/main" id="{2B873981-64C1-C1C0-0043-5711EABF3044}"/>
              </a:ext>
            </a:extLst>
          </p:cNvPr>
          <p:cNvSpPr txBox="1">
            <a:spLocks/>
          </p:cNvSpPr>
          <p:nvPr/>
        </p:nvSpPr>
        <p:spPr>
          <a:xfrm>
            <a:off x="431794" y="1651000"/>
            <a:ext cx="11328403" cy="60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During the specific meetings to discuss the topic of quality in HIBTS, it was recommended to present a general overview of quality by considering the UN NQAF Manual 2019 </a:t>
            </a:r>
          </a:p>
          <a:p>
            <a:pPr algn="just">
              <a:lnSpc>
                <a:spcPct val="100000"/>
              </a:lnSpc>
              <a:spcBef>
                <a:spcPts val="0"/>
              </a:spcBef>
            </a:pPr>
            <a:endParaRPr lang="en-US" sz="25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However, it is not suggested to be exhaustive in the description of quality but supports countries on the key elements that should be considered for producing linked business and trade statistics</a:t>
            </a:r>
          </a:p>
          <a:p>
            <a:pPr algn="just">
              <a:lnSpc>
                <a:spcPct val="100000"/>
              </a:lnSpc>
              <a:spcBef>
                <a:spcPts val="0"/>
              </a:spcBef>
            </a:pPr>
            <a:endParaRPr lang="en-US" sz="25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Moreover, it is recommended to follow the Generic Statistical Business Process Model as a key element for producing consistent and quality statistical information, as well as for facilitating international comparisons </a:t>
            </a:r>
            <a:endParaRPr lang="en-US" sz="26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endParaRPr lang="en-US"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010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25393" y="146325"/>
            <a:ext cx="12047787" cy="124410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Aft>
                <a:spcPts val="600"/>
              </a:spcAft>
            </a:pPr>
            <a:r>
              <a:rPr lang="en-US" sz="4000" b="1" dirty="0">
                <a:solidFill>
                  <a:srgbClr val="033057"/>
                </a:solidFill>
                <a:latin typeface="Arial" panose="020B0604020202020204" pitchFamily="34" charset="0"/>
                <a:ea typeface="+mn-ea"/>
                <a:cs typeface="Arial" panose="020B0604020202020204" pitchFamily="34" charset="0"/>
              </a:rPr>
              <a:t>Outcomes from the meetings with the IMTS and MSITS Chief Editors</a:t>
            </a: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431798" y="1483415"/>
            <a:ext cx="11328403" cy="5087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One element that should be considered is the different nature of the manuals. While IMTS and MSITS are conceptual, HIBTS addresses  conceptual, methodological and practical issues</a:t>
            </a:r>
          </a:p>
          <a:p>
            <a:pPr algn="just">
              <a:lnSpc>
                <a:spcPct val="100000"/>
              </a:lnSpc>
              <a:spcBef>
                <a:spcPts val="0"/>
              </a:spcBef>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Chief Editors from IMTS suggested to coordinate with the aim to use the same language across the manuals</a:t>
            </a:r>
          </a:p>
          <a:p>
            <a:pPr algn="just">
              <a:lnSpc>
                <a:spcPct val="100000"/>
              </a:lnSpc>
              <a:spcBef>
                <a:spcPts val="0"/>
              </a:spcBef>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Chief Editors on HIBTS, IMTS and MSITS agreed to continue the communication and share any updates on the treatment and content of Comparability and Quality</a:t>
            </a:r>
          </a:p>
          <a:p>
            <a:pPr algn="just">
              <a:lnSpc>
                <a:spcPct val="100000"/>
              </a:lnSpc>
              <a:spcBef>
                <a:spcPts val="0"/>
              </a:spcBef>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500" dirty="0">
                <a:solidFill>
                  <a:srgbClr val="002060"/>
                </a:solidFill>
                <a:latin typeface="Arial" panose="020B0604020202020204" pitchFamily="34" charset="0"/>
                <a:cs typeface="Arial" panose="020B0604020202020204" pitchFamily="34" charset="0"/>
              </a:rPr>
              <a:t>Once the updated version of HIBTS is available, the HIBTS team agreed to share the document with the IMTS and MSITS to receive feedback. </a:t>
            </a:r>
            <a:endParaRPr lang="en-US" sz="2500" strike="sngStrike"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97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4</a:t>
            </a:fld>
            <a:endParaRPr lang="en-US" dirty="0"/>
          </a:p>
        </p:txBody>
      </p:sp>
      <p:graphicFrame>
        <p:nvGraphicFramePr>
          <p:cNvPr id="2" name="Content Placeholder 2">
            <a:extLst>
              <a:ext uri="{FF2B5EF4-FFF2-40B4-BE49-F238E27FC236}">
                <a16:creationId xmlns:a16="http://schemas.microsoft.com/office/drawing/2014/main" id="{0D5FFDCF-68D7-EF2A-BAED-C1FF123F5B8F}"/>
              </a:ext>
            </a:extLst>
          </p:cNvPr>
          <p:cNvGraphicFramePr>
            <a:graphicFrameLocks noGrp="1"/>
          </p:cNvGraphicFramePr>
          <p:nvPr>
            <p:ph sz="half" idx="1"/>
          </p:nvPr>
        </p:nvGraphicFramePr>
        <p:xfrm>
          <a:off x="603504" y="1873189"/>
          <a:ext cx="5257800" cy="430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3">
            <a:extLst>
              <a:ext uri="{FF2B5EF4-FFF2-40B4-BE49-F238E27FC236}">
                <a16:creationId xmlns:a16="http://schemas.microsoft.com/office/drawing/2014/main" id="{F3FC1220-0680-E495-CFF6-E59C2E15BD51}"/>
              </a:ext>
            </a:extLst>
          </p:cNvPr>
          <p:cNvGraphicFramePr>
            <a:graphicFrameLocks/>
          </p:cNvGraphicFramePr>
          <p:nvPr/>
        </p:nvGraphicFramePr>
        <p:xfrm>
          <a:off x="6066816" y="1873189"/>
          <a:ext cx="5257800" cy="43037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 Placeholder 1">
            <a:extLst>
              <a:ext uri="{FF2B5EF4-FFF2-40B4-BE49-F238E27FC236}">
                <a16:creationId xmlns:a16="http://schemas.microsoft.com/office/drawing/2014/main" id="{F03504E6-4493-8136-5AD7-C0B0E5D0D1FF}"/>
              </a:ext>
            </a:extLst>
          </p:cNvPr>
          <p:cNvSpPr txBox="1">
            <a:spLocks/>
          </p:cNvSpPr>
          <p:nvPr/>
        </p:nvSpPr>
        <p:spPr>
          <a:xfrm>
            <a:off x="421105" y="1133390"/>
            <a:ext cx="11558562" cy="579437"/>
          </a:xfrm>
        </p:spPr>
        <p:txBody>
          <a:bodyPr>
            <a:norm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b="1" dirty="0"/>
              <a:t>Research Agenda: Vertical and Horizontal integration</a:t>
            </a:r>
            <a:endParaRPr lang="en-US" b="1" dirty="0">
              <a:solidFill>
                <a:srgbClr val="FF0000"/>
              </a:solidFill>
            </a:endParaRPr>
          </a:p>
        </p:txBody>
      </p:sp>
    </p:spTree>
    <p:extLst>
      <p:ext uri="{BB962C8B-B14F-4D97-AF65-F5344CB8AC3E}">
        <p14:creationId xmlns:p14="http://schemas.microsoft.com/office/powerpoint/2010/main" val="4142213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Organizational Design: The Must-Know Basics - Keynotive">
            <a:extLst>
              <a:ext uri="{FF2B5EF4-FFF2-40B4-BE49-F238E27FC236}">
                <a16:creationId xmlns:a16="http://schemas.microsoft.com/office/drawing/2014/main" id="{F750F877-B357-B25F-2159-9B76D0D4B4E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1433" y="1509346"/>
            <a:ext cx="1340567" cy="973568"/>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FA9B4E82-8669-044E-3AA4-25E1D91BDB8C}"/>
              </a:ext>
            </a:extLst>
          </p:cNvPr>
          <p:cNvPicPr>
            <a:picLocks noChangeAspect="1"/>
          </p:cNvPicPr>
          <p:nvPr/>
        </p:nvPicPr>
        <p:blipFill>
          <a:blip r:embed="rId4"/>
          <a:stretch>
            <a:fillRect/>
          </a:stretch>
        </p:blipFill>
        <p:spPr>
          <a:xfrm>
            <a:off x="10896600" y="711399"/>
            <a:ext cx="1247474" cy="698585"/>
          </a:xfrm>
          <a:prstGeom prst="rect">
            <a:avLst/>
          </a:prstGeom>
        </p:spPr>
      </p:pic>
      <p:pic>
        <p:nvPicPr>
          <p:cNvPr id="17" name="Picture 4" descr="Truck Tire Rack - Final Document Icon, HD Png Download , Transparent Png  Image - PNGitem">
            <a:extLst>
              <a:ext uri="{FF2B5EF4-FFF2-40B4-BE49-F238E27FC236}">
                <a16:creationId xmlns:a16="http://schemas.microsoft.com/office/drawing/2014/main" id="{1A4A34AA-8EEE-380A-AC83-7BC038DF37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8291" y="5030804"/>
            <a:ext cx="1663709" cy="1285297"/>
          </a:xfrm>
          <a:prstGeom prst="rect">
            <a:avLst/>
          </a:prstGeom>
          <a:noFill/>
          <a:extLst>
            <a:ext uri="{909E8E84-426E-40DD-AFC4-6F175D3DCCD1}">
              <a14:hiddenFill xmlns:a14="http://schemas.microsoft.com/office/drawing/2010/main">
                <a:solidFill>
                  <a:srgbClr val="FFFFFF"/>
                </a:solidFill>
              </a14:hiddenFill>
            </a:ext>
          </a:extLst>
        </p:spPr>
      </p:pic>
      <p:sp>
        <p:nvSpPr>
          <p:cNvPr id="18" name="Flecha: hacia abajo 17">
            <a:extLst>
              <a:ext uri="{FF2B5EF4-FFF2-40B4-BE49-F238E27FC236}">
                <a16:creationId xmlns:a16="http://schemas.microsoft.com/office/drawing/2014/main" id="{B433F1F2-A324-D865-716C-8B1690C3B99C}"/>
              </a:ext>
            </a:extLst>
          </p:cNvPr>
          <p:cNvSpPr/>
          <p:nvPr/>
        </p:nvSpPr>
        <p:spPr>
          <a:xfrm>
            <a:off x="5586208" y="4941271"/>
            <a:ext cx="243110" cy="292641"/>
          </a:xfrm>
          <a:prstGeom prst="downArrow">
            <a:avLst/>
          </a:prstGeom>
          <a:solidFill>
            <a:srgbClr val="00206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hacia abajo 18">
            <a:extLst>
              <a:ext uri="{FF2B5EF4-FFF2-40B4-BE49-F238E27FC236}">
                <a16:creationId xmlns:a16="http://schemas.microsoft.com/office/drawing/2014/main" id="{DC54514B-1384-0109-DF56-61EB6ED837E4}"/>
              </a:ext>
            </a:extLst>
          </p:cNvPr>
          <p:cNvSpPr/>
          <p:nvPr/>
        </p:nvSpPr>
        <p:spPr>
          <a:xfrm>
            <a:off x="5586208" y="2524919"/>
            <a:ext cx="235974" cy="288000"/>
          </a:xfrm>
          <a:prstGeom prst="downArrow">
            <a:avLst/>
          </a:prstGeom>
          <a:solidFill>
            <a:srgbClr val="00206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 name="Tabla 1">
            <a:extLst>
              <a:ext uri="{FF2B5EF4-FFF2-40B4-BE49-F238E27FC236}">
                <a16:creationId xmlns:a16="http://schemas.microsoft.com/office/drawing/2014/main" id="{747ADD40-6695-6C62-470B-BA55D77F2E70}"/>
              </a:ext>
            </a:extLst>
          </p:cNvPr>
          <p:cNvGraphicFramePr>
            <a:graphicFrameLocks noGrp="1"/>
          </p:cNvGraphicFramePr>
          <p:nvPr/>
        </p:nvGraphicFramePr>
        <p:xfrm>
          <a:off x="12700" y="529871"/>
          <a:ext cx="10989956" cy="2009548"/>
        </p:xfrm>
        <a:graphic>
          <a:graphicData uri="http://schemas.openxmlformats.org/drawingml/2006/table">
            <a:tbl>
              <a:tblPr>
                <a:tableStyleId>{5C22544A-7EE6-4342-B048-85BDC9FD1C3A}</a:tableStyleId>
              </a:tblPr>
              <a:tblGrid>
                <a:gridCol w="1122056">
                  <a:extLst>
                    <a:ext uri="{9D8B030D-6E8A-4147-A177-3AD203B41FA5}">
                      <a16:colId xmlns:a16="http://schemas.microsoft.com/office/drawing/2014/main" val="3774182138"/>
                    </a:ext>
                  </a:extLst>
                </a:gridCol>
                <a:gridCol w="1841500">
                  <a:extLst>
                    <a:ext uri="{9D8B030D-6E8A-4147-A177-3AD203B41FA5}">
                      <a16:colId xmlns:a16="http://schemas.microsoft.com/office/drawing/2014/main" val="102010401"/>
                    </a:ext>
                  </a:extLst>
                </a:gridCol>
                <a:gridCol w="8026400">
                  <a:extLst>
                    <a:ext uri="{9D8B030D-6E8A-4147-A177-3AD203B41FA5}">
                      <a16:colId xmlns:a16="http://schemas.microsoft.com/office/drawing/2014/main" val="2943168038"/>
                    </a:ext>
                  </a:extLst>
                </a:gridCol>
              </a:tblGrid>
              <a:tr h="364181">
                <a:tc rowSpan="5">
                  <a:txBody>
                    <a:bodyPr/>
                    <a:lstStyle/>
                    <a:p>
                      <a:pPr algn="ctr" fontAlgn="ctr"/>
                      <a:r>
                        <a:rPr lang="en-US" sz="1500" b="1" u="none" strike="noStrike" noProof="0" dirty="0">
                          <a:solidFill>
                            <a:schemeClr val="tx1"/>
                          </a:solidFill>
                          <a:effectLst/>
                          <a:latin typeface="Arial" panose="020B0604020202020204" pitchFamily="34" charset="0"/>
                          <a:cs typeface="Arial" panose="020B0604020202020204" pitchFamily="34" charset="0"/>
                        </a:rPr>
                        <a:t> Fourth editing round (TT-SBR and TT-BDBDE review)</a:t>
                      </a:r>
                      <a:endParaRPr lang="en-US" sz="1500" b="1" i="0" u="none" strike="noStrike" noProof="0"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March 8</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a:t>
                      </a:r>
                      <a:endPar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endParaRPr>
                    </a:p>
                  </a:txBody>
                  <a:tcPr marL="7313" marR="7313" marT="7313" marB="0" anchor="ctr">
                    <a:solidFill>
                      <a:schemeClr val="accent6">
                        <a:lumMod val="60000"/>
                        <a:lumOff val="40000"/>
                      </a:schemeClr>
                    </a:solidFill>
                  </a:tcPr>
                </a:tc>
                <a:tc>
                  <a:txBody>
                    <a:bodyPr/>
                    <a:lstStyle/>
                    <a:p>
                      <a:pPr algn="l" fontAlgn="ctr"/>
                      <a:r>
                        <a:rPr lang="en-US" sz="1400" b="0" i="0" u="none" strike="noStrike" dirty="0">
                          <a:solidFill>
                            <a:schemeClr val="tx1"/>
                          </a:solidFill>
                          <a:effectLst/>
                          <a:latin typeface="Arial" panose="020B0604020202020204" pitchFamily="34" charset="0"/>
                          <a:cs typeface="Arial" panose="020B0604020202020204" pitchFamily="34" charset="0"/>
                        </a:rPr>
                        <a:t>Deadline to receive the </a:t>
                      </a:r>
                      <a:r>
                        <a:rPr lang="en-US" sz="1400" b="1" i="0" u="none" strike="noStrike" dirty="0">
                          <a:solidFill>
                            <a:schemeClr val="tx1"/>
                          </a:solidFill>
                          <a:effectLst/>
                          <a:latin typeface="Arial" panose="020B0604020202020204" pitchFamily="34" charset="0"/>
                          <a:cs typeface="Arial" panose="020B0604020202020204" pitchFamily="34" charset="0"/>
                        </a:rPr>
                        <a:t>country experiences</a:t>
                      </a:r>
                      <a:r>
                        <a:rPr lang="en-US" sz="1400" b="0" i="0" u="none" strike="noStrike" dirty="0">
                          <a:solidFill>
                            <a:schemeClr val="tx1"/>
                          </a:solidFill>
                          <a:effectLst/>
                          <a:latin typeface="Arial" panose="020B0604020202020204" pitchFamily="34" charset="0"/>
                          <a:cs typeface="Arial" panose="020B0604020202020204" pitchFamily="34" charset="0"/>
                        </a:rPr>
                        <a:t> by using the suggested template.</a:t>
                      </a:r>
                    </a:p>
                    <a:p>
                      <a:pPr algn="l" fontAlgn="ctr"/>
                      <a:r>
                        <a:rPr lang="en-US" sz="1400" b="0" i="0" u="none" strike="noStrike" dirty="0">
                          <a:solidFill>
                            <a:schemeClr val="tx1"/>
                          </a:solidFill>
                          <a:effectLst/>
                          <a:latin typeface="Arial" panose="020B0604020202020204" pitchFamily="34" charset="0"/>
                          <a:cs typeface="Arial" panose="020B0604020202020204" pitchFamily="34" charset="0"/>
                        </a:rPr>
                        <a:t>Deadline for the contributors to </a:t>
                      </a:r>
                      <a:r>
                        <a:rPr lang="en-US" sz="1400" b="1" i="0" u="none" strike="noStrike" dirty="0">
                          <a:solidFill>
                            <a:schemeClr val="tx1"/>
                          </a:solidFill>
                          <a:effectLst/>
                          <a:latin typeface="Arial" panose="020B0604020202020204" pitchFamily="34" charset="0"/>
                          <a:cs typeface="Arial" panose="020B0604020202020204" pitchFamily="34" charset="0"/>
                        </a:rPr>
                        <a:t>update the chapters </a:t>
                      </a:r>
                      <a:r>
                        <a:rPr lang="en-US" sz="1400" b="0" i="0" u="none" strike="noStrike" dirty="0">
                          <a:solidFill>
                            <a:schemeClr val="tx1"/>
                          </a:solidFill>
                          <a:effectLst/>
                          <a:latin typeface="Arial" panose="020B0604020202020204" pitchFamily="34" charset="0"/>
                          <a:cs typeface="Arial" panose="020B0604020202020204" pitchFamily="34" charset="0"/>
                        </a:rPr>
                        <a:t>based on the specific meetings</a:t>
                      </a:r>
                    </a:p>
                  </a:txBody>
                  <a:tcPr marL="7313" marR="7313" marT="7313" marB="0" anchor="ctr">
                    <a:solidFill>
                      <a:schemeClr val="accent6">
                        <a:lumMod val="60000"/>
                        <a:lumOff val="40000"/>
                      </a:schemeClr>
                    </a:solidFill>
                  </a:tcPr>
                </a:tc>
                <a:extLst>
                  <a:ext uri="{0D108BD9-81ED-4DB2-BD59-A6C34878D82A}">
                    <a16:rowId xmlns:a16="http://schemas.microsoft.com/office/drawing/2014/main" val="612137669"/>
                  </a:ext>
                </a:extLst>
              </a:tr>
              <a:tr h="364181">
                <a:tc vMerge="1">
                  <a:txBody>
                    <a:bodyPr/>
                    <a:lstStyle/>
                    <a:p>
                      <a:endParaRPr/>
                    </a:p>
                  </a:txBody>
                  <a:tcPr marL="7313" marR="7313" marT="7313" marB="0" anchor="ctr">
                    <a:solidFill>
                      <a:schemeClr val="accent1">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March 21</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st</a:t>
                      </a:r>
                      <a:r>
                        <a:rPr lang="en-US" sz="1500" b="0" i="0" u="none" strike="noStrike" noProof="0" dirty="0">
                          <a:solidFill>
                            <a:schemeClr val="tx1"/>
                          </a:solidFill>
                          <a:effectLst/>
                          <a:latin typeface="Arial" panose="020B0604020202020204" pitchFamily="34" charset="0"/>
                          <a:cs typeface="Arial" panose="020B0604020202020204" pitchFamily="34" charset="0"/>
                        </a:rPr>
                        <a:t> – April 8</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th</a:t>
                      </a:r>
                    </a:p>
                  </a:txBody>
                  <a:tcPr marL="7313" marR="7313" marT="7313" marB="0" anchor="ctr">
                    <a:solidFill>
                      <a:schemeClr val="accent6">
                        <a:lumMod val="60000"/>
                        <a:lumOff val="40000"/>
                      </a:schemeClr>
                    </a:solidFill>
                  </a:tcPr>
                </a:tc>
                <a:tc>
                  <a:txBody>
                    <a:bodyPr/>
                    <a:lstStyle/>
                    <a:p>
                      <a:pPr algn="l" fontAlgn="ctr"/>
                      <a:r>
                        <a:rPr lang="en-US" sz="1400" b="0" i="0" u="none" strike="noStrike" dirty="0">
                          <a:solidFill>
                            <a:schemeClr val="tx1"/>
                          </a:solidFill>
                          <a:effectLst/>
                          <a:latin typeface="Arial" panose="020B0604020202020204" pitchFamily="34" charset="0"/>
                          <a:cs typeface="Arial" panose="020B0604020202020204" pitchFamily="34" charset="0"/>
                        </a:rPr>
                        <a:t>Chief editors will </a:t>
                      </a:r>
                      <a:r>
                        <a:rPr lang="en-US" sz="1400" b="1" i="0" u="none" strike="noStrike" dirty="0">
                          <a:solidFill>
                            <a:schemeClr val="tx1"/>
                          </a:solidFill>
                          <a:effectLst/>
                          <a:latin typeface="Arial" panose="020B0604020202020204" pitchFamily="34" charset="0"/>
                          <a:cs typeface="Arial" panose="020B0604020202020204" pitchFamily="34" charset="0"/>
                        </a:rPr>
                        <a:t>circulate the revised draft to the TT-SBR and the TT-BDBDE</a:t>
                      </a:r>
                      <a:r>
                        <a:rPr lang="en-US" sz="1400" b="0" i="0" u="none" strike="noStrike" dirty="0">
                          <a:solidFill>
                            <a:schemeClr val="tx1"/>
                          </a:solidFill>
                          <a:effectLst/>
                          <a:latin typeface="Arial" panose="020B0604020202020204" pitchFamily="34" charset="0"/>
                          <a:cs typeface="Arial" panose="020B0604020202020204" pitchFamily="34" charset="0"/>
                        </a:rPr>
                        <a:t> members to collect inputs from the business side</a:t>
                      </a:r>
                      <a:endParaRPr lang="en-US" sz="1400" b="1" i="0" u="none" strike="noStrike" dirty="0">
                        <a:solidFill>
                          <a:srgbClr val="FF0000"/>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extLst>
                  <a:ext uri="{0D108BD9-81ED-4DB2-BD59-A6C34878D82A}">
                    <a16:rowId xmlns:a16="http://schemas.microsoft.com/office/drawing/2014/main" val="2224702722"/>
                  </a:ext>
                </a:extLst>
              </a:tr>
              <a:tr h="389755">
                <a:tc vMerge="1">
                  <a:txBody>
                    <a:bodyPr/>
                    <a:lstStyle/>
                    <a:p>
                      <a:endParaRPr lang="en-US"/>
                    </a:p>
                  </a:txBody>
                  <a:tcPr/>
                </a:tc>
                <a:tc>
                  <a:txBody>
                    <a:bodyPr/>
                    <a:lstStyle/>
                    <a:p>
                      <a:pPr algn="l" fontAlgn="ctr"/>
                      <a:r>
                        <a:rPr lang="es-MX" sz="1500" b="0" i="0" u="none" strike="noStrike" dirty="0">
                          <a:solidFill>
                            <a:schemeClr val="tx1"/>
                          </a:solidFill>
                          <a:effectLst/>
                          <a:latin typeface="Arial" panose="020B0604020202020204" pitchFamily="34" charset="0"/>
                          <a:cs typeface="Arial" panose="020B0604020202020204" pitchFamily="34" charset="0"/>
                        </a:rPr>
                        <a:t>Late-April</a:t>
                      </a:r>
                    </a:p>
                    <a:p>
                      <a:pPr algn="l" fontAlgn="ctr"/>
                      <a:r>
                        <a:rPr lang="es-MX" sz="1500" b="0" i="0" u="none" strike="noStrike" dirty="0">
                          <a:solidFill>
                            <a:schemeClr val="tx1"/>
                          </a:solidFill>
                          <a:effectLst/>
                          <a:latin typeface="Arial" panose="020B0604020202020204" pitchFamily="34" charset="0"/>
                          <a:cs typeface="Arial" panose="020B0604020202020204" pitchFamily="34" charset="0"/>
                        </a:rPr>
                        <a:t>(</a:t>
                      </a:r>
                      <a:r>
                        <a:rPr lang="en-US" sz="1500" b="0" i="0" u="none" strike="noStrike" noProof="0" dirty="0">
                          <a:solidFill>
                            <a:schemeClr val="tx1"/>
                          </a:solidFill>
                          <a:effectLst/>
                          <a:latin typeface="Arial" panose="020B0604020202020204" pitchFamily="34" charset="0"/>
                          <a:cs typeface="Arial" panose="020B0604020202020204" pitchFamily="34" charset="0"/>
                        </a:rPr>
                        <a:t>date to be defined)</a:t>
                      </a:r>
                    </a:p>
                  </a:txBody>
                  <a:tcPr marL="7313" marR="7313" marT="7313" marB="0" anchor="ctr">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Organizational meeting with HIBTS </a:t>
                      </a:r>
                      <a:r>
                        <a:rPr lang="en-US" sz="1400" b="0" i="0" u="none" strike="noStrike" dirty="0">
                          <a:solidFill>
                            <a:schemeClr val="tx1"/>
                          </a:solidFill>
                          <a:effectLst/>
                          <a:latin typeface="Arial" panose="020B0604020202020204" pitchFamily="34" charset="0"/>
                          <a:cs typeface="Arial" panose="020B0604020202020204" pitchFamily="34" charset="0"/>
                        </a:rPr>
                        <a:t>members to present the integration of comments from the 2</a:t>
                      </a:r>
                      <a:r>
                        <a:rPr lang="en-US" sz="1400" b="0" i="0" u="none" strike="noStrike" baseline="30000" dirty="0">
                          <a:solidFill>
                            <a:schemeClr val="tx1"/>
                          </a:solidFill>
                          <a:effectLst/>
                          <a:latin typeface="Arial" panose="020B0604020202020204" pitchFamily="34" charset="0"/>
                          <a:cs typeface="Arial" panose="020B0604020202020204" pitchFamily="34" charset="0"/>
                        </a:rPr>
                        <a:t>nd</a:t>
                      </a:r>
                      <a:r>
                        <a:rPr lang="en-US" sz="1400" b="0" i="0" u="none" strike="noStrike" dirty="0">
                          <a:solidFill>
                            <a:schemeClr val="tx1"/>
                          </a:solidFill>
                          <a:effectLst/>
                          <a:latin typeface="Arial" panose="020B0604020202020204" pitchFamily="34" charset="0"/>
                          <a:cs typeface="Arial" panose="020B0604020202020204" pitchFamily="34" charset="0"/>
                        </a:rPr>
                        <a:t> TT-ITS Global Consultation and the TT-SBR as well as TT-BDBDE</a:t>
                      </a:r>
                    </a:p>
                  </a:txBody>
                  <a:tcPr marL="7313" marR="7313" marT="7313" marB="0" anchor="ctr">
                    <a:solidFill>
                      <a:schemeClr val="accent6">
                        <a:lumMod val="60000"/>
                        <a:lumOff val="40000"/>
                      </a:schemeClr>
                    </a:solidFill>
                  </a:tcPr>
                </a:tc>
                <a:extLst>
                  <a:ext uri="{0D108BD9-81ED-4DB2-BD59-A6C34878D82A}">
                    <a16:rowId xmlns:a16="http://schemas.microsoft.com/office/drawing/2014/main" val="4266935666"/>
                  </a:ext>
                </a:extLst>
              </a:tr>
              <a:tr h="242936">
                <a:tc vMerge="1">
                  <a:txBody>
                    <a:bodyPr/>
                    <a:lstStyle/>
                    <a:p>
                      <a:pPr algn="ctr" fontAlgn="ctr"/>
                      <a:endParaRPr lang="en-US" sz="1500" b="1" i="0" u="none" strike="noStrike" noProof="0">
                        <a:solidFill>
                          <a:sysClr val="windowText" lastClr="000000"/>
                        </a:solidFill>
                        <a:effectLst/>
                        <a:latin typeface="Arial" panose="020B0604020202020204" pitchFamily="34" charset="0"/>
                        <a:cs typeface="Arial" panose="020B0604020202020204" pitchFamily="34" charset="0"/>
                      </a:endParaRPr>
                    </a:p>
                  </a:txBody>
                  <a:tcPr marL="7313" marR="7313" marT="7313" marB="0" anchor="ctr">
                    <a:solidFill>
                      <a:schemeClr val="accent1">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April 9</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th </a:t>
                      </a:r>
                      <a:r>
                        <a:rPr lang="en-US" sz="1500" b="0" i="0" u="none" strike="noStrike" noProof="0" dirty="0">
                          <a:solidFill>
                            <a:schemeClr val="tx1"/>
                          </a:solidFill>
                          <a:effectLst/>
                          <a:latin typeface="Arial" panose="020B0604020202020204" pitchFamily="34" charset="0"/>
                          <a:cs typeface="Arial" panose="020B0604020202020204" pitchFamily="34" charset="0"/>
                        </a:rPr>
                        <a:t>– May 3</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rd</a:t>
                      </a:r>
                      <a:endParaRPr lang="en-US" sz="1500" b="0" i="0" u="none" strike="noStrike" noProof="0"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Arial" panose="020B0604020202020204" pitchFamily="34" charset="0"/>
                          <a:cs typeface="Arial" panose="020B0604020202020204" pitchFamily="34" charset="0"/>
                        </a:rPr>
                        <a:t>Contributors will </a:t>
                      </a:r>
                      <a:r>
                        <a:rPr lang="en-US" sz="1400" b="1" i="0" u="none" strike="noStrike" dirty="0">
                          <a:solidFill>
                            <a:schemeClr val="tx1"/>
                          </a:solidFill>
                          <a:effectLst/>
                          <a:latin typeface="Arial" panose="020B0604020202020204" pitchFamily="34" charset="0"/>
                          <a:cs typeface="Arial" panose="020B0604020202020204" pitchFamily="34" charset="0"/>
                        </a:rPr>
                        <a:t>update the document </a:t>
                      </a:r>
                      <a:r>
                        <a:rPr lang="en-US" sz="1400" b="0" i="0" u="none" strike="noStrike" dirty="0">
                          <a:solidFill>
                            <a:schemeClr val="tx1"/>
                          </a:solidFill>
                          <a:effectLst/>
                          <a:latin typeface="Arial" panose="020B0604020202020204" pitchFamily="34" charset="0"/>
                          <a:cs typeface="Arial" panose="020B0604020202020204" pitchFamily="34" charset="0"/>
                        </a:rPr>
                        <a:t>based on the input received from the TT-SBR and TT-BDBDE</a:t>
                      </a:r>
                    </a:p>
                  </a:txBody>
                  <a:tcPr marL="7313" marR="7313" marT="7313" marB="0" anchor="ctr">
                    <a:solidFill>
                      <a:schemeClr val="accent6">
                        <a:lumMod val="60000"/>
                        <a:lumOff val="40000"/>
                      </a:schemeClr>
                    </a:solidFill>
                  </a:tcPr>
                </a:tc>
                <a:extLst>
                  <a:ext uri="{0D108BD9-81ED-4DB2-BD59-A6C34878D82A}">
                    <a16:rowId xmlns:a16="http://schemas.microsoft.com/office/drawing/2014/main" val="3917827292"/>
                  </a:ext>
                </a:extLst>
              </a:tr>
              <a:tr h="364181">
                <a:tc vMerge="1">
                  <a:txBody>
                    <a:bodyPr/>
                    <a:lstStyle/>
                    <a:p>
                      <a:pPr algn="ctr" fontAlgn="ctr"/>
                      <a:endParaRPr lang="en-US" sz="1500" b="1" i="0" u="none" strike="noStrike" noProof="0"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1">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May 6</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 June 7</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th</a:t>
                      </a:r>
                    </a:p>
                  </a:txBody>
                  <a:tcPr marL="7313" marR="7313" marT="7313" marB="0" anchor="ctr">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Revision round </a:t>
                      </a:r>
                      <a:r>
                        <a:rPr lang="en-US" sz="1400" b="0" i="0" u="none" strike="noStrike" dirty="0">
                          <a:solidFill>
                            <a:schemeClr val="tx1"/>
                          </a:solidFill>
                          <a:effectLst/>
                          <a:latin typeface="Arial" panose="020B0604020202020204" pitchFamily="34" charset="0"/>
                          <a:cs typeface="Arial" panose="020B0604020202020204" pitchFamily="34" charset="0"/>
                        </a:rPr>
                        <a:t>by chief editors and reviewers and preparation of the Questionnaire  and related documents for the Global Consultation of HIBTS</a:t>
                      </a:r>
                    </a:p>
                  </a:txBody>
                  <a:tcPr marL="7313" marR="7313" marT="7313" marB="0" anchor="ctr">
                    <a:solidFill>
                      <a:schemeClr val="accent6">
                        <a:lumMod val="60000"/>
                        <a:lumOff val="40000"/>
                      </a:schemeClr>
                    </a:solidFill>
                  </a:tcPr>
                </a:tc>
                <a:extLst>
                  <a:ext uri="{0D108BD9-81ED-4DB2-BD59-A6C34878D82A}">
                    <a16:rowId xmlns:a16="http://schemas.microsoft.com/office/drawing/2014/main" val="482643726"/>
                  </a:ext>
                </a:extLst>
              </a:tr>
            </a:tbl>
          </a:graphicData>
        </a:graphic>
      </p:graphicFrame>
      <p:graphicFrame>
        <p:nvGraphicFramePr>
          <p:cNvPr id="3" name="Tabla 2">
            <a:extLst>
              <a:ext uri="{FF2B5EF4-FFF2-40B4-BE49-F238E27FC236}">
                <a16:creationId xmlns:a16="http://schemas.microsoft.com/office/drawing/2014/main" id="{6B15F520-694D-CF53-46AB-309E4F0E806C}"/>
              </a:ext>
            </a:extLst>
          </p:cNvPr>
          <p:cNvGraphicFramePr>
            <a:graphicFrameLocks noGrp="1"/>
          </p:cNvGraphicFramePr>
          <p:nvPr/>
        </p:nvGraphicFramePr>
        <p:xfrm>
          <a:off x="1308101" y="2818816"/>
          <a:ext cx="10833099" cy="2090697"/>
        </p:xfrm>
        <a:graphic>
          <a:graphicData uri="http://schemas.openxmlformats.org/drawingml/2006/table">
            <a:tbl>
              <a:tblPr>
                <a:tableStyleId>{5C22544A-7EE6-4342-B048-85BDC9FD1C3A}</a:tableStyleId>
              </a:tblPr>
              <a:tblGrid>
                <a:gridCol w="1225579">
                  <a:extLst>
                    <a:ext uri="{9D8B030D-6E8A-4147-A177-3AD203B41FA5}">
                      <a16:colId xmlns:a16="http://schemas.microsoft.com/office/drawing/2014/main" val="1842841071"/>
                    </a:ext>
                  </a:extLst>
                </a:gridCol>
                <a:gridCol w="2355820">
                  <a:extLst>
                    <a:ext uri="{9D8B030D-6E8A-4147-A177-3AD203B41FA5}">
                      <a16:colId xmlns:a16="http://schemas.microsoft.com/office/drawing/2014/main" val="3220137820"/>
                    </a:ext>
                  </a:extLst>
                </a:gridCol>
                <a:gridCol w="7251700">
                  <a:extLst>
                    <a:ext uri="{9D8B030D-6E8A-4147-A177-3AD203B41FA5}">
                      <a16:colId xmlns:a16="http://schemas.microsoft.com/office/drawing/2014/main" val="539931046"/>
                    </a:ext>
                  </a:extLst>
                </a:gridCol>
              </a:tblGrid>
              <a:tr h="377684">
                <a:tc row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1" u="none" strike="noStrike" dirty="0">
                          <a:solidFill>
                            <a:schemeClr val="tx1"/>
                          </a:solidFill>
                          <a:effectLst/>
                          <a:latin typeface="Arial" panose="020B0604020202020204" pitchFamily="34" charset="0"/>
                          <a:cs typeface="Arial" panose="020B0604020202020204" pitchFamily="34" charset="0"/>
                        </a:rPr>
                        <a:t>Preparation of the Global Consultation of HIBTS</a:t>
                      </a:r>
                      <a:endParaRPr lang="es-MX" sz="1500" b="1" i="0" u="none" strike="noStrike"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1">
                        <a:lumMod val="60000"/>
                        <a:lumOff val="40000"/>
                      </a:schemeClr>
                    </a:solidFill>
                  </a:tcPr>
                </a:tc>
                <a:tc>
                  <a:txBody>
                    <a:bodyPr/>
                    <a:lstStyle/>
                    <a:p>
                      <a:pPr algn="l" fontAlgn="ctr"/>
                      <a:r>
                        <a:rPr lang="en-US" sz="1500" b="0" i="0" u="none" strike="noStrike" kern="1200" noProof="0" dirty="0">
                          <a:solidFill>
                            <a:schemeClr val="tx1"/>
                          </a:solidFill>
                          <a:effectLst/>
                          <a:latin typeface="Arial" panose="020B0604020202020204" pitchFamily="34" charset="0"/>
                          <a:ea typeface="+mn-ea"/>
                          <a:cs typeface="Arial" panose="020B0604020202020204" pitchFamily="34" charset="0"/>
                        </a:rPr>
                        <a:t>10</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th</a:t>
                      </a:r>
                      <a:r>
                        <a:rPr lang="en-US" sz="1500" b="0" i="0" u="none" strike="noStrike" kern="1200" noProof="0" dirty="0">
                          <a:solidFill>
                            <a:schemeClr val="tx1"/>
                          </a:solidFill>
                          <a:effectLst/>
                          <a:latin typeface="Arial" panose="020B0604020202020204" pitchFamily="34" charset="0"/>
                          <a:ea typeface="+mn-ea"/>
                          <a:cs typeface="Arial" panose="020B0604020202020204" pitchFamily="34" charset="0"/>
                        </a:rPr>
                        <a:t> – 14</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th</a:t>
                      </a:r>
                      <a:r>
                        <a:rPr lang="en-US" sz="1500" b="0" i="0" u="none" strike="noStrike" kern="1200" noProof="0" dirty="0">
                          <a:solidFill>
                            <a:schemeClr val="tx1"/>
                          </a:solidFill>
                          <a:effectLst/>
                          <a:latin typeface="Arial" panose="020B0604020202020204" pitchFamily="34" charset="0"/>
                          <a:ea typeface="+mn-ea"/>
                          <a:cs typeface="Arial" panose="020B0604020202020204" pitchFamily="34" charset="0"/>
                        </a:rPr>
                        <a:t> June</a:t>
                      </a:r>
                      <a:endParaRPr lang="en-US" sz="1500" b="0" i="0" u="none" strike="noStrike" noProof="0"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Presentation</a:t>
                      </a:r>
                      <a:r>
                        <a:rPr lang="en-US" sz="1400" b="0" i="0" u="none" strike="noStrike" dirty="0">
                          <a:solidFill>
                            <a:schemeClr val="tx1"/>
                          </a:solidFill>
                          <a:effectLst/>
                          <a:latin typeface="Arial" panose="020B0604020202020204" pitchFamily="34" charset="0"/>
                          <a:cs typeface="Arial" panose="020B0604020202020204" pitchFamily="34" charset="0"/>
                        </a:rPr>
                        <a:t> of the progress </a:t>
                      </a:r>
                      <a:r>
                        <a:rPr lang="en-US" sz="1400" b="1" i="0" u="none" strike="noStrike" dirty="0">
                          <a:solidFill>
                            <a:schemeClr val="tx1"/>
                          </a:solidFill>
                          <a:effectLst/>
                          <a:latin typeface="Arial" panose="020B0604020202020204" pitchFamily="34" charset="0"/>
                          <a:cs typeface="Arial" panose="020B0604020202020204" pitchFamily="34" charset="0"/>
                        </a:rPr>
                        <a:t>during the TT-ITS hybrid meeting and endorsement of HIBTS by the TT-ITS members</a:t>
                      </a:r>
                      <a:endParaRPr lang="en-US" sz="1400" b="1" i="0" u="none" strike="sngStrike" kern="1200" baseline="0" dirty="0">
                        <a:solidFill>
                          <a:schemeClr val="tx1"/>
                        </a:solidFill>
                        <a:effectLst/>
                        <a:latin typeface="Arial" panose="020B0604020202020204" pitchFamily="34" charset="0"/>
                        <a:ea typeface="+mn-ea"/>
                        <a:cs typeface="Arial" panose="020B0604020202020204" pitchFamily="34" charset="0"/>
                      </a:endParaRPr>
                    </a:p>
                  </a:txBody>
                  <a:tcPr marL="7313" marR="7313" marT="7313" marB="0" anchor="ctr">
                    <a:solidFill>
                      <a:schemeClr val="accent1">
                        <a:lumMod val="60000"/>
                        <a:lumOff val="40000"/>
                      </a:schemeClr>
                    </a:solidFill>
                  </a:tcPr>
                </a:tc>
                <a:extLst>
                  <a:ext uri="{0D108BD9-81ED-4DB2-BD59-A6C34878D82A}">
                    <a16:rowId xmlns:a16="http://schemas.microsoft.com/office/drawing/2014/main" val="3699042443"/>
                  </a:ext>
                </a:extLst>
              </a:tr>
              <a:tr h="338049">
                <a:tc vMerge="1">
                  <a:txBody>
                    <a:bodyPr/>
                    <a:lstStyle/>
                    <a:p>
                      <a:endParaRPr lang="es-MX"/>
                    </a:p>
                  </a:txBody>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18</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 29</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June</a:t>
                      </a:r>
                    </a:p>
                  </a:txBody>
                  <a:tcPr marL="7313" marR="7313" marT="7313"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effectLst/>
                          <a:latin typeface="Arial" panose="020B0604020202020204" pitchFamily="34" charset="0"/>
                          <a:ea typeface="+mn-ea"/>
                          <a:cs typeface="Arial" panose="020B0604020202020204" pitchFamily="34" charset="0"/>
                        </a:rPr>
                        <a:t>Comments from the TT-ITS to the questionnaire </a:t>
                      </a: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for the global consultation of HIBTS</a:t>
                      </a:r>
                    </a:p>
                  </a:txBody>
                  <a:tcPr marL="7313" marR="7313" marT="7313" marB="0" anchor="ctr">
                    <a:solidFill>
                      <a:schemeClr val="accent1">
                        <a:lumMod val="60000"/>
                        <a:lumOff val="40000"/>
                      </a:schemeClr>
                    </a:solidFill>
                  </a:tcPr>
                </a:tc>
                <a:extLst>
                  <a:ext uri="{0D108BD9-81ED-4DB2-BD59-A6C34878D82A}">
                    <a16:rowId xmlns:a16="http://schemas.microsoft.com/office/drawing/2014/main" val="3484972792"/>
                  </a:ext>
                </a:extLst>
              </a:tr>
              <a:tr h="306252">
                <a:tc vMerge="1">
                  <a:txBody>
                    <a:bodyPr/>
                    <a:lstStyle/>
                    <a:p>
                      <a:endParaRPr lang="es-MX"/>
                    </a:p>
                  </a:txBody>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2</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nd</a:t>
                      </a:r>
                      <a:r>
                        <a:rPr lang="en-US" sz="1500" b="0" i="0" u="none" strike="noStrike" noProof="0" dirty="0">
                          <a:solidFill>
                            <a:schemeClr val="tx1"/>
                          </a:solidFill>
                          <a:effectLst/>
                          <a:latin typeface="Arial" panose="020B0604020202020204" pitchFamily="34" charset="0"/>
                          <a:cs typeface="Arial" panose="020B0604020202020204" pitchFamily="34" charset="0"/>
                        </a:rPr>
                        <a:t> – 13</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July</a:t>
                      </a:r>
                    </a:p>
                  </a:txBody>
                  <a:tcPr marL="7313" marR="7313" marT="7313"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effectLst/>
                          <a:latin typeface="Arial" panose="020B0604020202020204" pitchFamily="34" charset="0"/>
                          <a:ea typeface="+mn-ea"/>
                          <a:cs typeface="Arial" panose="020B0604020202020204" pitchFamily="34" charset="0"/>
                        </a:rPr>
                        <a:t>Finalization of the questionnaire </a:t>
                      </a: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and related documents for the global consultation</a:t>
                      </a:r>
                    </a:p>
                  </a:txBody>
                  <a:tcPr marL="7313" marR="7313" marT="7313" marB="0" anchor="ctr">
                    <a:solidFill>
                      <a:schemeClr val="accent1">
                        <a:lumMod val="60000"/>
                        <a:lumOff val="40000"/>
                      </a:schemeClr>
                    </a:solidFill>
                  </a:tcPr>
                </a:tc>
                <a:extLst>
                  <a:ext uri="{0D108BD9-81ED-4DB2-BD59-A6C34878D82A}">
                    <a16:rowId xmlns:a16="http://schemas.microsoft.com/office/drawing/2014/main" val="4271745638"/>
                  </a:ext>
                </a:extLst>
              </a:tr>
              <a:tr h="377684">
                <a:tc vMerge="1">
                  <a:txBody>
                    <a:bodyPr/>
                    <a:lstStyle/>
                    <a:p>
                      <a:pPr algn="ctr" fontAlgn="ctr"/>
                      <a:endParaRPr lang="es-MX" sz="1500" b="1" i="0" u="none" strike="noStrike">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July 22</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nd</a:t>
                      </a:r>
                      <a:r>
                        <a:rPr lang="en-US" sz="1500" b="0" i="0" u="none" strike="noStrike" noProof="0" dirty="0">
                          <a:solidFill>
                            <a:schemeClr val="tx1"/>
                          </a:solidFill>
                          <a:effectLst/>
                          <a:latin typeface="Arial" panose="020B0604020202020204" pitchFamily="34" charset="0"/>
                          <a:cs typeface="Arial" panose="020B0604020202020204" pitchFamily="34" charset="0"/>
                        </a:rPr>
                        <a:t> – August 23</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rd</a:t>
                      </a:r>
                      <a:endParaRPr lang="en-US" sz="1500" b="0" i="0" u="none" strike="noStrike" noProof="0"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effectLst/>
                          <a:latin typeface="Arial" panose="020B0604020202020204" pitchFamily="34" charset="0"/>
                          <a:ea typeface="+mn-ea"/>
                          <a:cs typeface="Arial" panose="020B0604020202020204" pitchFamily="34" charset="0"/>
                        </a:rPr>
                        <a:t>Review and endorsement by the UNCEBTS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Bureau of the draft document and the questionnaire </a:t>
                      </a:r>
                      <a:r>
                        <a:rPr lang="en-US" sz="1400" b="1" i="0" u="none" strike="noStrike" kern="1200" dirty="0">
                          <a:solidFill>
                            <a:schemeClr val="tx1"/>
                          </a:solidFill>
                          <a:effectLst/>
                          <a:latin typeface="Arial" panose="020B0604020202020204" pitchFamily="34" charset="0"/>
                          <a:ea typeface="+mn-ea"/>
                          <a:cs typeface="Arial" panose="020B0604020202020204" pitchFamily="34" charset="0"/>
                        </a:rPr>
                        <a:t>for the global consultation</a:t>
                      </a:r>
                    </a:p>
                  </a:txBody>
                  <a:tcPr marL="7313" marR="7313" marT="7313" marB="0" anchor="ctr">
                    <a:solidFill>
                      <a:schemeClr val="accent1">
                        <a:lumMod val="60000"/>
                        <a:lumOff val="40000"/>
                      </a:schemeClr>
                    </a:solidFill>
                  </a:tcPr>
                </a:tc>
                <a:extLst>
                  <a:ext uri="{0D108BD9-81ED-4DB2-BD59-A6C34878D82A}">
                    <a16:rowId xmlns:a16="http://schemas.microsoft.com/office/drawing/2014/main" val="1940687903"/>
                  </a:ext>
                </a:extLst>
              </a:tr>
              <a:tr h="342417">
                <a:tc vMerge="1">
                  <a:txBody>
                    <a:bodyPr/>
                    <a:lstStyle/>
                    <a:p>
                      <a:pPr algn="ctr" fontAlgn="ctr"/>
                      <a:endParaRPr lang="es-MX" sz="1500" b="1" i="0" u="none" strike="noStrike">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September 9</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 October 4</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a:t>
                      </a:r>
                    </a:p>
                  </a:txBody>
                  <a:tcPr marL="7313" marR="7313" marT="7313"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effectLst/>
                          <a:latin typeface="Arial" panose="020B0604020202020204" pitchFamily="34" charset="0"/>
                          <a:ea typeface="+mn-ea"/>
                          <a:cs typeface="Arial" panose="020B0604020202020204" pitchFamily="34" charset="0"/>
                        </a:rPr>
                        <a:t>Global Consultatio</a:t>
                      </a: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n of HIBTS</a:t>
                      </a:r>
                      <a:endParaRPr lang="en-US" sz="1400" b="0" i="0" u="none" strike="sngStrike" kern="1200" baseline="0" dirty="0">
                        <a:solidFill>
                          <a:schemeClr val="tx1"/>
                        </a:solidFill>
                        <a:effectLst/>
                        <a:latin typeface="Arial" panose="020B0604020202020204" pitchFamily="34" charset="0"/>
                        <a:ea typeface="+mn-ea"/>
                        <a:cs typeface="Arial" panose="020B0604020202020204" pitchFamily="34" charset="0"/>
                      </a:endParaRPr>
                    </a:p>
                  </a:txBody>
                  <a:tcPr marL="7313" marR="7313" marT="7313" marB="0" anchor="ctr">
                    <a:solidFill>
                      <a:schemeClr val="accent1">
                        <a:lumMod val="60000"/>
                        <a:lumOff val="40000"/>
                      </a:schemeClr>
                    </a:solidFill>
                  </a:tcPr>
                </a:tc>
                <a:extLst>
                  <a:ext uri="{0D108BD9-81ED-4DB2-BD59-A6C34878D82A}">
                    <a16:rowId xmlns:a16="http://schemas.microsoft.com/office/drawing/2014/main" val="458435111"/>
                  </a:ext>
                </a:extLst>
              </a:tr>
              <a:tr h="21620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MX" sz="1600" b="1" i="0" u="none" strike="noStrike"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1">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October 7</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- 18</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a:t>
                      </a:r>
                    </a:p>
                  </a:txBody>
                  <a:tcPr marL="7313" marR="7313" marT="7313"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UNSD will </a:t>
                      </a:r>
                      <a:r>
                        <a:rPr lang="en-US" sz="1400" b="1" i="0" u="none" strike="noStrike" kern="1200" baseline="0" dirty="0">
                          <a:solidFill>
                            <a:schemeClr val="tx1"/>
                          </a:solidFill>
                          <a:effectLst/>
                          <a:latin typeface="Arial" panose="020B0604020202020204" pitchFamily="34" charset="0"/>
                          <a:ea typeface="+mn-ea"/>
                          <a:cs typeface="Arial" panose="020B0604020202020204" pitchFamily="34" charset="0"/>
                        </a:rPr>
                        <a:t>process the responses </a:t>
                      </a: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and share them with the Chief Editors</a:t>
                      </a:r>
                      <a:endParaRPr lang="en-US" sz="1400" b="0" i="0" u="none" strike="sngStrike" kern="1200" baseline="0" dirty="0">
                        <a:solidFill>
                          <a:schemeClr val="tx1"/>
                        </a:solidFill>
                        <a:effectLst/>
                        <a:latin typeface="Arial" panose="020B0604020202020204" pitchFamily="34" charset="0"/>
                        <a:ea typeface="+mn-ea"/>
                        <a:cs typeface="Arial" panose="020B0604020202020204" pitchFamily="34" charset="0"/>
                      </a:endParaRPr>
                    </a:p>
                  </a:txBody>
                  <a:tcPr marL="7313" marR="7313" marT="7313" marB="0" anchor="ctr">
                    <a:solidFill>
                      <a:schemeClr val="accent1">
                        <a:lumMod val="60000"/>
                        <a:lumOff val="40000"/>
                      </a:schemeClr>
                    </a:solidFill>
                  </a:tcPr>
                </a:tc>
                <a:extLst>
                  <a:ext uri="{0D108BD9-81ED-4DB2-BD59-A6C34878D82A}">
                    <a16:rowId xmlns:a16="http://schemas.microsoft.com/office/drawing/2014/main" val="1940005880"/>
                  </a:ext>
                </a:extLst>
              </a:tr>
            </a:tbl>
          </a:graphicData>
        </a:graphic>
      </p:graphicFrame>
      <p:pic>
        <p:nvPicPr>
          <p:cNvPr id="5" name="Imagen 4">
            <a:extLst>
              <a:ext uri="{FF2B5EF4-FFF2-40B4-BE49-F238E27FC236}">
                <a16:creationId xmlns:a16="http://schemas.microsoft.com/office/drawing/2014/main" id="{9193750A-48E4-BB60-A7F5-F85A78485D07}"/>
              </a:ext>
            </a:extLst>
          </p:cNvPr>
          <p:cNvPicPr>
            <a:picLocks noChangeAspect="1"/>
          </p:cNvPicPr>
          <p:nvPr/>
        </p:nvPicPr>
        <p:blipFill>
          <a:blip r:embed="rId6"/>
          <a:stretch>
            <a:fillRect/>
          </a:stretch>
        </p:blipFill>
        <p:spPr>
          <a:xfrm>
            <a:off x="12700" y="3263551"/>
            <a:ext cx="1257300" cy="1078822"/>
          </a:xfrm>
          <a:prstGeom prst="rect">
            <a:avLst/>
          </a:prstGeom>
        </p:spPr>
      </p:pic>
      <p:sp>
        <p:nvSpPr>
          <p:cNvPr id="4" name="CuadroTexto 3">
            <a:extLst>
              <a:ext uri="{FF2B5EF4-FFF2-40B4-BE49-F238E27FC236}">
                <a16:creationId xmlns:a16="http://schemas.microsoft.com/office/drawing/2014/main" id="{9D10B7F6-B609-A300-05EE-13FF21C28F17}"/>
              </a:ext>
            </a:extLst>
          </p:cNvPr>
          <p:cNvSpPr txBox="1"/>
          <p:nvPr/>
        </p:nvSpPr>
        <p:spPr>
          <a:xfrm>
            <a:off x="50800" y="-55358"/>
            <a:ext cx="12090400" cy="642035"/>
          </a:xfrm>
          <a:prstGeom prst="rect">
            <a:avLst/>
          </a:prstGeom>
          <a:noFill/>
        </p:spPr>
        <p:txBody>
          <a:bodyPr wrap="square">
            <a:spAutoFit/>
          </a:bodyPr>
          <a:lstStyle/>
          <a:p>
            <a:pPr lvl="0" algn="ctr">
              <a:lnSpc>
                <a:spcPct val="107000"/>
              </a:lnSpc>
              <a:spcAft>
                <a:spcPts val="800"/>
              </a:spcAft>
            </a:pPr>
            <a:r>
              <a:rPr lang="en-US" sz="3600" b="1" dirty="0">
                <a:solidFill>
                  <a:srgbClr val="002060"/>
                </a:solidFill>
                <a:latin typeface="Arial" panose="020B0604020202020204" pitchFamily="34" charset="0"/>
                <a:ea typeface="+mj-ea"/>
                <a:cs typeface="Arial" panose="020B0604020202020204" pitchFamily="34" charset="0"/>
              </a:rPr>
              <a:t>Timeline of HIBTS for 2024</a:t>
            </a:r>
            <a:endParaRPr lang="es-MX" sz="3600" b="1" dirty="0">
              <a:solidFill>
                <a:srgbClr val="002060"/>
              </a:solidFill>
              <a:latin typeface="Arial" panose="020B0604020202020204" pitchFamily="34" charset="0"/>
              <a:ea typeface="+mj-ea"/>
              <a:cs typeface="Arial" panose="020B0604020202020204" pitchFamily="34" charset="0"/>
            </a:endParaRPr>
          </a:p>
        </p:txBody>
      </p:sp>
      <p:graphicFrame>
        <p:nvGraphicFramePr>
          <p:cNvPr id="7" name="Tabla 6">
            <a:extLst>
              <a:ext uri="{FF2B5EF4-FFF2-40B4-BE49-F238E27FC236}">
                <a16:creationId xmlns:a16="http://schemas.microsoft.com/office/drawing/2014/main" id="{7035CE71-36AE-E4FF-97DF-6572B153B6E2}"/>
              </a:ext>
            </a:extLst>
          </p:cNvPr>
          <p:cNvGraphicFramePr>
            <a:graphicFrameLocks noGrp="1"/>
          </p:cNvGraphicFramePr>
          <p:nvPr/>
        </p:nvGraphicFramePr>
        <p:xfrm>
          <a:off x="111473" y="5246814"/>
          <a:ext cx="10416818" cy="1437406"/>
        </p:xfrm>
        <a:graphic>
          <a:graphicData uri="http://schemas.openxmlformats.org/drawingml/2006/table">
            <a:tbl>
              <a:tblPr>
                <a:tableStyleId>{5C22544A-7EE6-4342-B048-85BDC9FD1C3A}</a:tableStyleId>
              </a:tblPr>
              <a:tblGrid>
                <a:gridCol w="1291875">
                  <a:extLst>
                    <a:ext uri="{9D8B030D-6E8A-4147-A177-3AD203B41FA5}">
                      <a16:colId xmlns:a16="http://schemas.microsoft.com/office/drawing/2014/main" val="1842841071"/>
                    </a:ext>
                  </a:extLst>
                </a:gridCol>
                <a:gridCol w="2559052">
                  <a:extLst>
                    <a:ext uri="{9D8B030D-6E8A-4147-A177-3AD203B41FA5}">
                      <a16:colId xmlns:a16="http://schemas.microsoft.com/office/drawing/2014/main" val="3220137820"/>
                    </a:ext>
                  </a:extLst>
                </a:gridCol>
                <a:gridCol w="6565891">
                  <a:extLst>
                    <a:ext uri="{9D8B030D-6E8A-4147-A177-3AD203B41FA5}">
                      <a16:colId xmlns:a16="http://schemas.microsoft.com/office/drawing/2014/main" val="539931046"/>
                    </a:ext>
                  </a:extLst>
                </a:gridCol>
              </a:tblGrid>
              <a:tr h="416215">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1" u="none" strike="noStrike" dirty="0">
                          <a:solidFill>
                            <a:schemeClr val="tx1"/>
                          </a:solidFill>
                          <a:effectLst/>
                          <a:latin typeface="Arial" panose="020B0604020202020204" pitchFamily="34" charset="0"/>
                          <a:cs typeface="Arial" panose="020B0604020202020204" pitchFamily="34" charset="0"/>
                        </a:rPr>
                        <a:t>Preparation of the Final draft for its presentation to the UNSC</a:t>
                      </a:r>
                      <a:endParaRPr lang="es-MX" sz="1500" b="1" i="0" u="none" strike="noStrike"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pPr algn="l" fontAlgn="ctr"/>
                      <a:r>
                        <a:rPr lang="en-US" sz="1500" b="0" i="0" u="none" strike="noStrike" kern="1200" noProof="0" dirty="0">
                          <a:solidFill>
                            <a:schemeClr val="tx1"/>
                          </a:solidFill>
                          <a:effectLst/>
                          <a:latin typeface="Arial" panose="020B0604020202020204" pitchFamily="34" charset="0"/>
                          <a:ea typeface="+mn-ea"/>
                          <a:cs typeface="Arial" panose="020B0604020202020204" pitchFamily="34" charset="0"/>
                        </a:rPr>
                        <a:t>October 21</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st</a:t>
                      </a:r>
                      <a:r>
                        <a:rPr lang="en-US" sz="1500" b="0" i="0" u="none" strike="noStrike" kern="1200" noProof="0" dirty="0">
                          <a:solidFill>
                            <a:schemeClr val="tx1"/>
                          </a:solidFill>
                          <a:effectLst/>
                          <a:latin typeface="Arial" panose="020B0604020202020204" pitchFamily="34" charset="0"/>
                          <a:ea typeface="+mn-ea"/>
                          <a:cs typeface="Arial" panose="020B0604020202020204" pitchFamily="34" charset="0"/>
                        </a:rPr>
                        <a:t> - November 15</a:t>
                      </a:r>
                      <a:r>
                        <a:rPr lang="en-US" sz="1500" b="0" i="0" u="none" strike="noStrike" kern="1200" baseline="30000" noProof="0" dirty="0">
                          <a:solidFill>
                            <a:schemeClr val="tx1"/>
                          </a:solidFill>
                          <a:effectLst/>
                          <a:latin typeface="Arial" panose="020B0604020202020204" pitchFamily="34" charset="0"/>
                          <a:ea typeface="+mn-ea"/>
                          <a:cs typeface="Arial" panose="020B0604020202020204" pitchFamily="34" charset="0"/>
                        </a:rPr>
                        <a:t>th</a:t>
                      </a:r>
                      <a:r>
                        <a:rPr lang="en-US" sz="1500" b="0" i="0" u="none" strike="noStrike" kern="1200" noProof="0" dirty="0">
                          <a:solidFill>
                            <a:schemeClr val="tx1"/>
                          </a:solidFill>
                          <a:effectLst/>
                          <a:latin typeface="Arial" panose="020B0604020202020204" pitchFamily="34" charset="0"/>
                          <a:ea typeface="+mn-ea"/>
                          <a:cs typeface="Arial" panose="020B0604020202020204" pitchFamily="34" charset="0"/>
                        </a:rPr>
                        <a:t> </a:t>
                      </a:r>
                      <a:endParaRPr lang="en-US" sz="1500" b="0" i="0" u="none" strike="noStrike" noProof="0"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Arial" panose="020B0604020202020204" pitchFamily="34" charset="0"/>
                          <a:cs typeface="Arial" panose="020B0604020202020204" pitchFamily="34" charset="0"/>
                        </a:rPr>
                        <a:t>Update the document </a:t>
                      </a:r>
                      <a:r>
                        <a:rPr lang="en-US" sz="1400" b="0" i="0" u="none" strike="noStrike" dirty="0">
                          <a:solidFill>
                            <a:schemeClr val="tx1"/>
                          </a:solidFill>
                          <a:effectLst/>
                          <a:latin typeface="Arial" panose="020B0604020202020204" pitchFamily="34" charset="0"/>
                          <a:cs typeface="Arial" panose="020B0604020202020204" pitchFamily="34" charset="0"/>
                        </a:rPr>
                        <a:t>based on the comments received from the Global consultation (contributors and reviewers) </a:t>
                      </a:r>
                      <a:r>
                        <a:rPr lang="en-US" sz="1400" b="1" i="0" u="none" strike="noStrike" dirty="0">
                          <a:solidFill>
                            <a:schemeClr val="tx1"/>
                          </a:solidFill>
                          <a:effectLst/>
                          <a:latin typeface="Arial" panose="020B0604020202020204" pitchFamily="34" charset="0"/>
                          <a:cs typeface="Arial" panose="020B0604020202020204" pitchFamily="34" charset="0"/>
                        </a:rPr>
                        <a:t>and final revision </a:t>
                      </a:r>
                      <a:r>
                        <a:rPr lang="en-US" sz="1400" b="0" i="0" u="none" strike="noStrike" dirty="0">
                          <a:solidFill>
                            <a:schemeClr val="tx1"/>
                          </a:solidFill>
                          <a:effectLst/>
                          <a:latin typeface="Arial" panose="020B0604020202020204" pitchFamily="34" charset="0"/>
                          <a:cs typeface="Arial" panose="020B0604020202020204" pitchFamily="34" charset="0"/>
                        </a:rPr>
                        <a:t>by chief editors</a:t>
                      </a:r>
                      <a:endParaRPr lang="en-US" sz="1400" b="0" i="0" u="none" strike="sngStrike" kern="1200" baseline="0" dirty="0">
                        <a:solidFill>
                          <a:schemeClr val="tx1"/>
                        </a:solidFill>
                        <a:effectLst/>
                        <a:latin typeface="Arial" panose="020B0604020202020204" pitchFamily="34" charset="0"/>
                        <a:ea typeface="+mn-ea"/>
                        <a:cs typeface="Arial" panose="020B0604020202020204" pitchFamily="34" charset="0"/>
                      </a:endParaRPr>
                    </a:p>
                  </a:txBody>
                  <a:tcPr marL="7313" marR="7313" marT="7313" marB="0" anchor="ctr">
                    <a:solidFill>
                      <a:schemeClr val="accent6">
                        <a:lumMod val="60000"/>
                        <a:lumOff val="40000"/>
                      </a:schemeClr>
                    </a:solidFill>
                  </a:tcPr>
                </a:tc>
                <a:extLst>
                  <a:ext uri="{0D108BD9-81ED-4DB2-BD59-A6C34878D82A}">
                    <a16:rowId xmlns:a16="http://schemas.microsoft.com/office/drawing/2014/main" val="3699042443"/>
                  </a:ext>
                </a:extLst>
              </a:tr>
              <a:tr h="416215">
                <a:tc vMerge="1">
                  <a:txBody>
                    <a:bodyPr/>
                    <a:lstStyle/>
                    <a:p>
                      <a:pPr algn="ctr" fontAlgn="ctr"/>
                      <a:endParaRPr lang="es-MX" sz="1500" b="1" i="0" u="none" strike="noStrike">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November 18</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-29</a:t>
                      </a:r>
                      <a:r>
                        <a:rPr lang="en-US" sz="1500" b="0" i="0" u="none" strike="noStrike" baseline="30000" noProof="0" dirty="0">
                          <a:solidFill>
                            <a:schemeClr val="tx1"/>
                          </a:solidFill>
                          <a:effectLst/>
                          <a:latin typeface="Arial" panose="020B0604020202020204" pitchFamily="34" charset="0"/>
                          <a:cs typeface="Arial" panose="020B0604020202020204" pitchFamily="34" charset="0"/>
                        </a:rPr>
                        <a:t>th</a:t>
                      </a:r>
                      <a:r>
                        <a:rPr lang="en-US" sz="1500" b="0" i="0" u="none" strike="noStrike" noProof="0" dirty="0">
                          <a:solidFill>
                            <a:schemeClr val="tx1"/>
                          </a:solidFill>
                          <a:effectLst/>
                          <a:latin typeface="Arial" panose="020B0604020202020204" pitchFamily="34" charset="0"/>
                          <a:cs typeface="Arial" panose="020B0604020202020204" pitchFamily="34" charset="0"/>
                        </a:rPr>
                        <a:t> </a:t>
                      </a:r>
                    </a:p>
                  </a:txBody>
                  <a:tcPr marL="7313" marR="7313" marT="7313" marB="0" anchor="ctr">
                    <a:solidFill>
                      <a:schemeClr val="accent6">
                        <a:lumMod val="60000"/>
                        <a:lumOff val="40000"/>
                      </a:schemeClr>
                    </a:solidFill>
                  </a:tcPr>
                </a:tc>
                <a:tc>
                  <a:txBody>
                    <a:bodyPr/>
                    <a:lstStyle/>
                    <a:p>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Editorial revision by the </a:t>
                      </a:r>
                      <a:r>
                        <a:rPr lang="en-US" sz="1400" b="1" i="0" u="none" strike="noStrike" kern="1200" dirty="0">
                          <a:solidFill>
                            <a:schemeClr val="tx1"/>
                          </a:solidFill>
                          <a:effectLst/>
                          <a:latin typeface="Arial" panose="020B0604020202020204" pitchFamily="34" charset="0"/>
                          <a:ea typeface="+mn-ea"/>
                          <a:cs typeface="Arial" panose="020B0604020202020204" pitchFamily="34" charset="0"/>
                        </a:rPr>
                        <a:t>UNSD secretariat</a:t>
                      </a:r>
                    </a:p>
                    <a:p>
                      <a:r>
                        <a:rPr lang="en-US" sz="1400" b="1" i="0" u="none" strike="noStrike" kern="1200" dirty="0">
                          <a:solidFill>
                            <a:schemeClr val="tx1"/>
                          </a:solidFill>
                          <a:effectLst/>
                          <a:latin typeface="Arial" panose="020B0604020202020204" pitchFamily="34" charset="0"/>
                          <a:ea typeface="+mn-ea"/>
                          <a:cs typeface="Arial" panose="020B0604020202020204" pitchFamily="34" charset="0"/>
                        </a:rPr>
                        <a:t>Preparation of the background document on HIBTS for the UNSC</a:t>
                      </a:r>
                    </a:p>
                  </a:txBody>
                  <a:tcPr marL="7313" marR="7313" marT="7313" marB="0" anchor="ctr">
                    <a:solidFill>
                      <a:schemeClr val="accent6">
                        <a:lumMod val="60000"/>
                        <a:lumOff val="40000"/>
                      </a:schemeClr>
                    </a:solidFill>
                  </a:tcPr>
                </a:tc>
                <a:extLst>
                  <a:ext uri="{0D108BD9-81ED-4DB2-BD59-A6C34878D82A}">
                    <a16:rowId xmlns:a16="http://schemas.microsoft.com/office/drawing/2014/main" val="1940687903"/>
                  </a:ext>
                </a:extLst>
              </a:tr>
              <a:tr h="284670">
                <a:tc vMerge="1">
                  <a:txBody>
                    <a:bodyPr/>
                    <a:lstStyle/>
                    <a:p>
                      <a:pPr algn="ctr" fontAlgn="ctr"/>
                      <a:endParaRPr lang="es-MX" sz="1500" b="1" i="0" u="none" strike="noStrike">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pPr algn="l" fontAlgn="ctr"/>
                      <a:r>
                        <a:rPr lang="en-US" sz="1500" b="0" i="0" u="none" strike="noStrike" noProof="0" dirty="0">
                          <a:solidFill>
                            <a:schemeClr val="tx1"/>
                          </a:solidFill>
                          <a:effectLst/>
                          <a:latin typeface="Arial" panose="020B0604020202020204" pitchFamily="34" charset="0"/>
                          <a:cs typeface="Arial" panose="020B0604020202020204" pitchFamily="34" charset="0"/>
                        </a:rPr>
                        <a:t>December 2024</a:t>
                      </a:r>
                    </a:p>
                  </a:txBody>
                  <a:tcPr marL="7313" marR="7313" marT="7313" marB="0" anchor="ctr">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effectLst/>
                          <a:latin typeface="Arial" panose="020B0604020202020204" pitchFamily="34" charset="0"/>
                          <a:ea typeface="+mn-ea"/>
                          <a:cs typeface="Arial" panose="020B0604020202020204" pitchFamily="34" charset="0"/>
                        </a:rPr>
                        <a:t>Review and endorsement of the HIBTS by the UNCEBTS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Bureau</a:t>
                      </a:r>
                    </a:p>
                  </a:txBody>
                  <a:tcPr marL="7313" marR="7313" marT="7313" marB="0" anchor="ctr">
                    <a:solidFill>
                      <a:schemeClr val="accent6">
                        <a:lumMod val="60000"/>
                        <a:lumOff val="40000"/>
                      </a:schemeClr>
                    </a:solidFill>
                  </a:tcPr>
                </a:tc>
                <a:extLst>
                  <a:ext uri="{0D108BD9-81ED-4DB2-BD59-A6C34878D82A}">
                    <a16:rowId xmlns:a16="http://schemas.microsoft.com/office/drawing/2014/main" val="458435111"/>
                  </a:ext>
                </a:extLst>
              </a:tr>
              <a:tr h="284670">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MX" sz="1500" b="1" i="0" u="none" strike="noStrike" dirty="0">
                        <a:solidFill>
                          <a:schemeClr val="tx1"/>
                        </a:solidFill>
                        <a:effectLst/>
                        <a:latin typeface="Arial" panose="020B0604020202020204" pitchFamily="34" charset="0"/>
                        <a:cs typeface="Arial" panose="020B0604020202020204" pitchFamily="34" charset="0"/>
                      </a:endParaRPr>
                    </a:p>
                  </a:txBody>
                  <a:tcPr marL="7313" marR="7313" marT="7313" marB="0" anchor="ctr">
                    <a:solidFill>
                      <a:schemeClr val="accent6">
                        <a:lumMod val="60000"/>
                        <a:lumOff val="40000"/>
                      </a:schemeClr>
                    </a:solidFill>
                  </a:tcPr>
                </a:tc>
                <a:tc>
                  <a:txBody>
                    <a:bodyPr/>
                    <a:lstStyle/>
                    <a:p>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Early 2025</a:t>
                      </a:r>
                    </a:p>
                  </a:txBody>
                  <a:tcPr marL="7313" marR="7313" marT="7313" marB="0" anchor="ctr">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effectLst/>
                          <a:latin typeface="Arial" panose="020B0604020202020204" pitchFamily="34" charset="0"/>
                          <a:ea typeface="+mn-ea"/>
                          <a:cs typeface="Arial" panose="020B0604020202020204" pitchFamily="34" charset="0"/>
                        </a:rPr>
                        <a:t>Send the White Cover version of HIBTS to the UNSC Secretariat</a:t>
                      </a:r>
                      <a:endParaRPr lang="en-US" sz="1400" b="1" i="0" u="none" strike="noStrike" kern="1200" baseline="0" dirty="0">
                        <a:solidFill>
                          <a:srgbClr val="FF0000"/>
                        </a:solidFill>
                        <a:effectLst/>
                        <a:latin typeface="Arial" panose="020B0604020202020204" pitchFamily="34" charset="0"/>
                        <a:ea typeface="+mn-ea"/>
                        <a:cs typeface="Arial" panose="020B0604020202020204" pitchFamily="34" charset="0"/>
                      </a:endParaRPr>
                    </a:p>
                  </a:txBody>
                  <a:tcPr marL="7313" marR="7313" marT="7313" marB="0" anchor="ctr">
                    <a:solidFill>
                      <a:schemeClr val="accent6">
                        <a:lumMod val="60000"/>
                        <a:lumOff val="40000"/>
                      </a:schemeClr>
                    </a:solidFill>
                  </a:tcPr>
                </a:tc>
                <a:extLst>
                  <a:ext uri="{0D108BD9-81ED-4DB2-BD59-A6C34878D82A}">
                    <a16:rowId xmlns:a16="http://schemas.microsoft.com/office/drawing/2014/main" val="3857071786"/>
                  </a:ext>
                </a:extLst>
              </a:tr>
            </a:tbl>
          </a:graphicData>
        </a:graphic>
      </p:graphicFrame>
    </p:spTree>
    <p:extLst>
      <p:ext uri="{BB962C8B-B14F-4D97-AF65-F5344CB8AC3E}">
        <p14:creationId xmlns:p14="http://schemas.microsoft.com/office/powerpoint/2010/main" val="952419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58189" y="111448"/>
            <a:ext cx="12192000" cy="1051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600"/>
              </a:spcAft>
            </a:pPr>
            <a:r>
              <a:rPr lang="en-US" sz="4000" b="1" dirty="0">
                <a:solidFill>
                  <a:srgbClr val="033057"/>
                </a:solidFill>
                <a:latin typeface="Arial" panose="020B0604020202020204" pitchFamily="34" charset="0"/>
                <a:ea typeface="+mn-ea"/>
                <a:cs typeface="Arial" panose="020B0604020202020204" pitchFamily="34" charset="0"/>
              </a:rPr>
              <a:t>Initiative to elaborate a public repository on business and trade statistics practices</a:t>
            </a: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342900" y="1534332"/>
            <a:ext cx="11506199" cy="4691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n-US" sz="2400" dirty="0">
                <a:solidFill>
                  <a:srgbClr val="002060"/>
                </a:solidFill>
                <a:latin typeface="Arial" panose="020B0604020202020204" pitchFamily="34" charset="0"/>
                <a:cs typeface="Arial" panose="020B0604020202020204" pitchFamily="34" charset="0"/>
              </a:rPr>
              <a:t>Building on the public site of the Country Progress Report of the Wiesbaden Group on Business Registers, Chief Editors propose creating an online repository of practices related to business and trade statistics</a:t>
            </a:r>
          </a:p>
          <a:p>
            <a:pPr algn="just">
              <a:lnSpc>
                <a:spcPct val="100000"/>
              </a:lnSpc>
              <a:spcBef>
                <a:spcPts val="0"/>
              </a:spcBef>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400" dirty="0">
                <a:solidFill>
                  <a:srgbClr val="002060"/>
                </a:solidFill>
                <a:latin typeface="Arial" panose="020B0604020202020204" pitchFamily="34" charset="0"/>
                <a:cs typeface="Arial" panose="020B0604020202020204" pitchFamily="34" charset="0"/>
              </a:rPr>
              <a:t>This repository will allow countries to upload their experiences for inclusion in HIBTS, making them accessible for consultation and supporting the sharing of knowledge</a:t>
            </a:r>
          </a:p>
          <a:p>
            <a:pPr algn="just">
              <a:lnSpc>
                <a:spcPct val="100000"/>
              </a:lnSpc>
              <a:spcBef>
                <a:spcPts val="0"/>
              </a:spcBef>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400" dirty="0">
                <a:solidFill>
                  <a:srgbClr val="002060"/>
                </a:solidFill>
                <a:latin typeface="Arial" panose="020B0604020202020204" pitchFamily="34" charset="0"/>
                <a:cs typeface="Arial" panose="020B0604020202020204" pitchFamily="34" charset="0"/>
              </a:rPr>
              <a:t>Additionally, during the second global consultation of TT-ITS and the dedicated Global Consultation of HIBTS, more experiences are expected to be collected</a:t>
            </a:r>
          </a:p>
          <a:p>
            <a:pPr algn="just">
              <a:lnSpc>
                <a:spcPct val="100000"/>
              </a:lnSpc>
              <a:spcBef>
                <a:spcPts val="0"/>
              </a:spcBef>
            </a:pPr>
            <a:endParaRPr lang="en-US" sz="1800" dirty="0">
              <a:solidFill>
                <a:srgbClr val="002060"/>
              </a:solidFill>
              <a:latin typeface="Arial" panose="020B0604020202020204" pitchFamily="34" charset="0"/>
              <a:cs typeface="Arial" panose="020B0604020202020204" pitchFamily="34" charset="0"/>
            </a:endParaRPr>
          </a:p>
          <a:p>
            <a:pPr algn="just">
              <a:lnSpc>
                <a:spcPct val="100000"/>
              </a:lnSpc>
              <a:spcBef>
                <a:spcPts val="0"/>
              </a:spcBef>
            </a:pPr>
            <a:r>
              <a:rPr lang="en-US" sz="2400" dirty="0">
                <a:solidFill>
                  <a:srgbClr val="002060"/>
                </a:solidFill>
                <a:latin typeface="Arial" panose="020B0604020202020204" pitchFamily="34" charset="0"/>
                <a:cs typeface="Arial" panose="020B0604020202020204" pitchFamily="34" charset="0"/>
              </a:rPr>
              <a:t>The next slide presents a proposal for organizing the information by country and thematically using tags</a:t>
            </a:r>
          </a:p>
        </p:txBody>
      </p:sp>
      <p:sp>
        <p:nvSpPr>
          <p:cNvPr id="6" name="CuadroTexto 5">
            <a:extLst>
              <a:ext uri="{FF2B5EF4-FFF2-40B4-BE49-F238E27FC236}">
                <a16:creationId xmlns:a16="http://schemas.microsoft.com/office/drawing/2014/main" id="{958DEF80-CCF7-91F8-320A-9C70CBC10862}"/>
              </a:ext>
            </a:extLst>
          </p:cNvPr>
          <p:cNvSpPr txBox="1"/>
          <p:nvPr/>
        </p:nvSpPr>
        <p:spPr>
          <a:xfrm>
            <a:off x="4500510" y="6226150"/>
            <a:ext cx="6121830" cy="369332"/>
          </a:xfrm>
          <a:prstGeom prst="rect">
            <a:avLst/>
          </a:prstGeom>
          <a:noFill/>
        </p:spPr>
        <p:txBody>
          <a:bodyPr wrap="square">
            <a:spAutoFit/>
          </a:bodyPr>
          <a:lstStyle/>
          <a:p>
            <a:r>
              <a:rPr lang="es-MX" dirty="0"/>
              <a:t>1: </a:t>
            </a:r>
            <a:r>
              <a:rPr lang="es-MX" dirty="0">
                <a:hlinkClick r:id="rId2"/>
              </a:rPr>
              <a:t>https://unstats.un.org/wiesbadengroup/cpr</a:t>
            </a:r>
            <a:r>
              <a:rPr lang="es-MX" dirty="0"/>
              <a:t> </a:t>
            </a:r>
          </a:p>
        </p:txBody>
      </p:sp>
    </p:spTree>
    <p:extLst>
      <p:ext uri="{BB962C8B-B14F-4D97-AF65-F5344CB8AC3E}">
        <p14:creationId xmlns:p14="http://schemas.microsoft.com/office/powerpoint/2010/main" val="3916176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58189" y="111448"/>
            <a:ext cx="12192000" cy="10512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600"/>
              </a:spcAft>
            </a:pPr>
            <a:r>
              <a:rPr lang="en-US" sz="4000" b="1" dirty="0">
                <a:solidFill>
                  <a:srgbClr val="033057"/>
                </a:solidFill>
                <a:latin typeface="Arial" panose="020B0604020202020204" pitchFamily="34" charset="0"/>
                <a:ea typeface="+mn-ea"/>
                <a:cs typeface="Arial" panose="020B0604020202020204" pitchFamily="34" charset="0"/>
              </a:rPr>
              <a:t>Initiative to elaborate a public repository on business and trade statistics practices</a:t>
            </a:r>
          </a:p>
        </p:txBody>
      </p:sp>
      <p:sp>
        <p:nvSpPr>
          <p:cNvPr id="7" name="CuadroTexto 6">
            <a:extLst>
              <a:ext uri="{FF2B5EF4-FFF2-40B4-BE49-F238E27FC236}">
                <a16:creationId xmlns:a16="http://schemas.microsoft.com/office/drawing/2014/main" id="{7441A49A-0025-100B-C601-FB608C5DCBE1}"/>
              </a:ext>
            </a:extLst>
          </p:cNvPr>
          <p:cNvSpPr txBox="1"/>
          <p:nvPr/>
        </p:nvSpPr>
        <p:spPr>
          <a:xfrm>
            <a:off x="257565" y="1394847"/>
            <a:ext cx="11608231" cy="338554"/>
          </a:xfrm>
          <a:prstGeom prst="rect">
            <a:avLst/>
          </a:prstGeom>
          <a:noFill/>
        </p:spPr>
        <p:txBody>
          <a:bodyPr wrap="square" rtlCol="0">
            <a:spAutoFit/>
          </a:bodyPr>
          <a:lstStyle/>
          <a:p>
            <a:r>
              <a:rPr lang="en-US" sz="1600">
                <a:solidFill>
                  <a:schemeClr val="tx1">
                    <a:lumMod val="65000"/>
                    <a:lumOff val="35000"/>
                  </a:schemeClr>
                </a:solidFill>
              </a:rPr>
              <a:t>United Nations &gt;&gt; Department of Economic and Social Affairs &gt;&gt; Statistics Division &gt;&gt;  Integrating Business and Trade Statistics </a:t>
            </a:r>
          </a:p>
        </p:txBody>
      </p:sp>
      <p:sp>
        <p:nvSpPr>
          <p:cNvPr id="8" name="Rectángulo: esquinas redondeadas 7">
            <a:extLst>
              <a:ext uri="{FF2B5EF4-FFF2-40B4-BE49-F238E27FC236}">
                <a16:creationId xmlns:a16="http://schemas.microsoft.com/office/drawing/2014/main" id="{240DF18B-405F-1AE8-4574-917450A4C170}"/>
              </a:ext>
            </a:extLst>
          </p:cNvPr>
          <p:cNvSpPr/>
          <p:nvPr/>
        </p:nvSpPr>
        <p:spPr>
          <a:xfrm>
            <a:off x="212849" y="2367740"/>
            <a:ext cx="3087554"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Please select /search</a:t>
            </a:r>
          </a:p>
        </p:txBody>
      </p:sp>
      <p:sp>
        <p:nvSpPr>
          <p:cNvPr id="9" name="Rectángulo: esquinas redondeadas 8">
            <a:extLst>
              <a:ext uri="{FF2B5EF4-FFF2-40B4-BE49-F238E27FC236}">
                <a16:creationId xmlns:a16="http://schemas.microsoft.com/office/drawing/2014/main" id="{C71D45CD-D45C-38C0-99F3-6F6254EFC3C3}"/>
              </a:ext>
            </a:extLst>
          </p:cNvPr>
          <p:cNvSpPr/>
          <p:nvPr/>
        </p:nvSpPr>
        <p:spPr>
          <a:xfrm>
            <a:off x="3650887" y="2373553"/>
            <a:ext cx="3087554"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esquinas redondeadas 9">
            <a:extLst>
              <a:ext uri="{FF2B5EF4-FFF2-40B4-BE49-F238E27FC236}">
                <a16:creationId xmlns:a16="http://schemas.microsoft.com/office/drawing/2014/main" id="{00480CF8-10A5-A6EA-A219-F6B501DA72F4}"/>
              </a:ext>
            </a:extLst>
          </p:cNvPr>
          <p:cNvSpPr/>
          <p:nvPr/>
        </p:nvSpPr>
        <p:spPr>
          <a:xfrm>
            <a:off x="7095188" y="2378396"/>
            <a:ext cx="3087554"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Please select/search</a:t>
            </a:r>
          </a:p>
        </p:txBody>
      </p:sp>
      <p:sp>
        <p:nvSpPr>
          <p:cNvPr id="11" name="Rectángulo: esquinas redondeadas 10">
            <a:extLst>
              <a:ext uri="{FF2B5EF4-FFF2-40B4-BE49-F238E27FC236}">
                <a16:creationId xmlns:a16="http://schemas.microsoft.com/office/drawing/2014/main" id="{184E07F4-45BC-42E8-87C9-E98B7C865E9B}"/>
              </a:ext>
            </a:extLst>
          </p:cNvPr>
          <p:cNvSpPr/>
          <p:nvPr/>
        </p:nvSpPr>
        <p:spPr>
          <a:xfrm>
            <a:off x="3663282" y="2378396"/>
            <a:ext cx="744726"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All x</a:t>
            </a:r>
          </a:p>
        </p:txBody>
      </p:sp>
      <p:sp>
        <p:nvSpPr>
          <p:cNvPr id="12" name="Rectángulo: esquinas redondeadas 11">
            <a:extLst>
              <a:ext uri="{FF2B5EF4-FFF2-40B4-BE49-F238E27FC236}">
                <a16:creationId xmlns:a16="http://schemas.microsoft.com/office/drawing/2014/main" id="{B29D873E-B682-0523-516D-75F8E5C72762}"/>
              </a:ext>
            </a:extLst>
          </p:cNvPr>
          <p:cNvSpPr/>
          <p:nvPr/>
        </p:nvSpPr>
        <p:spPr>
          <a:xfrm>
            <a:off x="4408008" y="2378396"/>
            <a:ext cx="1151960" cy="3385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Country 1</a:t>
            </a:r>
          </a:p>
        </p:txBody>
      </p:sp>
      <p:sp>
        <p:nvSpPr>
          <p:cNvPr id="13" name="Rectángulo: esquinas redondeadas 12">
            <a:extLst>
              <a:ext uri="{FF2B5EF4-FFF2-40B4-BE49-F238E27FC236}">
                <a16:creationId xmlns:a16="http://schemas.microsoft.com/office/drawing/2014/main" id="{71F72AAC-7629-538B-6C65-B075E8354834}"/>
              </a:ext>
            </a:extLst>
          </p:cNvPr>
          <p:cNvSpPr/>
          <p:nvPr/>
        </p:nvSpPr>
        <p:spPr>
          <a:xfrm>
            <a:off x="5553473" y="2373553"/>
            <a:ext cx="1286743" cy="3327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Country 2</a:t>
            </a:r>
          </a:p>
        </p:txBody>
      </p:sp>
      <p:sp>
        <p:nvSpPr>
          <p:cNvPr id="20" name="Rectángulo: esquinas redondeadas 19">
            <a:extLst>
              <a:ext uri="{FF2B5EF4-FFF2-40B4-BE49-F238E27FC236}">
                <a16:creationId xmlns:a16="http://schemas.microsoft.com/office/drawing/2014/main" id="{C51C304D-B632-8C11-D7A7-0442E32C3110}"/>
              </a:ext>
            </a:extLst>
          </p:cNvPr>
          <p:cNvSpPr/>
          <p:nvPr/>
        </p:nvSpPr>
        <p:spPr>
          <a:xfrm>
            <a:off x="10296913" y="2223984"/>
            <a:ext cx="1006349" cy="653189"/>
          </a:xfrm>
          <a:prstGeom prst="roundRect">
            <a:avLst/>
          </a:prstGeom>
          <a:solidFill>
            <a:srgbClr val="2B8BCC"/>
          </a:solidFill>
          <a:ln>
            <a:solidFill>
              <a:srgbClr val="2B8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AFF8788C-4DD7-B225-EE8D-99A7DB32B3D9}"/>
              </a:ext>
            </a:extLst>
          </p:cNvPr>
          <p:cNvSpPr/>
          <p:nvPr/>
        </p:nvSpPr>
        <p:spPr>
          <a:xfrm>
            <a:off x="10391140" y="2300964"/>
            <a:ext cx="408947" cy="48260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2" name="Picture 8" descr="Download icon sign symbol design 10151534 PNG">
            <a:extLst>
              <a:ext uri="{FF2B5EF4-FFF2-40B4-BE49-F238E27FC236}">
                <a16:creationId xmlns:a16="http://schemas.microsoft.com/office/drawing/2014/main" id="{E2090AB8-D69E-3AC0-503E-2D0D33D80D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4518" y="2247174"/>
            <a:ext cx="632131" cy="63213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esquinas redondeadas 18">
            <a:extLst>
              <a:ext uri="{FF2B5EF4-FFF2-40B4-BE49-F238E27FC236}">
                <a16:creationId xmlns:a16="http://schemas.microsoft.com/office/drawing/2014/main" id="{1D599409-3241-6B74-0D94-6D879CF3CB89}"/>
              </a:ext>
            </a:extLst>
          </p:cNvPr>
          <p:cNvSpPr/>
          <p:nvPr/>
        </p:nvSpPr>
        <p:spPr>
          <a:xfrm>
            <a:off x="10800087" y="2221852"/>
            <a:ext cx="1006349" cy="653189"/>
          </a:xfrm>
          <a:prstGeom prst="roundRect">
            <a:avLst/>
          </a:prstGeom>
          <a:solidFill>
            <a:srgbClr val="2B8BCC"/>
          </a:solidFill>
          <a:ln>
            <a:solidFill>
              <a:srgbClr val="2B8B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Extract</a:t>
            </a:r>
          </a:p>
        </p:txBody>
      </p:sp>
      <p:sp>
        <p:nvSpPr>
          <p:cNvPr id="22" name="CuadroTexto 21">
            <a:extLst>
              <a:ext uri="{FF2B5EF4-FFF2-40B4-BE49-F238E27FC236}">
                <a16:creationId xmlns:a16="http://schemas.microsoft.com/office/drawing/2014/main" id="{6BF2D564-AEB8-685E-5358-AF81A5E1A3F4}"/>
              </a:ext>
            </a:extLst>
          </p:cNvPr>
          <p:cNvSpPr txBox="1"/>
          <p:nvPr/>
        </p:nvSpPr>
        <p:spPr>
          <a:xfrm>
            <a:off x="257565" y="1961363"/>
            <a:ext cx="2282433" cy="338554"/>
          </a:xfrm>
          <a:prstGeom prst="rect">
            <a:avLst/>
          </a:prstGeom>
          <a:noFill/>
        </p:spPr>
        <p:txBody>
          <a:bodyPr wrap="square" rtlCol="0">
            <a:spAutoFit/>
          </a:bodyPr>
          <a:lstStyle/>
          <a:p>
            <a:r>
              <a:rPr lang="en-US" sz="1600" b="1" dirty="0"/>
              <a:t>Year</a:t>
            </a:r>
          </a:p>
        </p:txBody>
      </p:sp>
      <p:sp>
        <p:nvSpPr>
          <p:cNvPr id="23" name="CuadroTexto 22">
            <a:extLst>
              <a:ext uri="{FF2B5EF4-FFF2-40B4-BE49-F238E27FC236}">
                <a16:creationId xmlns:a16="http://schemas.microsoft.com/office/drawing/2014/main" id="{5A3E2120-1AC3-2980-CEB3-CC9601A4A9A9}"/>
              </a:ext>
            </a:extLst>
          </p:cNvPr>
          <p:cNvSpPr txBox="1"/>
          <p:nvPr/>
        </p:nvSpPr>
        <p:spPr>
          <a:xfrm>
            <a:off x="3647840" y="1968712"/>
            <a:ext cx="3616708" cy="338554"/>
          </a:xfrm>
          <a:prstGeom prst="rect">
            <a:avLst/>
          </a:prstGeom>
          <a:noFill/>
        </p:spPr>
        <p:txBody>
          <a:bodyPr wrap="square" rtlCol="0">
            <a:spAutoFit/>
          </a:bodyPr>
          <a:lstStyle/>
          <a:p>
            <a:r>
              <a:rPr lang="en-US" sz="1600" b="1" dirty="0"/>
              <a:t>Country/International Organization</a:t>
            </a:r>
          </a:p>
        </p:txBody>
      </p:sp>
      <p:sp>
        <p:nvSpPr>
          <p:cNvPr id="24" name="CuadroTexto 23">
            <a:extLst>
              <a:ext uri="{FF2B5EF4-FFF2-40B4-BE49-F238E27FC236}">
                <a16:creationId xmlns:a16="http://schemas.microsoft.com/office/drawing/2014/main" id="{30728025-8C7F-FB13-056B-2F47F80A3EF4}"/>
              </a:ext>
            </a:extLst>
          </p:cNvPr>
          <p:cNvSpPr txBox="1"/>
          <p:nvPr/>
        </p:nvSpPr>
        <p:spPr>
          <a:xfrm>
            <a:off x="7034652" y="1817358"/>
            <a:ext cx="2282433" cy="369332"/>
          </a:xfrm>
          <a:prstGeom prst="rect">
            <a:avLst/>
          </a:prstGeom>
          <a:noFill/>
        </p:spPr>
        <p:txBody>
          <a:bodyPr wrap="square" rtlCol="0">
            <a:spAutoFit/>
          </a:bodyPr>
          <a:lstStyle/>
          <a:p>
            <a:r>
              <a:rPr lang="en-US" b="1" dirty="0"/>
              <a:t>Topic</a:t>
            </a:r>
          </a:p>
        </p:txBody>
      </p:sp>
      <p:sp>
        <p:nvSpPr>
          <p:cNvPr id="25" name="Elipse 24">
            <a:extLst>
              <a:ext uri="{FF2B5EF4-FFF2-40B4-BE49-F238E27FC236}">
                <a16:creationId xmlns:a16="http://schemas.microsoft.com/office/drawing/2014/main" id="{250C5F56-AF15-DFAE-E376-E2A39DD6AD07}"/>
              </a:ext>
            </a:extLst>
          </p:cNvPr>
          <p:cNvSpPr/>
          <p:nvPr/>
        </p:nvSpPr>
        <p:spPr>
          <a:xfrm>
            <a:off x="8246275" y="4041927"/>
            <a:ext cx="1567543" cy="16401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Topics</a:t>
            </a:r>
          </a:p>
        </p:txBody>
      </p:sp>
      <p:sp>
        <p:nvSpPr>
          <p:cNvPr id="26" name="Flecha: hacia abajo 25">
            <a:extLst>
              <a:ext uri="{FF2B5EF4-FFF2-40B4-BE49-F238E27FC236}">
                <a16:creationId xmlns:a16="http://schemas.microsoft.com/office/drawing/2014/main" id="{2EBC51DC-9AE8-140C-C67A-2982B375FA28}"/>
              </a:ext>
            </a:extLst>
          </p:cNvPr>
          <p:cNvSpPr/>
          <p:nvPr/>
        </p:nvSpPr>
        <p:spPr>
          <a:xfrm>
            <a:off x="8684954" y="2846013"/>
            <a:ext cx="632131" cy="1058330"/>
          </a:xfrm>
          <a:prstGeom prst="downArrow">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errar llave 26">
            <a:extLst>
              <a:ext uri="{FF2B5EF4-FFF2-40B4-BE49-F238E27FC236}">
                <a16:creationId xmlns:a16="http://schemas.microsoft.com/office/drawing/2014/main" id="{BD3B389D-3524-3DC8-799A-2668FCF8695A}"/>
              </a:ext>
            </a:extLst>
          </p:cNvPr>
          <p:cNvSpPr/>
          <p:nvPr/>
        </p:nvSpPr>
        <p:spPr>
          <a:xfrm>
            <a:off x="7539412" y="3251201"/>
            <a:ext cx="632130" cy="340826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8" name="Rectángulo: esquinas redondeadas 27">
            <a:extLst>
              <a:ext uri="{FF2B5EF4-FFF2-40B4-BE49-F238E27FC236}">
                <a16:creationId xmlns:a16="http://schemas.microsoft.com/office/drawing/2014/main" id="{C5EC25A1-BA50-2B95-1980-5328165114B6}"/>
              </a:ext>
            </a:extLst>
          </p:cNvPr>
          <p:cNvSpPr/>
          <p:nvPr/>
        </p:nvSpPr>
        <p:spPr>
          <a:xfrm>
            <a:off x="1132107" y="3404507"/>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TEC</a:t>
            </a:r>
          </a:p>
        </p:txBody>
      </p:sp>
      <p:sp>
        <p:nvSpPr>
          <p:cNvPr id="29" name="Rectángulo: esquinas redondeadas 28">
            <a:extLst>
              <a:ext uri="{FF2B5EF4-FFF2-40B4-BE49-F238E27FC236}">
                <a16:creationId xmlns:a16="http://schemas.microsoft.com/office/drawing/2014/main" id="{91CF89C7-120A-0EEB-3470-E5348E51B21D}"/>
              </a:ext>
            </a:extLst>
          </p:cNvPr>
          <p:cNvSpPr/>
          <p:nvPr/>
        </p:nvSpPr>
        <p:spPr>
          <a:xfrm>
            <a:off x="1132106" y="4612519"/>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STEC</a:t>
            </a:r>
          </a:p>
        </p:txBody>
      </p:sp>
      <p:sp>
        <p:nvSpPr>
          <p:cNvPr id="30" name="Rectángulo: esquinas redondeadas 29">
            <a:extLst>
              <a:ext uri="{FF2B5EF4-FFF2-40B4-BE49-F238E27FC236}">
                <a16:creationId xmlns:a16="http://schemas.microsoft.com/office/drawing/2014/main" id="{618461DA-079D-D53F-35E9-9A991AFA1978}"/>
              </a:ext>
            </a:extLst>
          </p:cNvPr>
          <p:cNvSpPr/>
          <p:nvPr/>
        </p:nvSpPr>
        <p:spPr>
          <a:xfrm>
            <a:off x="1132106" y="5820531"/>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MDL</a:t>
            </a:r>
          </a:p>
        </p:txBody>
      </p:sp>
      <p:sp>
        <p:nvSpPr>
          <p:cNvPr id="32" name="Rectángulo: esquinas redondeadas 31">
            <a:extLst>
              <a:ext uri="{FF2B5EF4-FFF2-40B4-BE49-F238E27FC236}">
                <a16:creationId xmlns:a16="http://schemas.microsoft.com/office/drawing/2014/main" id="{221B95EE-B655-553D-3493-408AF5D9B0C0}"/>
              </a:ext>
            </a:extLst>
          </p:cNvPr>
          <p:cNvSpPr/>
          <p:nvPr/>
        </p:nvSpPr>
        <p:spPr>
          <a:xfrm>
            <a:off x="3164108" y="3404507"/>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Probabilistic linkage </a:t>
            </a:r>
          </a:p>
        </p:txBody>
      </p:sp>
      <p:sp>
        <p:nvSpPr>
          <p:cNvPr id="33" name="Rectángulo: esquinas redondeadas 32">
            <a:extLst>
              <a:ext uri="{FF2B5EF4-FFF2-40B4-BE49-F238E27FC236}">
                <a16:creationId xmlns:a16="http://schemas.microsoft.com/office/drawing/2014/main" id="{49E14348-DD7B-AD6B-5682-F401CC25090B}"/>
              </a:ext>
            </a:extLst>
          </p:cNvPr>
          <p:cNvSpPr/>
          <p:nvPr/>
        </p:nvSpPr>
        <p:spPr>
          <a:xfrm>
            <a:off x="3164107" y="4612519"/>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Gender</a:t>
            </a:r>
          </a:p>
        </p:txBody>
      </p:sp>
      <p:sp>
        <p:nvSpPr>
          <p:cNvPr id="34" name="Rectángulo: esquinas redondeadas 33">
            <a:extLst>
              <a:ext uri="{FF2B5EF4-FFF2-40B4-BE49-F238E27FC236}">
                <a16:creationId xmlns:a16="http://schemas.microsoft.com/office/drawing/2014/main" id="{46BD91F7-79C5-8104-59CA-C8F9D7AFAB82}"/>
              </a:ext>
            </a:extLst>
          </p:cNvPr>
          <p:cNvSpPr/>
          <p:nvPr/>
        </p:nvSpPr>
        <p:spPr>
          <a:xfrm>
            <a:off x="3164107" y="5820531"/>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Subnational Statistics</a:t>
            </a:r>
          </a:p>
        </p:txBody>
      </p:sp>
      <p:sp>
        <p:nvSpPr>
          <p:cNvPr id="35" name="Rectángulo: esquinas redondeadas 34">
            <a:extLst>
              <a:ext uri="{FF2B5EF4-FFF2-40B4-BE49-F238E27FC236}">
                <a16:creationId xmlns:a16="http://schemas.microsoft.com/office/drawing/2014/main" id="{BB71ABC2-B532-78D0-1405-FD0CAEB9EF30}"/>
              </a:ext>
            </a:extLst>
          </p:cNvPr>
          <p:cNvSpPr/>
          <p:nvPr/>
        </p:nvSpPr>
        <p:spPr>
          <a:xfrm>
            <a:off x="5217878" y="3411764"/>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Social Statistics</a:t>
            </a:r>
          </a:p>
        </p:txBody>
      </p:sp>
      <p:sp>
        <p:nvSpPr>
          <p:cNvPr id="36" name="Rectángulo: esquinas redondeadas 35">
            <a:extLst>
              <a:ext uri="{FF2B5EF4-FFF2-40B4-BE49-F238E27FC236}">
                <a16:creationId xmlns:a16="http://schemas.microsoft.com/office/drawing/2014/main" id="{2E3111C6-DA2E-9344-7BFD-457211DBD3D7}"/>
              </a:ext>
            </a:extLst>
          </p:cNvPr>
          <p:cNvSpPr/>
          <p:nvPr/>
        </p:nvSpPr>
        <p:spPr>
          <a:xfrm>
            <a:off x="5217877" y="4619776"/>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National Accounts</a:t>
            </a:r>
          </a:p>
        </p:txBody>
      </p:sp>
      <p:sp>
        <p:nvSpPr>
          <p:cNvPr id="37" name="Rectángulo: esquinas redondeadas 36">
            <a:extLst>
              <a:ext uri="{FF2B5EF4-FFF2-40B4-BE49-F238E27FC236}">
                <a16:creationId xmlns:a16="http://schemas.microsoft.com/office/drawing/2014/main" id="{00C088CD-449B-99DD-6182-E4A8FD36E429}"/>
              </a:ext>
            </a:extLst>
          </p:cNvPr>
          <p:cNvSpPr/>
          <p:nvPr/>
        </p:nvSpPr>
        <p:spPr>
          <a:xfrm>
            <a:off x="5217877" y="5827788"/>
            <a:ext cx="1683657" cy="797981"/>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etc...</a:t>
            </a:r>
          </a:p>
        </p:txBody>
      </p:sp>
      <p:sp>
        <p:nvSpPr>
          <p:cNvPr id="38" name="Rectángulo 37">
            <a:extLst>
              <a:ext uri="{FF2B5EF4-FFF2-40B4-BE49-F238E27FC236}">
                <a16:creationId xmlns:a16="http://schemas.microsoft.com/office/drawing/2014/main" id="{3EAFC73D-4CA0-753D-D070-FBFB09FAB148}"/>
              </a:ext>
            </a:extLst>
          </p:cNvPr>
          <p:cNvSpPr/>
          <p:nvPr/>
        </p:nvSpPr>
        <p:spPr>
          <a:xfrm>
            <a:off x="101731" y="1291771"/>
            <a:ext cx="11905274" cy="5454781"/>
          </a:xfrm>
          <a:prstGeom prst="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05326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58189" y="111448"/>
            <a:ext cx="12192000" cy="733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33057"/>
                </a:solidFill>
                <a:effectLst/>
                <a:uLnTx/>
                <a:uFillTx/>
                <a:latin typeface="Arial" panose="020B0604020202020204" pitchFamily="34" charset="0"/>
                <a:ea typeface="+mj-ea"/>
                <a:cs typeface="Arial" panose="020B0604020202020204" pitchFamily="34" charset="0"/>
              </a:rPr>
              <a:t>Agreements and next steps</a:t>
            </a: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342900" y="1162735"/>
            <a:ext cx="11506199" cy="5091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contributors and Chief editors are now analyzing the inputs from the business experts (TT-SBR and TT on BDDE) of the UNCEBTS.</a:t>
            </a: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April, a coordination meeting is expected to be organized with contributors and reviewers to discuss the contributions from the business experts of UNCEBTS and from the 2</a:t>
            </a:r>
            <a:r>
              <a:rPr kumimoji="0" lang="en-US" sz="2500" b="0" i="0" u="none" strike="noStrike" kern="1200" cap="none" spc="0" normalizeH="0" baseline="30000" noProof="0" dirty="0">
                <a:ln>
                  <a:noFill/>
                </a:ln>
                <a:solidFill>
                  <a:srgbClr val="002060"/>
                </a:solidFill>
                <a:effectLst/>
                <a:uLnTx/>
                <a:uFillTx/>
                <a:latin typeface="Arial" panose="020B0604020202020204" pitchFamily="34" charset="0"/>
                <a:ea typeface="+mn-ea"/>
                <a:cs typeface="Arial" panose="020B0604020202020204" pitchFamily="34" charset="0"/>
              </a:rPr>
              <a:t>nd</a:t>
            </a:r>
            <a:r>
              <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global consultation.</a:t>
            </a: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revised version (of the 4th editing round) is expected to be available before the hybrid meeting of the TT-ITS (June 10-14, 2024)</a:t>
            </a: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This version will serve as the basis for developing the questionnaire and other related materials for the dedicated Global Consultation on HIBTS.</a:t>
            </a: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3212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8">
            <a:extLst>
              <a:ext uri="{FF2B5EF4-FFF2-40B4-BE49-F238E27FC236}">
                <a16:creationId xmlns:a16="http://schemas.microsoft.com/office/drawing/2014/main" id="{5D4751E3-661D-469C-A631-123FA72329BB}"/>
              </a:ext>
            </a:extLst>
          </p:cNvPr>
          <p:cNvSpPr>
            <a:spLocks noChangeArrowheads="1"/>
          </p:cNvSpPr>
          <p:nvPr/>
        </p:nvSpPr>
        <p:spPr bwMode="auto">
          <a:xfrm>
            <a:off x="1981200" y="266700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charset="0"/>
              </a:rPr>
              <a:t>Manual on Principal Indicators for Business and Trade Statistics</a:t>
            </a:r>
          </a:p>
        </p:txBody>
      </p:sp>
      <p:sp>
        <p:nvSpPr>
          <p:cNvPr id="10245" name="Rectangle 11">
            <a:extLst>
              <a:ext uri="{FF2B5EF4-FFF2-40B4-BE49-F238E27FC236}">
                <a16:creationId xmlns:a16="http://schemas.microsoft.com/office/drawing/2014/main" id="{3FCE02B6-8596-4BF7-ADCE-A66D399B80A4}"/>
              </a:ext>
            </a:extLst>
          </p:cNvPr>
          <p:cNvSpPr>
            <a:spLocks noChangeArrowheads="1"/>
          </p:cNvSpPr>
          <p:nvPr/>
        </p:nvSpPr>
        <p:spPr bwMode="auto">
          <a:xfrm>
            <a:off x="2057400" y="42672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br>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pic>
        <p:nvPicPr>
          <p:cNvPr id="10246" name="Picture 3" descr="Description: UN">
            <a:extLst>
              <a:ext uri="{FF2B5EF4-FFF2-40B4-BE49-F238E27FC236}">
                <a16:creationId xmlns:a16="http://schemas.microsoft.com/office/drawing/2014/main" id="{7F960C91-0ED0-454F-88F0-19B761B94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838200"/>
            <a:ext cx="16859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4">
            <a:extLst>
              <a:ext uri="{FF2B5EF4-FFF2-40B4-BE49-F238E27FC236}">
                <a16:creationId xmlns:a16="http://schemas.microsoft.com/office/drawing/2014/main" id="{74D211D8-C619-4E35-BC36-223521B62F7D}"/>
              </a:ext>
            </a:extLst>
          </p:cNvPr>
          <p:cNvSpPr>
            <a:spLocks noChangeArrowheads="1"/>
          </p:cNvSpPr>
          <p:nvPr/>
        </p:nvSpPr>
        <p:spPr bwMode="auto">
          <a:xfrm>
            <a:off x="2133600" y="5943600"/>
            <a:ext cx="8382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a:ea typeface="+mn-ea"/>
                <a:cs typeface="Arial"/>
              </a:rPr>
              <a:t>Markie </a:t>
            </a:r>
            <a:r>
              <a:rPr kumimoji="0" lang="en-US" altLang="en-US" sz="1800" b="1" i="0" u="none" strike="noStrike" kern="1200" cap="none" spc="0" normalizeH="0" baseline="0" noProof="0" dirty="0" err="1">
                <a:ln>
                  <a:noFill/>
                </a:ln>
                <a:solidFill>
                  <a:prstClr val="black"/>
                </a:solidFill>
                <a:effectLst/>
                <a:uLnTx/>
                <a:uFillTx/>
                <a:latin typeface="Arial"/>
                <a:ea typeface="+mn-ea"/>
                <a:cs typeface="Arial"/>
              </a:rPr>
              <a:t>Muryawan</a:t>
            </a:r>
            <a:r>
              <a:rPr kumimoji="0" lang="en-US" altLang="en-US" sz="1800" b="1" i="0" u="none" strike="noStrike" kern="1200" cap="none" spc="0" normalizeH="0" baseline="0" noProof="0" dirty="0">
                <a:ln>
                  <a:noFill/>
                </a:ln>
                <a:solidFill>
                  <a:prstClr val="black"/>
                </a:solidFill>
                <a:effectLst/>
                <a:uLnTx/>
                <a:uFillTx/>
                <a:latin typeface="Arial"/>
                <a:ea typeface="+mn-ea"/>
                <a:cs typeface="Arial"/>
              </a:rPr>
              <a:t> &amp; Habib Khan</a:t>
            </a:r>
            <a:b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br>
            <a:r>
              <a:rPr kumimoji="0" lang="en-US" altLang="en-US" sz="1800" b="1" i="0" u="none" strike="noStrike" kern="1200" cap="none" spc="0" normalizeH="0" baseline="0" noProof="0" dirty="0">
                <a:ln>
                  <a:noFill/>
                </a:ln>
                <a:solidFill>
                  <a:prstClr val="black"/>
                </a:solidFill>
                <a:effectLst/>
                <a:uLnTx/>
                <a:uFillTx/>
                <a:latin typeface="Arial"/>
                <a:ea typeface="+mn-ea"/>
                <a:cs typeface="Arial"/>
              </a:rPr>
              <a:t>United Nations Statistics Division</a:t>
            </a:r>
            <a:b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br>
            <a:endPar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sp>
        <p:nvSpPr>
          <p:cNvPr id="2" name="TextBox 1">
            <a:extLst>
              <a:ext uri="{FF2B5EF4-FFF2-40B4-BE49-F238E27FC236}">
                <a16:creationId xmlns:a16="http://schemas.microsoft.com/office/drawing/2014/main" id="{2FEEECEF-C130-B20A-0AFD-6E3D9A3DE32F}"/>
              </a:ext>
            </a:extLst>
          </p:cNvPr>
          <p:cNvSpPr txBox="1"/>
          <p:nvPr/>
        </p:nvSpPr>
        <p:spPr>
          <a:xfrm>
            <a:off x="2867486" y="4431268"/>
            <a:ext cx="8531135"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Chief editors (Office des Changes, Morocco and UNCTAD)</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Tree>
  </p:cSld>
  <p:clrMapOvr>
    <a:masterClrMapping/>
  </p:clrMapOvr>
  <p:transition spd="med">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77AACE-348F-BD1A-89B0-78E9915726FF}"/>
              </a:ext>
            </a:extLst>
          </p:cNvPr>
          <p:cNvSpPr>
            <a:spLocks noGrp="1"/>
          </p:cNvSpPr>
          <p:nvPr>
            <p:ph type="body" sz="quarter" idx="10"/>
          </p:nvPr>
        </p:nvSpPr>
        <p:spPr/>
        <p:txBody>
          <a:bodyPr>
            <a:normAutofit/>
          </a:bodyPr>
          <a:lstStyle/>
          <a:p>
            <a:r>
              <a:rPr lang="en-US" dirty="0"/>
              <a:t>The UN Statistical Commission (53rd session, 2022) took note of Volume 1 of the Manual on the Principal Indicators on Business and Trade Statistics (HIBTS) and </a:t>
            </a:r>
            <a:r>
              <a:rPr lang="en-US" dirty="0">
                <a:solidFill>
                  <a:schemeClr val="accent1">
                    <a:lumMod val="75000"/>
                  </a:schemeClr>
                </a:solidFill>
              </a:rPr>
              <a:t>encouraged the preparation of Volume 2 of the manual to further elaborate on the international trade indicators</a:t>
            </a:r>
            <a:r>
              <a:rPr lang="en-US" dirty="0"/>
              <a:t>.</a:t>
            </a:r>
          </a:p>
          <a:p>
            <a:endParaRPr lang="en-US" dirty="0"/>
          </a:p>
          <a:p>
            <a:r>
              <a:rPr lang="en-US" dirty="0"/>
              <a:t>Data produced by compilers of international trade statistics are considered by users to be raw data.</a:t>
            </a:r>
          </a:p>
          <a:p>
            <a:endParaRPr lang="en-US" dirty="0"/>
          </a:p>
          <a:p>
            <a:r>
              <a:rPr lang="en-US" dirty="0"/>
              <a:t>The development of indicators of external trade in goods and services constitutes a dynamic presentation of these data.</a:t>
            </a:r>
          </a:p>
          <a:p>
            <a:endParaRPr lang="en-US" dirty="0"/>
          </a:p>
          <a:p>
            <a:r>
              <a:rPr lang="en-US" dirty="0"/>
              <a:t>The objective is to make the data more meaningful and more understandable for users, in particular, policy makers.</a:t>
            </a:r>
          </a:p>
          <a:p>
            <a:endParaRPr lang="en-US" dirty="0"/>
          </a:p>
          <a:p>
            <a:endParaRPr lang="en-US" dirty="0"/>
          </a:p>
        </p:txBody>
      </p:sp>
      <p:sp>
        <p:nvSpPr>
          <p:cNvPr id="3" name="Text Placeholder 2">
            <a:extLst>
              <a:ext uri="{FF2B5EF4-FFF2-40B4-BE49-F238E27FC236}">
                <a16:creationId xmlns:a16="http://schemas.microsoft.com/office/drawing/2014/main" id="{9F5BAE7E-9E24-27E3-3E75-654BA4FE835A}"/>
              </a:ext>
            </a:extLst>
          </p:cNvPr>
          <p:cNvSpPr>
            <a:spLocks noGrp="1"/>
          </p:cNvSpPr>
          <p:nvPr>
            <p:ph type="body" sz="quarter" idx="11"/>
          </p:nvPr>
        </p:nvSpPr>
        <p:spPr/>
        <p:txBody>
          <a:bodyPr/>
          <a:lstStyle/>
          <a:p>
            <a:r>
              <a:rPr lang="en-US" dirty="0"/>
              <a:t>Background and rationale</a:t>
            </a:r>
          </a:p>
        </p:txBody>
      </p:sp>
    </p:spTree>
    <p:extLst>
      <p:ext uri="{BB962C8B-B14F-4D97-AF65-F5344CB8AC3E}">
        <p14:creationId xmlns:p14="http://schemas.microsoft.com/office/powerpoint/2010/main" val="575220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CCBA06-1EDC-5B37-3078-82DA614E0053}"/>
              </a:ext>
            </a:extLst>
          </p:cNvPr>
          <p:cNvSpPr>
            <a:spLocks noGrp="1"/>
          </p:cNvSpPr>
          <p:nvPr>
            <p:ph sz="half" idx="1"/>
          </p:nvPr>
        </p:nvSpPr>
        <p:spPr/>
        <p:txBody>
          <a:bodyPr/>
          <a:lstStyle/>
          <a:p>
            <a:r>
              <a:rPr lang="en-US" dirty="0"/>
              <a:t>Statistics on trade in goods and services are used by policy makers to: </a:t>
            </a:r>
          </a:p>
          <a:p>
            <a:endParaRPr lang="en-US" dirty="0"/>
          </a:p>
          <a:p>
            <a:pPr lvl="1">
              <a:buFont typeface="Courier New" panose="02070309020205020404" pitchFamily="49" charset="0"/>
              <a:buChar char="o"/>
            </a:pPr>
            <a:r>
              <a:rPr lang="en-US" dirty="0"/>
              <a:t>Formulate economic policies; </a:t>
            </a:r>
          </a:p>
          <a:p>
            <a:pPr lvl="1">
              <a:buFont typeface="Courier New" panose="02070309020205020404" pitchFamily="49" charset="0"/>
              <a:buChar char="o"/>
            </a:pPr>
            <a:r>
              <a:rPr lang="en-US" dirty="0"/>
              <a:t>Assess degree of integration of national economy into the global economy; </a:t>
            </a:r>
          </a:p>
          <a:p>
            <a:pPr lvl="1">
              <a:buFont typeface="Courier New" panose="02070309020205020404" pitchFamily="49" charset="0"/>
              <a:buChar char="o"/>
            </a:pPr>
            <a:r>
              <a:rPr lang="en-US" dirty="0"/>
              <a:t>Monitor national and international economic situation;</a:t>
            </a:r>
          </a:p>
          <a:p>
            <a:pPr lvl="1">
              <a:buFont typeface="Courier New" panose="02070309020205020404" pitchFamily="49" charset="0"/>
              <a:buChar char="o"/>
            </a:pPr>
            <a:r>
              <a:rPr lang="en-US" dirty="0"/>
              <a:t>Study external balances with a view to formulate policy to correct imbalances; </a:t>
            </a:r>
          </a:p>
          <a:p>
            <a:pPr lvl="1">
              <a:buFont typeface="Courier New" panose="02070309020205020404" pitchFamily="49" charset="0"/>
              <a:buChar char="o"/>
            </a:pPr>
            <a:r>
              <a:rPr lang="en-US" dirty="0"/>
              <a:t>Make projections;</a:t>
            </a:r>
          </a:p>
          <a:p>
            <a:pPr lvl="1">
              <a:buFont typeface="Courier New" panose="02070309020205020404" pitchFamily="49" charset="0"/>
              <a:buChar char="o"/>
            </a:pPr>
            <a:r>
              <a:rPr lang="en-US" dirty="0"/>
              <a:t>Develop/monitor Free Trade Agreements;.</a:t>
            </a:r>
          </a:p>
          <a:p>
            <a:endParaRPr lang="en-US" dirty="0"/>
          </a:p>
          <a:p>
            <a:endParaRPr lang="en-US" dirty="0"/>
          </a:p>
        </p:txBody>
      </p:sp>
      <p:sp>
        <p:nvSpPr>
          <p:cNvPr id="2" name="Text Placeholder 1">
            <a:extLst>
              <a:ext uri="{FF2B5EF4-FFF2-40B4-BE49-F238E27FC236}">
                <a16:creationId xmlns:a16="http://schemas.microsoft.com/office/drawing/2014/main" id="{7202FFB5-C543-BC62-A633-872B38DC1E24}"/>
              </a:ext>
            </a:extLst>
          </p:cNvPr>
          <p:cNvSpPr>
            <a:spLocks noGrp="1"/>
          </p:cNvSpPr>
          <p:nvPr>
            <p:ph type="body" sz="quarter" idx="11"/>
          </p:nvPr>
        </p:nvSpPr>
        <p:spPr/>
        <p:txBody>
          <a:bodyPr>
            <a:normAutofit/>
          </a:bodyPr>
          <a:lstStyle/>
          <a:p>
            <a:r>
              <a:rPr lang="en-US" dirty="0"/>
              <a:t>Use of trade data</a:t>
            </a:r>
          </a:p>
        </p:txBody>
      </p:sp>
      <p:sp>
        <p:nvSpPr>
          <p:cNvPr id="3" name="Text Placeholder 2">
            <a:extLst>
              <a:ext uri="{FF2B5EF4-FFF2-40B4-BE49-F238E27FC236}">
                <a16:creationId xmlns:a16="http://schemas.microsoft.com/office/drawing/2014/main" id="{DD7A0256-AE6F-9267-BA45-781F1D2BA3FD}"/>
              </a:ext>
            </a:extLst>
          </p:cNvPr>
          <p:cNvSpPr>
            <a:spLocks noGrp="1"/>
          </p:cNvSpPr>
          <p:nvPr>
            <p:ph type="body" sz="quarter" idx="12"/>
          </p:nvPr>
        </p:nvSpPr>
        <p:spPr/>
        <p:txBody>
          <a:bodyPr/>
          <a:lstStyle/>
          <a:p>
            <a:r>
              <a:rPr lang="en-US" dirty="0"/>
              <a:t>Use of trade data</a:t>
            </a:r>
          </a:p>
        </p:txBody>
      </p:sp>
      <p:pic>
        <p:nvPicPr>
          <p:cNvPr id="7" name="Graphique 3">
            <a:extLst>
              <a:ext uri="{FF2B5EF4-FFF2-40B4-BE49-F238E27FC236}">
                <a16:creationId xmlns:a16="http://schemas.microsoft.com/office/drawing/2014/main" id="{24E14675-A8A9-19DB-BD4D-2B8B87C4D772}"/>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1304" y="1873188"/>
            <a:ext cx="6050954" cy="3403661"/>
          </a:xfrm>
          <a:prstGeom prst="rect">
            <a:avLst/>
          </a:prstGeom>
        </p:spPr>
      </p:pic>
    </p:spTree>
    <p:extLst>
      <p:ext uri="{BB962C8B-B14F-4D97-AF65-F5344CB8AC3E}">
        <p14:creationId xmlns:p14="http://schemas.microsoft.com/office/powerpoint/2010/main" val="805230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E5C8D46-2AE0-4F86-141C-286268CEE3A5}"/>
              </a:ext>
            </a:extLst>
          </p:cNvPr>
          <p:cNvGraphicFramePr/>
          <p:nvPr/>
        </p:nvGraphicFramePr>
        <p:xfrm>
          <a:off x="599568" y="1828799"/>
          <a:ext cx="10849889" cy="4301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9F5BAE7E-9E24-27E3-3E75-654BA4FE835A}"/>
              </a:ext>
            </a:extLst>
          </p:cNvPr>
          <p:cNvSpPr>
            <a:spLocks noGrp="1"/>
          </p:cNvSpPr>
          <p:nvPr>
            <p:ph type="body" sz="quarter" idx="11"/>
          </p:nvPr>
        </p:nvSpPr>
        <p:spPr>
          <a:xfrm>
            <a:off x="599568" y="1346454"/>
            <a:ext cx="7523163" cy="579437"/>
          </a:xfrm>
        </p:spPr>
        <p:txBody>
          <a:bodyPr/>
          <a:lstStyle/>
          <a:p>
            <a:r>
              <a:rPr lang="en-US" dirty="0"/>
              <a:t>Goals and outputs</a:t>
            </a:r>
          </a:p>
        </p:txBody>
      </p:sp>
    </p:spTree>
    <p:extLst>
      <p:ext uri="{BB962C8B-B14F-4D97-AF65-F5344CB8AC3E}">
        <p14:creationId xmlns:p14="http://schemas.microsoft.com/office/powerpoint/2010/main" val="4239915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08A9EE-66BE-B759-EDC2-B794E7AD5359}"/>
              </a:ext>
            </a:extLst>
          </p:cNvPr>
          <p:cNvSpPr>
            <a:spLocks noGrp="1"/>
          </p:cNvSpPr>
          <p:nvPr>
            <p:ph type="body" sz="quarter" idx="11"/>
          </p:nvPr>
        </p:nvSpPr>
        <p:spPr/>
        <p:txBody>
          <a:bodyPr/>
          <a:lstStyle/>
          <a:p>
            <a:r>
              <a:rPr lang="en-US" dirty="0"/>
              <a:t>Draft structure: outline</a:t>
            </a:r>
          </a:p>
        </p:txBody>
      </p:sp>
      <p:graphicFrame>
        <p:nvGraphicFramePr>
          <p:cNvPr id="5" name="Table 4">
            <a:extLst>
              <a:ext uri="{FF2B5EF4-FFF2-40B4-BE49-F238E27FC236}">
                <a16:creationId xmlns:a16="http://schemas.microsoft.com/office/drawing/2014/main" id="{32AFDA09-F47B-A73E-CF3E-E63A27748C1D}"/>
              </a:ext>
            </a:extLst>
          </p:cNvPr>
          <p:cNvGraphicFramePr>
            <a:graphicFrameLocks noGrp="1"/>
          </p:cNvGraphicFramePr>
          <p:nvPr/>
        </p:nvGraphicFramePr>
        <p:xfrm>
          <a:off x="732918" y="1712827"/>
          <a:ext cx="10129520" cy="4802611"/>
        </p:xfrm>
        <a:graphic>
          <a:graphicData uri="http://schemas.openxmlformats.org/drawingml/2006/table">
            <a:tbl>
              <a:tblPr firstRow="1" bandRow="1">
                <a:tableStyleId>{2D5ABB26-0587-4C30-8999-92F81FD0307C}</a:tableStyleId>
              </a:tblPr>
              <a:tblGrid>
                <a:gridCol w="2702560">
                  <a:extLst>
                    <a:ext uri="{9D8B030D-6E8A-4147-A177-3AD203B41FA5}">
                      <a16:colId xmlns:a16="http://schemas.microsoft.com/office/drawing/2014/main" val="29217088"/>
                    </a:ext>
                  </a:extLst>
                </a:gridCol>
                <a:gridCol w="7426960">
                  <a:extLst>
                    <a:ext uri="{9D8B030D-6E8A-4147-A177-3AD203B41FA5}">
                      <a16:colId xmlns:a16="http://schemas.microsoft.com/office/drawing/2014/main" val="1358403024"/>
                    </a:ext>
                  </a:extLst>
                </a:gridCol>
              </a:tblGrid>
              <a:tr h="341082">
                <a:tc>
                  <a:txBody>
                    <a:bodyPr/>
                    <a:lstStyle/>
                    <a:p>
                      <a:r>
                        <a:rPr lang="en-US" sz="1800" b="1" dirty="0"/>
                        <a:t>Chapter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t>Questions to be addressed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4417607"/>
                  </a:ext>
                </a:extLst>
              </a:tr>
              <a:tr h="341082">
                <a:tc>
                  <a:txBody>
                    <a:bodyPr/>
                    <a:lstStyle/>
                    <a:p>
                      <a:pPr>
                        <a:spcAft>
                          <a:spcPts val="600"/>
                        </a:spcAft>
                      </a:pPr>
                      <a:r>
                        <a:rPr lang="en-US" sz="1800" dirty="0"/>
                        <a:t>1. Introduction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endParaRPr lang="en-US" sz="1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033939"/>
                  </a:ext>
                </a:extLst>
              </a:tr>
              <a:tr h="1397153">
                <a:tc>
                  <a:txBody>
                    <a:bodyPr/>
                    <a:lstStyle/>
                    <a:p>
                      <a:pPr marL="263525" indent="-263525">
                        <a:spcAft>
                          <a:spcPts val="600"/>
                        </a:spcAft>
                      </a:pPr>
                      <a:r>
                        <a:rPr lang="en-US" sz="1800" dirty="0"/>
                        <a:t>2. Role of international trade statistics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solidFill>
                            <a:srgbClr val="0070C0"/>
                          </a:solidFill>
                        </a:rPr>
                        <a:t>What can international trade statistics contribute?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solidFill>
                            <a:srgbClr val="0070C0"/>
                          </a:solidFill>
                        </a:rPr>
                        <a:t>Which questions and problems can it help to solve?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solidFill>
                            <a:srgbClr val="0070C0"/>
                          </a:solidFill>
                        </a:rPr>
                        <a:t>Which are its limitations?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solidFill>
                            <a:srgbClr val="0070C0"/>
                          </a:solidFill>
                        </a:rPr>
                        <a:t>Which are its specific constraints and resources?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dirty="0">
                          <a:solidFill>
                            <a:srgbClr val="0070C0"/>
                          </a:solidFill>
                        </a:rPr>
                        <a:t>How is international trade statistics connected with other domains?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7070462"/>
                  </a:ext>
                </a:extLst>
              </a:tr>
              <a:tr h="532649">
                <a:tc>
                  <a:txBody>
                    <a:bodyPr/>
                    <a:lstStyle/>
                    <a:p>
                      <a:pPr>
                        <a:spcAft>
                          <a:spcPts val="600"/>
                        </a:spcAft>
                      </a:pPr>
                      <a:r>
                        <a:rPr lang="en-US" sz="1800" dirty="0"/>
                        <a:t>3. Core indicators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600"/>
                        </a:spcAft>
                        <a:buFont typeface="Arial" panose="020B0604020202020204" pitchFamily="34" charset="0"/>
                        <a:buChar char="•"/>
                      </a:pPr>
                      <a:r>
                        <a:rPr lang="en-US" sz="1800" dirty="0">
                          <a:solidFill>
                            <a:srgbClr val="0070C0"/>
                          </a:solidFill>
                        </a:rPr>
                        <a:t>Which are recommended indicators that can be constructed from (classical) international trade statistics alone?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1683133"/>
                  </a:ext>
                </a:extLst>
              </a:tr>
              <a:tr h="756922">
                <a:tc>
                  <a:txBody>
                    <a:bodyPr/>
                    <a:lstStyle/>
                    <a:p>
                      <a:pPr marL="263525" indent="-263525">
                        <a:spcAft>
                          <a:spcPts val="600"/>
                        </a:spcAft>
                      </a:pPr>
                      <a:r>
                        <a:rPr lang="en-US" sz="1800" dirty="0"/>
                        <a:t>4. Aspirational (cross-cutting) indicators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600"/>
                        </a:spcAft>
                        <a:buFont typeface="Arial" panose="020B0604020202020204" pitchFamily="34" charset="0"/>
                        <a:buChar char="•"/>
                      </a:pPr>
                      <a:r>
                        <a:rPr lang="en-US" sz="1800" kern="1200" dirty="0">
                          <a:solidFill>
                            <a:srgbClr val="0070C0"/>
                          </a:solidFill>
                          <a:effectLst/>
                          <a:latin typeface="+mn-lt"/>
                          <a:ea typeface="+mn-ea"/>
                          <a:cs typeface="+mn-cs"/>
                        </a:rPr>
                        <a:t>How can international trade statistics benefit from closer integration with other domains? </a:t>
                      </a:r>
                    </a:p>
                    <a:p>
                      <a:pPr marL="285750" indent="-285750">
                        <a:spcAft>
                          <a:spcPts val="600"/>
                        </a:spcAft>
                        <a:buFont typeface="Arial" panose="020B0604020202020204" pitchFamily="34" charset="0"/>
                        <a:buChar char="•"/>
                      </a:pPr>
                      <a:r>
                        <a:rPr lang="en-US" sz="1800" kern="1200" dirty="0">
                          <a:solidFill>
                            <a:srgbClr val="0070C0"/>
                          </a:solidFill>
                          <a:effectLst/>
                          <a:latin typeface="+mn-lt"/>
                          <a:ea typeface="+mn-ea"/>
                          <a:cs typeface="+mn-cs"/>
                        </a:rPr>
                        <a:t>Which recommended indicators can be constructed based on that integration?</a:t>
                      </a:r>
                      <a:endParaRPr lang="en-US" sz="18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809120"/>
                  </a:ext>
                </a:extLst>
              </a:tr>
              <a:tr h="398251">
                <a:tc>
                  <a:txBody>
                    <a:bodyPr/>
                    <a:lstStyle/>
                    <a:p>
                      <a:pPr>
                        <a:spcAft>
                          <a:spcPts val="600"/>
                        </a:spcAft>
                      </a:pPr>
                      <a:r>
                        <a:rPr lang="en-US" sz="1800" dirty="0"/>
                        <a:t>Annex: indicator sheets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815967"/>
                  </a:ext>
                </a:extLst>
              </a:tr>
            </a:tbl>
          </a:graphicData>
        </a:graphic>
      </p:graphicFrame>
    </p:spTree>
    <p:extLst>
      <p:ext uri="{BB962C8B-B14F-4D97-AF65-F5344CB8AC3E}">
        <p14:creationId xmlns:p14="http://schemas.microsoft.com/office/powerpoint/2010/main" val="4286458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A82BAF-B017-6A9C-DDD9-8609B517465D}"/>
              </a:ext>
            </a:extLst>
          </p:cNvPr>
          <p:cNvSpPr>
            <a:spLocks noGrp="1"/>
          </p:cNvSpPr>
          <p:nvPr>
            <p:ph sz="half" idx="1"/>
          </p:nvPr>
        </p:nvSpPr>
        <p:spPr/>
        <p:txBody>
          <a:bodyPr>
            <a:normAutofit fontScale="92500" lnSpcReduction="20000"/>
          </a:bodyPr>
          <a:lstStyle/>
          <a:p>
            <a:pPr marL="0" indent="0">
              <a:buNone/>
            </a:pPr>
            <a:r>
              <a:rPr lang="en-US" sz="1900" b="1" dirty="0"/>
              <a:t>1. Introduction</a:t>
            </a:r>
          </a:p>
          <a:p>
            <a:pPr marL="457200" lvl="1" indent="0">
              <a:buNone/>
            </a:pPr>
            <a:r>
              <a:rPr lang="en-US" sz="1900" dirty="0"/>
              <a:t>A. Background </a:t>
            </a:r>
          </a:p>
          <a:p>
            <a:pPr marL="457200" lvl="1" indent="0">
              <a:buNone/>
            </a:pPr>
            <a:r>
              <a:rPr lang="en-US" sz="1900" dirty="0"/>
              <a:t>B. Structure of the manual </a:t>
            </a:r>
          </a:p>
          <a:p>
            <a:pPr marL="457200" lvl="1" indent="0">
              <a:buNone/>
            </a:pPr>
            <a:r>
              <a:rPr lang="en-US" sz="1900" dirty="0"/>
              <a:t>C. Process of preparing the manual </a:t>
            </a:r>
          </a:p>
          <a:p>
            <a:pPr marL="457200" lvl="1" indent="0">
              <a:buNone/>
            </a:pPr>
            <a:r>
              <a:rPr lang="en-US" sz="1900" dirty="0"/>
              <a:t>D. Target audience</a:t>
            </a:r>
          </a:p>
          <a:p>
            <a:pPr marL="0" indent="0">
              <a:buNone/>
            </a:pPr>
            <a:r>
              <a:rPr lang="en-US" sz="1900" b="1" dirty="0"/>
              <a:t>2. Role of international trade statistics</a:t>
            </a:r>
          </a:p>
          <a:p>
            <a:pPr marL="720725" lvl="1" indent="-263525">
              <a:buNone/>
            </a:pPr>
            <a:r>
              <a:rPr lang="en-US" sz="1900" dirty="0"/>
              <a:t>A. Purposes and uses </a:t>
            </a:r>
          </a:p>
          <a:p>
            <a:pPr marL="720725" lvl="1" indent="-263525">
              <a:buNone/>
            </a:pPr>
            <a:r>
              <a:rPr lang="en-US" sz="1900" dirty="0"/>
              <a:t>B. Conceptual aspects</a:t>
            </a:r>
          </a:p>
          <a:p>
            <a:pPr marL="720725" lvl="1" indent="-263525">
              <a:buNone/>
            </a:pPr>
            <a:r>
              <a:rPr lang="en-US" sz="1900" dirty="0"/>
              <a:t>C. Data environment and compilation frameworks</a:t>
            </a:r>
          </a:p>
          <a:p>
            <a:pPr marL="0" indent="0">
              <a:buNone/>
            </a:pPr>
            <a:r>
              <a:rPr lang="en-US" sz="1900" b="1" dirty="0"/>
              <a:t>3. Core indicators</a:t>
            </a:r>
          </a:p>
          <a:p>
            <a:pPr marL="720725" lvl="1" indent="-263525">
              <a:buNone/>
            </a:pPr>
            <a:r>
              <a:rPr lang="en-US" sz="1900" dirty="0"/>
              <a:t>A. Introducing the thematic areas</a:t>
            </a:r>
          </a:p>
          <a:p>
            <a:pPr marL="720725" lvl="1" indent="-263525">
              <a:buNone/>
            </a:pPr>
            <a:r>
              <a:rPr lang="en-US" sz="1900" dirty="0"/>
              <a:t>B. Trade and the national economy (area 1)</a:t>
            </a:r>
          </a:p>
          <a:p>
            <a:pPr marL="720725" lvl="1" indent="-263525">
              <a:buNone/>
            </a:pPr>
            <a:r>
              <a:rPr lang="en-US" sz="1900" dirty="0"/>
              <a:t>C. Trade structure (area 2)</a:t>
            </a:r>
          </a:p>
          <a:p>
            <a:pPr marL="720725" lvl="1" indent="-263525">
              <a:buNone/>
            </a:pPr>
            <a:r>
              <a:rPr lang="en-US" sz="1900" dirty="0"/>
              <a:t>D. Regional integration and Global Value Chains (area 3)</a:t>
            </a:r>
          </a:p>
        </p:txBody>
      </p:sp>
      <p:sp>
        <p:nvSpPr>
          <p:cNvPr id="6" name="Content Placeholder 5">
            <a:extLst>
              <a:ext uri="{FF2B5EF4-FFF2-40B4-BE49-F238E27FC236}">
                <a16:creationId xmlns:a16="http://schemas.microsoft.com/office/drawing/2014/main" id="{A5A76334-37A6-83F4-ABD1-F06AF923B121}"/>
              </a:ext>
            </a:extLst>
          </p:cNvPr>
          <p:cNvSpPr>
            <a:spLocks noGrp="1"/>
          </p:cNvSpPr>
          <p:nvPr>
            <p:ph sz="half" idx="2"/>
          </p:nvPr>
        </p:nvSpPr>
        <p:spPr/>
        <p:txBody>
          <a:bodyPr/>
          <a:lstStyle/>
          <a:p>
            <a:pPr>
              <a:lnSpc>
                <a:spcPct val="107000"/>
              </a:lnSpc>
              <a:spcAft>
                <a:spcPts val="800"/>
              </a:spcAft>
            </a:pPr>
            <a:r>
              <a:rPr lang="en-US" b="1" dirty="0">
                <a:latin typeface="Helvetica Neue LT Std 45 Light" panose="020B0403020202020204" pitchFamily="34" charset="0"/>
              </a:rPr>
              <a:t>4. Aspirational indicators / integrating trade statistics with other domains</a:t>
            </a:r>
          </a:p>
          <a:p>
            <a:pPr marL="800100" lvl="1" indent="-342900">
              <a:lnSpc>
                <a:spcPct val="107000"/>
              </a:lnSpc>
              <a:buFont typeface="+mj-lt"/>
              <a:buAutoNum type="alphaUcPeriod"/>
            </a:pPr>
            <a:r>
              <a:rPr lang="en-US" dirty="0">
                <a:latin typeface="Helvetica Neue LT Std 45 Light" panose="020B0403020202020204" pitchFamily="34" charset="0"/>
              </a:rPr>
              <a:t>Business statistics</a:t>
            </a:r>
          </a:p>
          <a:p>
            <a:pPr marL="800100" lvl="1" indent="-342900">
              <a:lnSpc>
                <a:spcPct val="107000"/>
              </a:lnSpc>
              <a:buFont typeface="+mj-lt"/>
              <a:buAutoNum type="alphaUcPeriod"/>
            </a:pPr>
            <a:r>
              <a:rPr lang="en-US" dirty="0">
                <a:latin typeface="Helvetica Neue LT Std 45 Light" panose="020B0403020202020204" pitchFamily="34" charset="0"/>
              </a:rPr>
              <a:t>Social statistics / gender/ wellbeing</a:t>
            </a:r>
          </a:p>
          <a:p>
            <a:pPr marL="800100" lvl="1" indent="-342900">
              <a:lnSpc>
                <a:spcPct val="107000"/>
              </a:lnSpc>
              <a:buFont typeface="+mj-lt"/>
              <a:buAutoNum type="alphaUcPeriod"/>
            </a:pPr>
            <a:r>
              <a:rPr lang="en-US" dirty="0">
                <a:latin typeface="Helvetica Neue LT Std 45 Light" panose="020B0403020202020204" pitchFamily="34" charset="0"/>
              </a:rPr>
              <a:t>Environmental statistics, blue economy</a:t>
            </a:r>
          </a:p>
          <a:p>
            <a:pPr marL="800100" lvl="1" indent="-342900">
              <a:lnSpc>
                <a:spcPct val="107000"/>
              </a:lnSpc>
              <a:buFont typeface="+mj-lt"/>
              <a:buAutoNum type="alphaUcPeriod"/>
            </a:pPr>
            <a:r>
              <a:rPr lang="en-US" dirty="0">
                <a:latin typeface="Helvetica Neue LT Std 45 Light" panose="020B0403020202020204" pitchFamily="34" charset="0"/>
              </a:rPr>
              <a:t>Transport statistics</a:t>
            </a:r>
          </a:p>
          <a:p>
            <a:pPr marL="800100" lvl="1" indent="-342900">
              <a:lnSpc>
                <a:spcPct val="107000"/>
              </a:lnSpc>
              <a:buFont typeface="+mj-lt"/>
              <a:buAutoNum type="alphaUcPeriod"/>
            </a:pPr>
            <a:r>
              <a:rPr lang="en-US" dirty="0">
                <a:latin typeface="Helvetica Neue LT Std 45 Light" panose="020B0403020202020204" pitchFamily="34" charset="0"/>
              </a:rPr>
              <a:t>ICT and e-commerce</a:t>
            </a:r>
          </a:p>
          <a:p>
            <a:pPr marL="800100" lvl="1" indent="-342900">
              <a:lnSpc>
                <a:spcPct val="107000"/>
              </a:lnSpc>
              <a:spcAft>
                <a:spcPts val="800"/>
              </a:spcAft>
              <a:buFont typeface="+mj-lt"/>
              <a:buAutoNum type="alphaUcPeriod"/>
            </a:pPr>
            <a:r>
              <a:rPr lang="en-US" dirty="0">
                <a:latin typeface="Helvetica Neue LT Std 45 Light" panose="020B0403020202020204" pitchFamily="34" charset="0"/>
              </a:rPr>
              <a:t>Tourism statistics</a:t>
            </a:r>
          </a:p>
          <a:p>
            <a:pPr>
              <a:lnSpc>
                <a:spcPct val="107000"/>
              </a:lnSpc>
              <a:spcAft>
                <a:spcPts val="800"/>
              </a:spcAft>
            </a:pPr>
            <a:r>
              <a:rPr lang="en-US" b="1" dirty="0">
                <a:latin typeface="Helvetica Neue LT Std 45 Light" panose="020B0403020202020204" pitchFamily="34" charset="0"/>
              </a:rPr>
              <a:t>Annex: Indicator sheets</a:t>
            </a:r>
          </a:p>
        </p:txBody>
      </p:sp>
      <p:sp>
        <p:nvSpPr>
          <p:cNvPr id="7" name="Text Placeholder 6">
            <a:extLst>
              <a:ext uri="{FF2B5EF4-FFF2-40B4-BE49-F238E27FC236}">
                <a16:creationId xmlns:a16="http://schemas.microsoft.com/office/drawing/2014/main" id="{BEE9B6F6-C75C-B649-566D-0C0D83AF5227}"/>
              </a:ext>
            </a:extLst>
          </p:cNvPr>
          <p:cNvSpPr>
            <a:spLocks noGrp="1"/>
          </p:cNvSpPr>
          <p:nvPr>
            <p:ph type="body" sz="quarter" idx="11"/>
          </p:nvPr>
        </p:nvSpPr>
        <p:spPr/>
        <p:txBody>
          <a:bodyPr/>
          <a:lstStyle/>
          <a:p>
            <a:r>
              <a:rPr lang="en-US" dirty="0"/>
              <a:t>Draft structure: annotated</a:t>
            </a:r>
          </a:p>
          <a:p>
            <a:endParaRPr lang="en-US" dirty="0"/>
          </a:p>
        </p:txBody>
      </p:sp>
      <p:sp>
        <p:nvSpPr>
          <p:cNvPr id="3" name="Text Placeholder 2">
            <a:extLst>
              <a:ext uri="{FF2B5EF4-FFF2-40B4-BE49-F238E27FC236}">
                <a16:creationId xmlns:a16="http://schemas.microsoft.com/office/drawing/2014/main" id="{1DDE725D-FE0C-444D-3218-463B88CAC22E}"/>
              </a:ext>
            </a:extLst>
          </p:cNvPr>
          <p:cNvSpPr>
            <a:spLocks noGrp="1"/>
          </p:cNvSpPr>
          <p:nvPr>
            <p:ph type="body" sz="quarter" idx="12"/>
          </p:nvPr>
        </p:nvSpPr>
        <p:spPr/>
        <p:txBody>
          <a:bodyPr/>
          <a:lstStyle/>
          <a:p>
            <a:r>
              <a:rPr lang="en-US" dirty="0"/>
              <a:t>Draft structure: annotated</a:t>
            </a:r>
          </a:p>
        </p:txBody>
      </p:sp>
    </p:spTree>
    <p:extLst>
      <p:ext uri="{BB962C8B-B14F-4D97-AF65-F5344CB8AC3E}">
        <p14:creationId xmlns:p14="http://schemas.microsoft.com/office/powerpoint/2010/main" val="223215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5</a:t>
            </a:fld>
            <a:endParaRPr lang="en-US" dirty="0"/>
          </a:p>
        </p:txBody>
      </p:sp>
      <p:sp>
        <p:nvSpPr>
          <p:cNvPr id="2" name="Content Placeholder 7">
            <a:extLst>
              <a:ext uri="{FF2B5EF4-FFF2-40B4-BE49-F238E27FC236}">
                <a16:creationId xmlns:a16="http://schemas.microsoft.com/office/drawing/2014/main" id="{F88C6D57-B549-D1BA-696A-778FC0F2D706}"/>
              </a:ext>
            </a:extLst>
          </p:cNvPr>
          <p:cNvSpPr>
            <a:spLocks noGrp="1"/>
          </p:cNvSpPr>
          <p:nvPr>
            <p:ph sz="half" idx="1"/>
          </p:nvPr>
        </p:nvSpPr>
        <p:spPr>
          <a:xfrm>
            <a:off x="753400" y="1900874"/>
            <a:ext cx="10720709" cy="2079708"/>
          </a:xfrm>
        </p:spPr>
        <p:txBody>
          <a:bodyPr>
            <a:normAutofit lnSpcReduction="10000"/>
          </a:bodyPr>
          <a:lstStyle/>
          <a:p>
            <a:pPr marL="0" marR="0" lvl="0" indent="0">
              <a:lnSpc>
                <a:spcPct val="107000"/>
              </a:lnSpc>
              <a:spcBef>
                <a:spcPts val="0"/>
              </a:spcBef>
              <a:spcAft>
                <a:spcPts val="800"/>
              </a:spcAft>
              <a:buSzPts val="1000"/>
              <a:buNone/>
              <a:tabLst>
                <a:tab pos="457200" algn="l"/>
              </a:tabLst>
            </a:pP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Arial" charset="0"/>
              </a:rPr>
              <a:t>Key reports and documents to the UN Statistical Commission: </a:t>
            </a:r>
            <a:br>
              <a:rPr kumimoji="0" lang="en-US" b="0" i="0" u="none" strike="noStrike" kern="1200" cap="none" spc="0" normalizeH="0" baseline="0" noProof="0" dirty="0">
                <a:ln>
                  <a:noFill/>
                </a:ln>
                <a:solidFill>
                  <a:prstClr val="black"/>
                </a:solidFill>
                <a:effectLst/>
                <a:uLnTx/>
                <a:uFillTx/>
                <a:latin typeface="Times New Roman" pitchFamily="18" charset="0"/>
                <a:ea typeface="+mn-ea"/>
                <a:cs typeface="Arial" charset="0"/>
              </a:rPr>
            </a:br>
            <a:r>
              <a:rPr kumimoji="0" lang="en-US" i="1" u="none" strike="noStrike" kern="1200" cap="none" spc="0" normalizeH="0" baseline="0" noProof="0" dirty="0">
                <a:ln>
                  <a:noFill/>
                </a:ln>
                <a:solidFill>
                  <a:prstClr val="black"/>
                </a:solidFill>
                <a:effectLst/>
                <a:uLnTx/>
                <a:uFillTx/>
                <a:latin typeface="Times New Roman" pitchFamily="18" charset="0"/>
                <a:ea typeface="+mn-ea"/>
                <a:cs typeface="Arial" charset="0"/>
              </a:rPr>
              <a:t>Business and trade statistics</a:t>
            </a:r>
            <a:endParaRPr lang="en-US" i="1" u="sng" kern="0" dirty="0">
              <a:solidFill>
                <a:srgbClr val="555555"/>
              </a:solidFill>
              <a:effectLst/>
              <a:latin typeface="Helvetica" panose="020B0604020202020204" pitchFamily="34" charset="0"/>
              <a:ea typeface="Times New Roman" panose="02020603050405020304" pitchFamily="18" charset="0"/>
              <a:cs typeface="Times New Roman" panose="02020603050405020304" pitchFamily="18" charset="0"/>
              <a:hlinkClick r:id="rId2"/>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u="sng" kern="0" dirty="0">
                <a:solidFill>
                  <a:srgbClr val="555555"/>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2021 - the launch of the revision process (at the 52nd Session of the UN Statistical Commission)</a:t>
            </a:r>
            <a:endParaRPr lang="en-US" kern="100" dirty="0">
              <a:solidFill>
                <a:srgbClr val="555555"/>
              </a:solidFill>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u="sng" kern="0" dirty="0">
                <a:solidFill>
                  <a:srgbClr val="555555"/>
                </a:solidFill>
                <a:effectLst/>
                <a:latin typeface="Helvetica" panose="020B0604020202020204" pitchFamily="34" charset="0"/>
                <a:ea typeface="Times New Roman" panose="02020603050405020304" pitchFamily="18" charset="0"/>
                <a:cs typeface="Times New Roman" panose="02020603050405020304" pitchFamily="18" charset="0"/>
                <a:hlinkClick r:id="rId3"/>
              </a:rPr>
              <a:t>2022 - the research agenda and terms of reference</a:t>
            </a:r>
            <a:endParaRPr lang="en-US" kern="100" dirty="0">
              <a:solidFill>
                <a:srgbClr val="555555"/>
              </a:solidFill>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u="sng" kern="0" dirty="0">
                <a:solidFill>
                  <a:srgbClr val="555555"/>
                </a:solidFill>
                <a:effectLst/>
                <a:latin typeface="Helvetica" panose="020B0604020202020204" pitchFamily="34" charset="0"/>
                <a:ea typeface="Times New Roman" panose="02020603050405020304" pitchFamily="18" charset="0"/>
                <a:cs typeface="Times New Roman" panose="02020603050405020304" pitchFamily="18" charset="0"/>
                <a:hlinkClick r:id="rId4"/>
              </a:rPr>
              <a:t>2023 - the development of the handbook on integrating business and trade statistics and progress update</a:t>
            </a:r>
            <a:endParaRPr lang="en-US" u="sng" kern="0" dirty="0">
              <a:solidFill>
                <a:srgbClr val="555555"/>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sp>
        <p:nvSpPr>
          <p:cNvPr id="3" name="Text Placeholder 1">
            <a:extLst>
              <a:ext uri="{FF2B5EF4-FFF2-40B4-BE49-F238E27FC236}">
                <a16:creationId xmlns:a16="http://schemas.microsoft.com/office/drawing/2014/main" id="{3BB3D695-9395-7F54-AD2A-899C46AD593A}"/>
              </a:ext>
            </a:extLst>
          </p:cNvPr>
          <p:cNvSpPr txBox="1">
            <a:spLocks/>
          </p:cNvSpPr>
          <p:nvPr/>
        </p:nvSpPr>
        <p:spPr>
          <a:xfrm>
            <a:off x="624245" y="1270507"/>
            <a:ext cx="11301573" cy="47944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325" kern="1200">
                <a:solidFill>
                  <a:schemeClr val="tx1"/>
                </a:solidFill>
                <a:latin typeface="Montserrat" panose="0000050000000000000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650" kern="1200">
                <a:solidFill>
                  <a:schemeClr val="tx1"/>
                </a:solidFill>
                <a:latin typeface="Roboto" panose="0200000000000000000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sz="2400" b="1" dirty="0"/>
              <a:t>Keeping stakeholders updated</a:t>
            </a:r>
            <a:endParaRPr lang="en-US" sz="2400" b="1" dirty="0">
              <a:solidFill>
                <a:srgbClr val="FF0000"/>
              </a:solidFill>
            </a:endParaRPr>
          </a:p>
        </p:txBody>
      </p:sp>
      <p:sp>
        <p:nvSpPr>
          <p:cNvPr id="6" name="Content Placeholder 7">
            <a:extLst>
              <a:ext uri="{FF2B5EF4-FFF2-40B4-BE49-F238E27FC236}">
                <a16:creationId xmlns:a16="http://schemas.microsoft.com/office/drawing/2014/main" id="{C223226F-ADEE-0108-EA26-CB748F3DC946}"/>
              </a:ext>
            </a:extLst>
          </p:cNvPr>
          <p:cNvSpPr txBox="1">
            <a:spLocks/>
          </p:cNvSpPr>
          <p:nvPr/>
        </p:nvSpPr>
        <p:spPr>
          <a:xfrm>
            <a:off x="820411" y="4344618"/>
            <a:ext cx="10006042" cy="124287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Roboto" panose="0200000000000000000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Roboto" panose="0200000000000000000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Montserrat" panose="00000500000000000000"/>
                <a:ea typeface="+mn-ea"/>
                <a:cs typeface="+mn-cs"/>
              </a:rPr>
              <a:t>Global consultations</a:t>
            </a:r>
            <a:endParaRPr lang="en-US" u="sng" kern="0" dirty="0">
              <a:solidFill>
                <a:srgbClr val="555555"/>
              </a:solidFill>
              <a:latin typeface="Helvetica" panose="020B0604020202020204" pitchFamily="34" charset="0"/>
              <a:ea typeface="Times New Roman" panose="02020603050405020304" pitchFamily="18" charset="0"/>
              <a:cs typeface="Times New Roman" panose="02020603050405020304" pitchFamily="18" charset="0"/>
              <a:hlinkClick r:id="rId5"/>
            </a:endParaRPr>
          </a:p>
          <a:p>
            <a:pPr marL="342900" indent="-342900" fontAlgn="auto">
              <a:lnSpc>
                <a:spcPct val="107000"/>
              </a:lnSpc>
              <a:spcBef>
                <a:spcPts val="0"/>
              </a:spcBef>
              <a:spcAft>
                <a:spcPts val="800"/>
              </a:spcAft>
              <a:buSzPts val="1000"/>
              <a:buFont typeface="Symbol" panose="05050102010706020507" pitchFamily="18" charset="2"/>
              <a:buChar char=""/>
              <a:tabLst>
                <a:tab pos="457200" algn="l"/>
              </a:tabLst>
            </a:pPr>
            <a:r>
              <a:rPr lang="en-US" u="sng" kern="0" dirty="0">
                <a:solidFill>
                  <a:srgbClr val="555555"/>
                </a:solidFill>
                <a:latin typeface="Helvetica" panose="020B0604020202020204" pitchFamily="34" charset="0"/>
                <a:ea typeface="Times New Roman" panose="02020603050405020304" pitchFamily="18" charset="0"/>
                <a:cs typeface="Times New Roman" panose="02020603050405020304" pitchFamily="18" charset="0"/>
                <a:hlinkClick r:id="rId5"/>
              </a:rPr>
              <a:t>2023 - Consolidated proposed updates/clarifications in May 2023 global consultations</a:t>
            </a:r>
            <a:br>
              <a:rPr lang="en-US" u="sng" kern="0" dirty="0">
                <a:solidFill>
                  <a:srgbClr val="555555"/>
                </a:solidFill>
                <a:latin typeface="Helvetica" panose="020B0604020202020204" pitchFamily="34" charset="0"/>
                <a:ea typeface="Times New Roman" panose="02020603050405020304" pitchFamily="18" charset="0"/>
                <a:cs typeface="Times New Roman" panose="02020603050405020304" pitchFamily="18" charset="0"/>
              </a:rPr>
            </a:br>
            <a:r>
              <a:rPr lang="en-US" u="sng" kern="0" dirty="0">
                <a:solidFill>
                  <a:srgbClr val="555555"/>
                </a:solidFill>
                <a:latin typeface="Helvetica" panose="020B0604020202020204" pitchFamily="34" charset="0"/>
                <a:ea typeface="Times New Roman" panose="02020603050405020304" pitchFamily="18" charset="0"/>
                <a:cs typeface="Times New Roman" panose="02020603050405020304" pitchFamily="18" charset="0"/>
              </a:rPr>
              <a:t>(</a:t>
            </a:r>
            <a:r>
              <a:rPr lang="en-US" u="sng" kern="0" dirty="0">
                <a:solidFill>
                  <a:srgbClr val="555555"/>
                </a:solidFill>
                <a:latin typeface="Helvetica" panose="020B0604020202020204" pitchFamily="34" charset="0"/>
                <a:ea typeface="Times New Roman" panose="02020603050405020304" pitchFamily="18" charset="0"/>
                <a:cs typeface="Times New Roman" panose="02020603050405020304" pitchFamily="18" charset="0"/>
                <a:hlinkClick r:id="rId6"/>
              </a:rPr>
              <a:t>https://unstats.un.org/wiki/x/XoAGD</a:t>
            </a:r>
            <a:r>
              <a:rPr lang="en-US" u="sng" kern="0" dirty="0">
                <a:solidFill>
                  <a:srgbClr val="555555"/>
                </a:solidFill>
                <a:latin typeface="Helvetica" panose="020B0604020202020204" pitchFamily="34" charset="0"/>
                <a:ea typeface="Times New Roman" panose="02020603050405020304" pitchFamily="18" charset="0"/>
                <a:cs typeface="Times New Roman" panose="02020603050405020304" pitchFamily="18" charset="0"/>
              </a:rPr>
              <a:t>)</a:t>
            </a:r>
            <a:endParaRPr lang="en-US" kern="100" dirty="0">
              <a:solidFill>
                <a:srgbClr val="555555"/>
              </a:solidFill>
              <a:latin typeface="Calibri" panose="020F0502020204030204" pitchFamily="34" charset="0"/>
              <a:ea typeface="DengXian" panose="02010600030101010101" pitchFamily="2" charset="-122"/>
              <a:cs typeface="Arial" panose="020B0604020202020204" pitchFamily="34" charset="0"/>
            </a:endParaRPr>
          </a:p>
          <a:p>
            <a:pPr marL="342900" indent="-342900" fontAlgn="auto">
              <a:lnSpc>
                <a:spcPct val="107000"/>
              </a:lnSpc>
              <a:spcBef>
                <a:spcPts val="0"/>
              </a:spcBef>
              <a:spcAft>
                <a:spcPts val="800"/>
              </a:spcAft>
              <a:buSzPts val="1000"/>
              <a:buFont typeface="Symbol" panose="05050102010706020507" pitchFamily="18" charset="2"/>
              <a:buChar char=""/>
              <a:tabLst>
                <a:tab pos="457200" algn="l"/>
              </a:tabLst>
            </a:pPr>
            <a:r>
              <a:rPr lang="en-US" u="sng" kern="0" dirty="0">
                <a:solidFill>
                  <a:srgbClr val="555555"/>
                </a:solidFill>
                <a:latin typeface="Helvetica" panose="020B0604020202020204" pitchFamily="34" charset="0"/>
                <a:ea typeface="Times New Roman" panose="02020603050405020304" pitchFamily="18" charset="0"/>
                <a:cs typeface="Times New Roman" panose="02020603050405020304" pitchFamily="18" charset="0"/>
                <a:hlinkClick r:id="rId6"/>
              </a:rPr>
              <a:t>2024 - Further proposed updates/clarifications in February 2024 global consultations</a:t>
            </a:r>
            <a:endParaRPr lang="en-US" kern="100" dirty="0">
              <a:solidFill>
                <a:srgbClr val="555555"/>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642360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0938559-6A11-241C-DB32-40DBC1AE8E8B}"/>
              </a:ext>
            </a:extLst>
          </p:cNvPr>
          <p:cNvSpPr txBox="1">
            <a:spLocks/>
          </p:cNvSpPr>
          <p:nvPr/>
        </p:nvSpPr>
        <p:spPr>
          <a:xfrm>
            <a:off x="682924" y="1951841"/>
            <a:ext cx="10826151" cy="5180313"/>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2. Role of international trade statistics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Main questions: How can international trade statistics be used to inform policies? What are its limitations? How is it connected to other domains?</a:t>
            </a:r>
          </a:p>
          <a:p>
            <a:pPr marL="0" marR="0" lvl="0" indent="0" algn="just" defTabSz="914400" rtl="0" eaLnBrk="1" fontAlgn="base" latinLnBrk="0" hangingPunct="1">
              <a:lnSpc>
                <a:spcPct val="107000"/>
              </a:lnSpc>
              <a:spcBef>
                <a:spcPct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2.A. Purposes and uses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Understanding a country’s role in the global economy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Understanding the role of trade in a country’s economy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Monitoring of external balances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Preparation of free trade agreements </a:t>
            </a:r>
          </a:p>
        </p:txBody>
      </p:sp>
      <p:sp>
        <p:nvSpPr>
          <p:cNvPr id="4" name="Text Placeholder 6">
            <a:extLst>
              <a:ext uri="{FF2B5EF4-FFF2-40B4-BE49-F238E27FC236}">
                <a16:creationId xmlns:a16="http://schemas.microsoft.com/office/drawing/2014/main" id="{4E22AD27-83BA-1C82-547C-2A0EEF4AE7F3}"/>
              </a:ext>
            </a:extLst>
          </p:cNvPr>
          <p:cNvSpPr txBox="1">
            <a:spLocks/>
          </p:cNvSpPr>
          <p:nvPr/>
        </p:nvSpPr>
        <p:spPr>
          <a:xfrm>
            <a:off x="603505" y="1133390"/>
            <a:ext cx="7523163" cy="579437"/>
          </a:xfrm>
          <a:prstGeom prst="rect">
            <a:avLst/>
          </a:prstGeom>
        </p:spPr>
        <p:txBody>
          <a:bodyPr vert="horz" lIns="91440" tIns="45720" rIns="91440" bIns="45720" rtlCol="0">
            <a:normAutofit/>
          </a:bodyPr>
          <a:lstStyle>
            <a:lvl1pPr marL="0" indent="0" defTabSz="685800" eaLnBrk="1" latinLnBrk="0" hangingPunct="1">
              <a:lnSpc>
                <a:spcPct val="90000"/>
              </a:lnSpc>
              <a:spcBef>
                <a:spcPts val="750"/>
              </a:spcBef>
              <a:buFont typeface="Arial" panose="020B0604020202020204" pitchFamily="34" charset="0"/>
              <a:buNone/>
              <a:defRPr sz="2325">
                <a:latin typeface="Montserrat" panose="00000500000000000000"/>
                <a:cs typeface="+mn-cs"/>
              </a:defRPr>
            </a:lvl1pPr>
            <a:lvl2pPr marL="342900" indent="0" defTabSz="685800" eaLnBrk="1" latinLnBrk="0" hangingPunct="1">
              <a:lnSpc>
                <a:spcPct val="90000"/>
              </a:lnSpc>
              <a:spcBef>
                <a:spcPts val="375"/>
              </a:spcBef>
              <a:buFont typeface="Arial" panose="020B0604020202020204" pitchFamily="34" charset="0"/>
              <a:buNone/>
              <a:defRPr sz="1650">
                <a:latin typeface="Roboto" panose="02000000000000000000"/>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a:latin typeface="Roboto" panose="02000000000000000000"/>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5pPr>
            <a:lvl6pPr marL="1885950" indent="-171450" defTabSz="685800">
              <a:lnSpc>
                <a:spcPct val="90000"/>
              </a:lnSpc>
              <a:spcBef>
                <a:spcPts val="375"/>
              </a:spcBef>
              <a:buFont typeface="Arial" panose="020B0604020202020204" pitchFamily="34" charset="0"/>
              <a:buChar char="•"/>
              <a:defRPr sz="1350">
                <a:latin typeface="+mn-lt"/>
                <a:cs typeface="+mn-cs"/>
              </a:defRPr>
            </a:lvl6pPr>
            <a:lvl7pPr marL="2228850" indent="-171450" defTabSz="685800">
              <a:lnSpc>
                <a:spcPct val="90000"/>
              </a:lnSpc>
              <a:spcBef>
                <a:spcPts val="375"/>
              </a:spcBef>
              <a:buFont typeface="Arial" panose="020B0604020202020204" pitchFamily="34" charset="0"/>
              <a:buChar char="•"/>
              <a:defRPr sz="1350">
                <a:latin typeface="+mn-lt"/>
                <a:cs typeface="+mn-cs"/>
              </a:defRPr>
            </a:lvl7pPr>
            <a:lvl8pPr marL="2571750" indent="-171450" defTabSz="685800">
              <a:lnSpc>
                <a:spcPct val="90000"/>
              </a:lnSpc>
              <a:spcBef>
                <a:spcPts val="375"/>
              </a:spcBef>
              <a:buFont typeface="Arial" panose="020B0604020202020204" pitchFamily="34" charset="0"/>
              <a:buChar char="•"/>
              <a:defRPr sz="1350">
                <a:latin typeface="+mn-lt"/>
                <a:cs typeface="+mn-cs"/>
              </a:defRPr>
            </a:lvl8pPr>
            <a:lvl9pPr marL="2914650" indent="-171450" defTabSz="685800">
              <a:lnSpc>
                <a:spcPct val="90000"/>
              </a:lnSpc>
              <a:spcBef>
                <a:spcPts val="375"/>
              </a:spcBef>
              <a:buFont typeface="Arial" panose="020B0604020202020204" pitchFamily="34" charset="0"/>
              <a:buChar char="•"/>
              <a:defRPr sz="1350">
                <a:latin typeface="+mn-lt"/>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rPr>
              <a:t>More details on chapter 2</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spTree>
    <p:extLst>
      <p:ext uri="{BB962C8B-B14F-4D97-AF65-F5344CB8AC3E}">
        <p14:creationId xmlns:p14="http://schemas.microsoft.com/office/powerpoint/2010/main" val="330347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0938559-6A11-241C-DB32-40DBC1AE8E8B}"/>
              </a:ext>
            </a:extLst>
          </p:cNvPr>
          <p:cNvSpPr txBox="1">
            <a:spLocks/>
          </p:cNvSpPr>
          <p:nvPr/>
        </p:nvSpPr>
        <p:spPr>
          <a:xfrm>
            <a:off x="682924" y="1531381"/>
            <a:ext cx="10826151" cy="5180313"/>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2. Role of international trade statistics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2.B. Conceptual aspects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Focus on territories (usually countries) or their resident populations as units of analysis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Relation with other domains, such as national accounts and BOP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2.C. Data environment and compilation frameworks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Well-established data collections in place, based on customs records, ITRS, enterprise surveys, …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Availability of mirror data for cross-validation and filling of data gaps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Involvement of different national agencies in data compilation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Benefits from cooperation between countries (to solve asymmetries)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Emerging data sources (e.g., vessel tracking, digital trade)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Main data quality challenges </a:t>
            </a:r>
          </a:p>
          <a:p>
            <a:pPr marL="0" marR="0" lvl="0" indent="0" algn="just" defTabSz="914400" rtl="0" eaLnBrk="1" fontAlgn="base" latinLnBrk="0" hangingPunct="1">
              <a:lnSpc>
                <a:spcPct val="107000"/>
              </a:lnSpc>
              <a:spcBef>
                <a:spcPct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2" name="Text Placeholder 8">
            <a:extLst>
              <a:ext uri="{FF2B5EF4-FFF2-40B4-BE49-F238E27FC236}">
                <a16:creationId xmlns:a16="http://schemas.microsoft.com/office/drawing/2014/main" id="{4774BA6B-7FC4-98BF-ED86-2A6A119725AE}"/>
              </a:ext>
            </a:extLst>
          </p:cNvPr>
          <p:cNvSpPr txBox="1">
            <a:spLocks/>
          </p:cNvSpPr>
          <p:nvPr/>
        </p:nvSpPr>
        <p:spPr>
          <a:xfrm>
            <a:off x="6667132" y="146306"/>
            <a:ext cx="4908785" cy="492125"/>
          </a:xfrm>
        </p:spPr>
        <p:txBody>
          <a:bodyPr/>
          <a:lstStyle>
            <a:defPPr>
              <a:defRPr lang="pt-PT"/>
            </a:defPPr>
            <a:lvl1pPr marL="0" algn="r" defTabSz="914400" rtl="0" eaLnBrk="1" latinLnBrk="0" hangingPunct="1">
              <a:defRPr sz="18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prstClr val="black"/>
                </a:solidFill>
                <a:effectLst/>
                <a:highlight>
                  <a:srgbClr val="C0C0C0"/>
                </a:highlight>
                <a:uLnTx/>
                <a:uFillTx/>
                <a:latin typeface="Roboto" panose="02000000000000000000" pitchFamily="2" charset="0"/>
                <a:ea typeface="Roboto" panose="02000000000000000000" pitchFamily="2" charset="0"/>
                <a:cs typeface="+mn-cs"/>
              </a:rPr>
              <a:t>Handbook/Guidelines</a:t>
            </a:r>
          </a:p>
        </p:txBody>
      </p:sp>
      <p:sp>
        <p:nvSpPr>
          <p:cNvPr id="4" name="Text Placeholder 6">
            <a:extLst>
              <a:ext uri="{FF2B5EF4-FFF2-40B4-BE49-F238E27FC236}">
                <a16:creationId xmlns:a16="http://schemas.microsoft.com/office/drawing/2014/main" id="{DAAB5BDD-1C24-3860-339B-E5826B2EE8A1}"/>
              </a:ext>
            </a:extLst>
          </p:cNvPr>
          <p:cNvSpPr txBox="1">
            <a:spLocks/>
          </p:cNvSpPr>
          <p:nvPr/>
        </p:nvSpPr>
        <p:spPr>
          <a:xfrm>
            <a:off x="682924" y="831550"/>
            <a:ext cx="7523163" cy="579437"/>
          </a:xfrm>
          <a:prstGeom prst="rect">
            <a:avLst/>
          </a:prstGeom>
        </p:spPr>
        <p:txBody>
          <a:bodyPr vert="horz" lIns="91440" tIns="45720" rIns="91440" bIns="45720" rtlCol="0">
            <a:normAutofit/>
          </a:bodyPr>
          <a:lstStyle>
            <a:lvl1pPr marL="0" indent="0" defTabSz="685800" eaLnBrk="1" latinLnBrk="0" hangingPunct="1">
              <a:lnSpc>
                <a:spcPct val="90000"/>
              </a:lnSpc>
              <a:spcBef>
                <a:spcPts val="750"/>
              </a:spcBef>
              <a:buFont typeface="Arial" panose="020B0604020202020204" pitchFamily="34" charset="0"/>
              <a:buNone/>
              <a:defRPr sz="2325">
                <a:latin typeface="Montserrat" panose="00000500000000000000"/>
                <a:cs typeface="+mn-cs"/>
              </a:defRPr>
            </a:lvl1pPr>
            <a:lvl2pPr marL="342900" indent="0" defTabSz="685800" eaLnBrk="1" latinLnBrk="0" hangingPunct="1">
              <a:lnSpc>
                <a:spcPct val="90000"/>
              </a:lnSpc>
              <a:spcBef>
                <a:spcPts val="375"/>
              </a:spcBef>
              <a:buFont typeface="Arial" panose="020B0604020202020204" pitchFamily="34" charset="0"/>
              <a:buNone/>
              <a:defRPr sz="1650">
                <a:latin typeface="Roboto" panose="02000000000000000000"/>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a:latin typeface="Roboto" panose="02000000000000000000"/>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5pPr>
            <a:lvl6pPr marL="1885950" indent="-171450" defTabSz="685800">
              <a:lnSpc>
                <a:spcPct val="90000"/>
              </a:lnSpc>
              <a:spcBef>
                <a:spcPts val="375"/>
              </a:spcBef>
              <a:buFont typeface="Arial" panose="020B0604020202020204" pitchFamily="34" charset="0"/>
              <a:buChar char="•"/>
              <a:defRPr sz="1350">
                <a:latin typeface="+mn-lt"/>
                <a:cs typeface="+mn-cs"/>
              </a:defRPr>
            </a:lvl6pPr>
            <a:lvl7pPr marL="2228850" indent="-171450" defTabSz="685800">
              <a:lnSpc>
                <a:spcPct val="90000"/>
              </a:lnSpc>
              <a:spcBef>
                <a:spcPts val="375"/>
              </a:spcBef>
              <a:buFont typeface="Arial" panose="020B0604020202020204" pitchFamily="34" charset="0"/>
              <a:buChar char="•"/>
              <a:defRPr sz="1350">
                <a:latin typeface="+mn-lt"/>
                <a:cs typeface="+mn-cs"/>
              </a:defRPr>
            </a:lvl7pPr>
            <a:lvl8pPr marL="2571750" indent="-171450" defTabSz="685800">
              <a:lnSpc>
                <a:spcPct val="90000"/>
              </a:lnSpc>
              <a:spcBef>
                <a:spcPts val="375"/>
              </a:spcBef>
              <a:buFont typeface="Arial" panose="020B0604020202020204" pitchFamily="34" charset="0"/>
              <a:buChar char="•"/>
              <a:defRPr sz="1350">
                <a:latin typeface="+mn-lt"/>
                <a:cs typeface="+mn-cs"/>
              </a:defRPr>
            </a:lvl8pPr>
            <a:lvl9pPr marL="2914650" indent="-171450" defTabSz="685800">
              <a:lnSpc>
                <a:spcPct val="90000"/>
              </a:lnSpc>
              <a:spcBef>
                <a:spcPts val="375"/>
              </a:spcBef>
              <a:buFont typeface="Arial" panose="020B0604020202020204" pitchFamily="34" charset="0"/>
              <a:buChar char="•"/>
              <a:defRPr sz="1350">
                <a:latin typeface="+mn-lt"/>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rPr>
              <a:t>More details on chapter 2</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spTree>
    <p:extLst>
      <p:ext uri="{BB962C8B-B14F-4D97-AF65-F5344CB8AC3E}">
        <p14:creationId xmlns:p14="http://schemas.microsoft.com/office/powerpoint/2010/main" val="3987152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0938559-6A11-241C-DB32-40DBC1AE8E8B}"/>
              </a:ext>
            </a:extLst>
          </p:cNvPr>
          <p:cNvSpPr txBox="1">
            <a:spLocks/>
          </p:cNvSpPr>
          <p:nvPr/>
        </p:nvSpPr>
        <p:spPr>
          <a:xfrm>
            <a:off x="682924" y="1800921"/>
            <a:ext cx="10826151" cy="5180313"/>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3. Core indicators </a:t>
            </a:r>
          </a:p>
          <a:p>
            <a:pPr marL="0" marR="0" lvl="0" indent="0" algn="just" defTabSz="914400" rtl="0" eaLnBrk="1" fontAlgn="base" latinLnBrk="0" hangingPunct="1">
              <a:lnSpc>
                <a:spcPct val="107000"/>
              </a:lnSpc>
              <a:spcBef>
                <a:spcPct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Main question: Which are recommendable indicators that can be constructed from (classical) international trade statistics alone? </a:t>
            </a:r>
          </a:p>
          <a:p>
            <a:pPr marL="0" marR="0" lvl="0" indent="0" algn="just" defTabSz="914400" rtl="0" eaLnBrk="1" fontAlgn="base" latinLnBrk="0" hangingPunct="1">
              <a:lnSpc>
                <a:spcPct val="107000"/>
              </a:lnSpc>
              <a:spcBef>
                <a:spcPct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3.A. Introducing the three thematic areas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3.B. Area 1: Trade and the national economy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3.C. Area 2: Trade structure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3.D. Area 3: Regional integration and Global Value Chains</a:t>
            </a:r>
          </a:p>
        </p:txBody>
      </p:sp>
      <p:sp>
        <p:nvSpPr>
          <p:cNvPr id="2" name="Text Placeholder 8">
            <a:extLst>
              <a:ext uri="{FF2B5EF4-FFF2-40B4-BE49-F238E27FC236}">
                <a16:creationId xmlns:a16="http://schemas.microsoft.com/office/drawing/2014/main" id="{4774BA6B-7FC4-98BF-ED86-2A6A119725AE}"/>
              </a:ext>
            </a:extLst>
          </p:cNvPr>
          <p:cNvSpPr txBox="1">
            <a:spLocks/>
          </p:cNvSpPr>
          <p:nvPr/>
        </p:nvSpPr>
        <p:spPr>
          <a:xfrm>
            <a:off x="6667132" y="146306"/>
            <a:ext cx="4908785" cy="492125"/>
          </a:xfrm>
        </p:spPr>
        <p:txBody>
          <a:bodyPr/>
          <a:lstStyle>
            <a:defPPr>
              <a:defRPr lang="pt-PT"/>
            </a:defPPr>
            <a:lvl1pPr marL="0" algn="r" defTabSz="914400" rtl="0" eaLnBrk="1" latinLnBrk="0" hangingPunct="1">
              <a:defRPr sz="18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prstClr val="black"/>
                </a:solidFill>
                <a:effectLst/>
                <a:highlight>
                  <a:srgbClr val="C0C0C0"/>
                </a:highlight>
                <a:uLnTx/>
                <a:uFillTx/>
                <a:latin typeface="Roboto" panose="02000000000000000000" pitchFamily="2" charset="0"/>
                <a:ea typeface="Roboto" panose="02000000000000000000" pitchFamily="2" charset="0"/>
                <a:cs typeface="+mn-cs"/>
              </a:rPr>
              <a:t>Handbook/Guidelines</a:t>
            </a:r>
          </a:p>
        </p:txBody>
      </p:sp>
      <p:sp>
        <p:nvSpPr>
          <p:cNvPr id="5" name="Text Placeholder 6">
            <a:extLst>
              <a:ext uri="{FF2B5EF4-FFF2-40B4-BE49-F238E27FC236}">
                <a16:creationId xmlns:a16="http://schemas.microsoft.com/office/drawing/2014/main" id="{69147E55-5640-32D3-48B1-713FFB6949A1}"/>
              </a:ext>
            </a:extLst>
          </p:cNvPr>
          <p:cNvSpPr txBox="1">
            <a:spLocks/>
          </p:cNvSpPr>
          <p:nvPr/>
        </p:nvSpPr>
        <p:spPr>
          <a:xfrm>
            <a:off x="603505" y="1133390"/>
            <a:ext cx="7523163" cy="579437"/>
          </a:xfrm>
          <a:prstGeom prst="rect">
            <a:avLst/>
          </a:prstGeom>
        </p:spPr>
        <p:txBody>
          <a:bodyPr vert="horz" lIns="91440" tIns="45720" rIns="91440" bIns="45720" rtlCol="0">
            <a:normAutofit/>
          </a:bodyPr>
          <a:lstStyle>
            <a:lvl1pPr marL="0" indent="0" defTabSz="685800" eaLnBrk="1" latinLnBrk="0" hangingPunct="1">
              <a:lnSpc>
                <a:spcPct val="90000"/>
              </a:lnSpc>
              <a:spcBef>
                <a:spcPts val="750"/>
              </a:spcBef>
              <a:buFont typeface="Arial" panose="020B0604020202020204" pitchFamily="34" charset="0"/>
              <a:buNone/>
              <a:defRPr sz="2325">
                <a:latin typeface="Montserrat" panose="00000500000000000000"/>
                <a:cs typeface="+mn-cs"/>
              </a:defRPr>
            </a:lvl1pPr>
            <a:lvl2pPr marL="342900" indent="0" defTabSz="685800" eaLnBrk="1" latinLnBrk="0" hangingPunct="1">
              <a:lnSpc>
                <a:spcPct val="90000"/>
              </a:lnSpc>
              <a:spcBef>
                <a:spcPts val="375"/>
              </a:spcBef>
              <a:buFont typeface="Arial" panose="020B0604020202020204" pitchFamily="34" charset="0"/>
              <a:buNone/>
              <a:defRPr sz="1650">
                <a:latin typeface="Roboto" panose="02000000000000000000"/>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a:latin typeface="Roboto" panose="02000000000000000000"/>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5pPr>
            <a:lvl6pPr marL="1885950" indent="-171450" defTabSz="685800">
              <a:lnSpc>
                <a:spcPct val="90000"/>
              </a:lnSpc>
              <a:spcBef>
                <a:spcPts val="375"/>
              </a:spcBef>
              <a:buFont typeface="Arial" panose="020B0604020202020204" pitchFamily="34" charset="0"/>
              <a:buChar char="•"/>
              <a:defRPr sz="1350">
                <a:latin typeface="+mn-lt"/>
                <a:cs typeface="+mn-cs"/>
              </a:defRPr>
            </a:lvl6pPr>
            <a:lvl7pPr marL="2228850" indent="-171450" defTabSz="685800">
              <a:lnSpc>
                <a:spcPct val="90000"/>
              </a:lnSpc>
              <a:spcBef>
                <a:spcPts val="375"/>
              </a:spcBef>
              <a:buFont typeface="Arial" panose="020B0604020202020204" pitchFamily="34" charset="0"/>
              <a:buChar char="•"/>
              <a:defRPr sz="1350">
                <a:latin typeface="+mn-lt"/>
                <a:cs typeface="+mn-cs"/>
              </a:defRPr>
            </a:lvl7pPr>
            <a:lvl8pPr marL="2571750" indent="-171450" defTabSz="685800">
              <a:lnSpc>
                <a:spcPct val="90000"/>
              </a:lnSpc>
              <a:spcBef>
                <a:spcPts val="375"/>
              </a:spcBef>
              <a:buFont typeface="Arial" panose="020B0604020202020204" pitchFamily="34" charset="0"/>
              <a:buChar char="•"/>
              <a:defRPr sz="1350">
                <a:latin typeface="+mn-lt"/>
                <a:cs typeface="+mn-cs"/>
              </a:defRPr>
            </a:lvl8pPr>
            <a:lvl9pPr marL="2914650" indent="-171450" defTabSz="685800">
              <a:lnSpc>
                <a:spcPct val="90000"/>
              </a:lnSpc>
              <a:spcBef>
                <a:spcPts val="375"/>
              </a:spcBef>
              <a:buFont typeface="Arial" panose="020B0604020202020204" pitchFamily="34" charset="0"/>
              <a:buChar char="•"/>
              <a:defRPr sz="1350">
                <a:latin typeface="+mn-lt"/>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rPr>
              <a:t>More details on chapter 3</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spTree>
    <p:extLst>
      <p:ext uri="{BB962C8B-B14F-4D97-AF65-F5344CB8AC3E}">
        <p14:creationId xmlns:p14="http://schemas.microsoft.com/office/powerpoint/2010/main" val="4194302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708BEA75-3D9B-4E27-B5A7-E3B08677A5FF}"/>
              </a:ext>
            </a:extLst>
          </p:cNvPr>
          <p:cNvSpPr txBox="1">
            <a:spLocks/>
          </p:cNvSpPr>
          <p:nvPr/>
        </p:nvSpPr>
        <p:spPr>
          <a:xfrm>
            <a:off x="152401" y="392368"/>
            <a:ext cx="7523163" cy="579437"/>
          </a:xfrm>
          <a:prstGeom prst="rect">
            <a:avLst/>
          </a:prstGeom>
        </p:spPr>
        <p:txBody>
          <a:bodyPr vert="horz" lIns="91440" tIns="45720" rIns="91440" bIns="45720" rtlCol="0">
            <a:normAutofit/>
          </a:bodyPr>
          <a:lstStyle>
            <a:lvl1pPr marL="0" indent="0" defTabSz="685800" eaLnBrk="1" latinLnBrk="0" hangingPunct="1">
              <a:lnSpc>
                <a:spcPct val="90000"/>
              </a:lnSpc>
              <a:spcBef>
                <a:spcPts val="750"/>
              </a:spcBef>
              <a:buFont typeface="Arial" panose="020B0604020202020204" pitchFamily="34" charset="0"/>
              <a:buNone/>
              <a:defRPr sz="2325">
                <a:latin typeface="Montserrat" panose="00000500000000000000"/>
                <a:cs typeface="+mn-cs"/>
              </a:defRPr>
            </a:lvl1pPr>
            <a:lvl2pPr marL="342900" indent="0" defTabSz="685800" eaLnBrk="1" latinLnBrk="0" hangingPunct="1">
              <a:lnSpc>
                <a:spcPct val="90000"/>
              </a:lnSpc>
              <a:spcBef>
                <a:spcPts val="375"/>
              </a:spcBef>
              <a:buFont typeface="Arial" panose="020B0604020202020204" pitchFamily="34" charset="0"/>
              <a:buNone/>
              <a:defRPr sz="1650">
                <a:latin typeface="Roboto" panose="02000000000000000000"/>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a:latin typeface="Roboto" panose="02000000000000000000"/>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5pPr>
            <a:lvl6pPr marL="1885950" indent="-171450" defTabSz="685800">
              <a:lnSpc>
                <a:spcPct val="90000"/>
              </a:lnSpc>
              <a:spcBef>
                <a:spcPts val="375"/>
              </a:spcBef>
              <a:buFont typeface="Arial" panose="020B0604020202020204" pitchFamily="34" charset="0"/>
              <a:buChar char="•"/>
              <a:defRPr sz="1350">
                <a:latin typeface="+mn-lt"/>
                <a:cs typeface="+mn-cs"/>
              </a:defRPr>
            </a:lvl6pPr>
            <a:lvl7pPr marL="2228850" indent="-171450" defTabSz="685800">
              <a:lnSpc>
                <a:spcPct val="90000"/>
              </a:lnSpc>
              <a:spcBef>
                <a:spcPts val="375"/>
              </a:spcBef>
              <a:buFont typeface="Arial" panose="020B0604020202020204" pitchFamily="34" charset="0"/>
              <a:buChar char="•"/>
              <a:defRPr sz="1350">
                <a:latin typeface="+mn-lt"/>
                <a:cs typeface="+mn-cs"/>
              </a:defRPr>
            </a:lvl7pPr>
            <a:lvl8pPr marL="2571750" indent="-171450" defTabSz="685800">
              <a:lnSpc>
                <a:spcPct val="90000"/>
              </a:lnSpc>
              <a:spcBef>
                <a:spcPts val="375"/>
              </a:spcBef>
              <a:buFont typeface="Arial" panose="020B0604020202020204" pitchFamily="34" charset="0"/>
              <a:buChar char="•"/>
              <a:defRPr sz="1350">
                <a:latin typeface="+mn-lt"/>
                <a:cs typeface="+mn-cs"/>
              </a:defRPr>
            </a:lvl8pPr>
            <a:lvl9pPr marL="2914650" indent="-171450" defTabSz="685800">
              <a:lnSpc>
                <a:spcPct val="90000"/>
              </a:lnSpc>
              <a:spcBef>
                <a:spcPts val="375"/>
              </a:spcBef>
              <a:buFont typeface="Arial" panose="020B0604020202020204" pitchFamily="34" charset="0"/>
              <a:buChar char="•"/>
              <a:defRPr sz="1350">
                <a:latin typeface="+mn-lt"/>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rPr>
              <a:t>More details on chapter 3</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sp>
        <p:nvSpPr>
          <p:cNvPr id="3" name="Text Placeholder 6">
            <a:extLst>
              <a:ext uri="{FF2B5EF4-FFF2-40B4-BE49-F238E27FC236}">
                <a16:creationId xmlns:a16="http://schemas.microsoft.com/office/drawing/2014/main" id="{679A2579-98FC-41A8-8ECB-6575063B8A06}"/>
              </a:ext>
            </a:extLst>
          </p:cNvPr>
          <p:cNvSpPr txBox="1">
            <a:spLocks/>
          </p:cNvSpPr>
          <p:nvPr/>
        </p:nvSpPr>
        <p:spPr>
          <a:xfrm>
            <a:off x="332572" y="2705467"/>
            <a:ext cx="4180162" cy="579437"/>
          </a:xfrm>
          <a:prstGeom prst="rect">
            <a:avLst/>
          </a:prstGeom>
        </p:spPr>
        <p:txBody>
          <a:bodyPr vert="horz" lIns="91440" tIns="45720" rIns="91440" bIns="45720" rtlCol="0">
            <a:normAutofit/>
          </a:bodyPr>
          <a:lstStyle>
            <a:lvl1pPr marL="0" indent="0" defTabSz="685800" eaLnBrk="1" latinLnBrk="0" hangingPunct="1">
              <a:lnSpc>
                <a:spcPct val="90000"/>
              </a:lnSpc>
              <a:spcBef>
                <a:spcPts val="750"/>
              </a:spcBef>
              <a:buFont typeface="Arial" panose="020B0604020202020204" pitchFamily="34" charset="0"/>
              <a:buNone/>
              <a:defRPr sz="2325">
                <a:latin typeface="Montserrat" panose="00000500000000000000"/>
                <a:cs typeface="+mn-cs"/>
              </a:defRPr>
            </a:lvl1pPr>
            <a:lvl2pPr marL="342900" indent="0" defTabSz="685800" eaLnBrk="1" latinLnBrk="0" hangingPunct="1">
              <a:lnSpc>
                <a:spcPct val="90000"/>
              </a:lnSpc>
              <a:spcBef>
                <a:spcPts val="375"/>
              </a:spcBef>
              <a:buFont typeface="Arial" panose="020B0604020202020204" pitchFamily="34" charset="0"/>
              <a:buNone/>
              <a:defRPr sz="1650">
                <a:latin typeface="Roboto" panose="02000000000000000000"/>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a:latin typeface="Roboto" panose="02000000000000000000"/>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5pPr>
            <a:lvl6pPr marL="1885950" indent="-171450" defTabSz="685800">
              <a:lnSpc>
                <a:spcPct val="90000"/>
              </a:lnSpc>
              <a:spcBef>
                <a:spcPts val="375"/>
              </a:spcBef>
              <a:buFont typeface="Arial" panose="020B0604020202020204" pitchFamily="34" charset="0"/>
              <a:buChar char="•"/>
              <a:defRPr sz="1350">
                <a:latin typeface="+mn-lt"/>
                <a:cs typeface="+mn-cs"/>
              </a:defRPr>
            </a:lvl6pPr>
            <a:lvl7pPr marL="2228850" indent="-171450" defTabSz="685800">
              <a:lnSpc>
                <a:spcPct val="90000"/>
              </a:lnSpc>
              <a:spcBef>
                <a:spcPts val="375"/>
              </a:spcBef>
              <a:buFont typeface="Arial" panose="020B0604020202020204" pitchFamily="34" charset="0"/>
              <a:buChar char="•"/>
              <a:defRPr sz="1350">
                <a:latin typeface="+mn-lt"/>
                <a:cs typeface="+mn-cs"/>
              </a:defRPr>
            </a:lvl7pPr>
            <a:lvl8pPr marL="2571750" indent="-171450" defTabSz="685800">
              <a:lnSpc>
                <a:spcPct val="90000"/>
              </a:lnSpc>
              <a:spcBef>
                <a:spcPts val="375"/>
              </a:spcBef>
              <a:buFont typeface="Arial" panose="020B0604020202020204" pitchFamily="34" charset="0"/>
              <a:buChar char="•"/>
              <a:defRPr sz="1350">
                <a:latin typeface="+mn-lt"/>
                <a:cs typeface="+mn-cs"/>
              </a:defRPr>
            </a:lvl8pPr>
            <a:lvl9pPr marL="2914650" indent="-171450" defTabSz="685800">
              <a:lnSpc>
                <a:spcPct val="90000"/>
              </a:lnSpc>
              <a:spcBef>
                <a:spcPts val="375"/>
              </a:spcBef>
              <a:buFont typeface="Arial" panose="020B0604020202020204" pitchFamily="34" charset="0"/>
              <a:buChar char="•"/>
              <a:defRPr sz="1350">
                <a:latin typeface="+mn-lt"/>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a:ea typeface="+mn-ea"/>
                <a:cs typeface="+mn-cs"/>
              </a:rPr>
              <a:t>First list of indicators</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sp>
        <p:nvSpPr>
          <p:cNvPr id="4" name="Text Placeholder 8">
            <a:extLst>
              <a:ext uri="{FF2B5EF4-FFF2-40B4-BE49-F238E27FC236}">
                <a16:creationId xmlns:a16="http://schemas.microsoft.com/office/drawing/2014/main" id="{FE807C7D-C8B6-4BA5-964B-143249911866}"/>
              </a:ext>
            </a:extLst>
          </p:cNvPr>
          <p:cNvSpPr txBox="1">
            <a:spLocks/>
          </p:cNvSpPr>
          <p:nvPr/>
        </p:nvSpPr>
        <p:spPr>
          <a:xfrm>
            <a:off x="6667132" y="146306"/>
            <a:ext cx="4908785" cy="492125"/>
          </a:xfrm>
        </p:spPr>
        <p:txBody>
          <a:bodyPr/>
          <a:lstStyle>
            <a:defPPr>
              <a:defRPr lang="pt-PT"/>
            </a:defPPr>
            <a:lvl1pPr marL="0" algn="r" defTabSz="914400" rtl="0" eaLnBrk="1" latinLnBrk="0" hangingPunct="1">
              <a:defRPr sz="18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highlight>
                  <a:srgbClr val="C0C0C0"/>
                </a:highlight>
                <a:uLnTx/>
                <a:uFillTx/>
                <a:latin typeface="Roboto" panose="02000000000000000000" pitchFamily="2" charset="0"/>
                <a:ea typeface="Roboto" panose="02000000000000000000" pitchFamily="2" charset="0"/>
                <a:cs typeface="+mn-cs"/>
              </a:rPr>
              <a:t>Handbook/Guidelines</a:t>
            </a:r>
          </a:p>
        </p:txBody>
      </p:sp>
      <p:sp>
        <p:nvSpPr>
          <p:cNvPr id="6" name="ZoneTexte 5">
            <a:extLst>
              <a:ext uri="{FF2B5EF4-FFF2-40B4-BE49-F238E27FC236}">
                <a16:creationId xmlns:a16="http://schemas.microsoft.com/office/drawing/2014/main" id="{81ACF1BF-6FD8-4278-806C-380E92F36033}"/>
              </a:ext>
            </a:extLst>
          </p:cNvPr>
          <p:cNvSpPr txBox="1"/>
          <p:nvPr/>
        </p:nvSpPr>
        <p:spPr>
          <a:xfrm>
            <a:off x="5096933" y="515338"/>
            <a:ext cx="6942666" cy="6402587"/>
          </a:xfrm>
          <a:prstGeom prst="rect">
            <a:avLst/>
          </a:prstGeom>
          <a:noFill/>
        </p:spPr>
        <p:txBody>
          <a:bodyPr wrap="square">
            <a:spAutoFit/>
          </a:bodyPr>
          <a:lstStyle/>
          <a:p>
            <a:pPr marL="342900" lvl="0" indent="-342900" rtl="0">
              <a:lnSpc>
                <a:spcPct val="107000"/>
              </a:lnSpc>
              <a:buFont typeface="+mj-lt"/>
              <a:buAutoNum type="arabicPeriod"/>
            </a:pPr>
            <a:r>
              <a:rPr lang="fr-FR"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Trade balance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Foreign trade coverage</a:t>
            </a:r>
            <a:r>
              <a:rPr lang="fr-FR"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 ratio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Trade balance in goods and services as a percentage of GDP</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FR"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Trade to GDP ratio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FR"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Export </a:t>
            </a: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propensity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fr-FR"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 Import </a:t>
            </a: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penetration</a:t>
            </a:r>
            <a:r>
              <a:rPr lang="fr-FR"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 ratio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Trade per capita</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Trade share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Market share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Terms of trade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Herfindahl index of geographical concentration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Hirschman-Herfindahl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Export Diversification (or Concentration)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Export Product Concentration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Import Product Concentration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THEIL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Revealed Comparative Advantage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Export Specialization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Intra-industry trade by sector (Grubel-Lloyd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Trade Intensity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Trade Complementarity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Export Market Concentration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Import Market Concentration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US" sz="1600" b="1" dirty="0">
                <a:solidFill>
                  <a:srgbClr val="5B9BD5"/>
                </a:solidFill>
                <a:effectLst/>
                <a:latin typeface="Times New Roman" panose="02020603050405020304" pitchFamily="18" charset="0"/>
                <a:ea typeface="Calibri" panose="020F0502020204030204" pitchFamily="34" charset="0"/>
                <a:cs typeface="Arial" panose="020B0604020202020204" pitchFamily="34" charset="0"/>
              </a:rPr>
              <a:t>Intra-regional trade intensity index</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6991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0938559-6A11-241C-DB32-40DBC1AE8E8B}"/>
              </a:ext>
            </a:extLst>
          </p:cNvPr>
          <p:cNvSpPr txBox="1">
            <a:spLocks/>
          </p:cNvSpPr>
          <p:nvPr/>
        </p:nvSpPr>
        <p:spPr>
          <a:xfrm>
            <a:off x="682924" y="1800921"/>
            <a:ext cx="10826151" cy="5180313"/>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4. Aspirational indicators / integrating trade statistics with other domains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Main question: How can international trade statistics benefit from closer integration with other domains? Which recommendable indicators can be constructed based on that integration?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Business Statistics</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Social statistics/wellbeing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Well-being and gender indicators</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Environmental statistics, blue economy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Transport statistics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ICT and e-commerce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Tourism statistics</a:t>
            </a:r>
          </a:p>
        </p:txBody>
      </p:sp>
      <p:sp>
        <p:nvSpPr>
          <p:cNvPr id="2" name="Text Placeholder 8">
            <a:extLst>
              <a:ext uri="{FF2B5EF4-FFF2-40B4-BE49-F238E27FC236}">
                <a16:creationId xmlns:a16="http://schemas.microsoft.com/office/drawing/2014/main" id="{4774BA6B-7FC4-98BF-ED86-2A6A119725AE}"/>
              </a:ext>
            </a:extLst>
          </p:cNvPr>
          <p:cNvSpPr txBox="1">
            <a:spLocks/>
          </p:cNvSpPr>
          <p:nvPr/>
        </p:nvSpPr>
        <p:spPr>
          <a:xfrm>
            <a:off x="6667132" y="146306"/>
            <a:ext cx="4908785" cy="492125"/>
          </a:xfrm>
        </p:spPr>
        <p:txBody>
          <a:bodyPr/>
          <a:lstStyle>
            <a:defPPr>
              <a:defRPr lang="pt-PT"/>
            </a:defPPr>
            <a:lvl1pPr marL="0" algn="r" defTabSz="914400" rtl="0" eaLnBrk="1" latinLnBrk="0" hangingPunct="1">
              <a:defRPr sz="18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prstClr val="black"/>
                </a:solidFill>
                <a:effectLst/>
                <a:highlight>
                  <a:srgbClr val="C0C0C0"/>
                </a:highlight>
                <a:uLnTx/>
                <a:uFillTx/>
                <a:latin typeface="Roboto" panose="02000000000000000000" pitchFamily="2" charset="0"/>
                <a:ea typeface="Roboto" panose="02000000000000000000" pitchFamily="2" charset="0"/>
                <a:cs typeface="+mn-cs"/>
              </a:rPr>
              <a:t>Handbook/Guidelines</a:t>
            </a:r>
          </a:p>
        </p:txBody>
      </p:sp>
      <p:sp>
        <p:nvSpPr>
          <p:cNvPr id="4" name="Text Placeholder 6">
            <a:extLst>
              <a:ext uri="{FF2B5EF4-FFF2-40B4-BE49-F238E27FC236}">
                <a16:creationId xmlns:a16="http://schemas.microsoft.com/office/drawing/2014/main" id="{2400ECE0-A21C-0680-17A7-6CDFC2CB3887}"/>
              </a:ext>
            </a:extLst>
          </p:cNvPr>
          <p:cNvSpPr txBox="1">
            <a:spLocks/>
          </p:cNvSpPr>
          <p:nvPr/>
        </p:nvSpPr>
        <p:spPr>
          <a:xfrm>
            <a:off x="603505" y="1133390"/>
            <a:ext cx="7523163" cy="579437"/>
          </a:xfrm>
          <a:prstGeom prst="rect">
            <a:avLst/>
          </a:prstGeom>
        </p:spPr>
        <p:txBody>
          <a:bodyPr vert="horz" lIns="91440" tIns="45720" rIns="91440" bIns="45720" rtlCol="0">
            <a:normAutofit/>
          </a:bodyPr>
          <a:lstStyle>
            <a:lvl1pPr marL="0" indent="0" defTabSz="685800" eaLnBrk="1" latinLnBrk="0" hangingPunct="1">
              <a:lnSpc>
                <a:spcPct val="90000"/>
              </a:lnSpc>
              <a:spcBef>
                <a:spcPts val="750"/>
              </a:spcBef>
              <a:buFont typeface="Arial" panose="020B0604020202020204" pitchFamily="34" charset="0"/>
              <a:buNone/>
              <a:defRPr sz="2325">
                <a:latin typeface="Montserrat" panose="00000500000000000000"/>
                <a:cs typeface="+mn-cs"/>
              </a:defRPr>
            </a:lvl1pPr>
            <a:lvl2pPr marL="342900" indent="0" defTabSz="685800" eaLnBrk="1" latinLnBrk="0" hangingPunct="1">
              <a:lnSpc>
                <a:spcPct val="90000"/>
              </a:lnSpc>
              <a:spcBef>
                <a:spcPts val="375"/>
              </a:spcBef>
              <a:buFont typeface="Arial" panose="020B0604020202020204" pitchFamily="34" charset="0"/>
              <a:buNone/>
              <a:defRPr sz="1650">
                <a:latin typeface="Roboto" panose="02000000000000000000"/>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a:latin typeface="Roboto" panose="02000000000000000000"/>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5pPr>
            <a:lvl6pPr marL="1885950" indent="-171450" defTabSz="685800">
              <a:lnSpc>
                <a:spcPct val="90000"/>
              </a:lnSpc>
              <a:spcBef>
                <a:spcPts val="375"/>
              </a:spcBef>
              <a:buFont typeface="Arial" panose="020B0604020202020204" pitchFamily="34" charset="0"/>
              <a:buChar char="•"/>
              <a:defRPr sz="1350">
                <a:latin typeface="+mn-lt"/>
                <a:cs typeface="+mn-cs"/>
              </a:defRPr>
            </a:lvl6pPr>
            <a:lvl7pPr marL="2228850" indent="-171450" defTabSz="685800">
              <a:lnSpc>
                <a:spcPct val="90000"/>
              </a:lnSpc>
              <a:spcBef>
                <a:spcPts val="375"/>
              </a:spcBef>
              <a:buFont typeface="Arial" panose="020B0604020202020204" pitchFamily="34" charset="0"/>
              <a:buChar char="•"/>
              <a:defRPr sz="1350">
                <a:latin typeface="+mn-lt"/>
                <a:cs typeface="+mn-cs"/>
              </a:defRPr>
            </a:lvl7pPr>
            <a:lvl8pPr marL="2571750" indent="-171450" defTabSz="685800">
              <a:lnSpc>
                <a:spcPct val="90000"/>
              </a:lnSpc>
              <a:spcBef>
                <a:spcPts val="375"/>
              </a:spcBef>
              <a:buFont typeface="Arial" panose="020B0604020202020204" pitchFamily="34" charset="0"/>
              <a:buChar char="•"/>
              <a:defRPr sz="1350">
                <a:latin typeface="+mn-lt"/>
                <a:cs typeface="+mn-cs"/>
              </a:defRPr>
            </a:lvl8pPr>
            <a:lvl9pPr marL="2914650" indent="-171450" defTabSz="685800">
              <a:lnSpc>
                <a:spcPct val="90000"/>
              </a:lnSpc>
              <a:spcBef>
                <a:spcPts val="375"/>
              </a:spcBef>
              <a:buFont typeface="Arial" panose="020B0604020202020204" pitchFamily="34" charset="0"/>
              <a:buChar char="•"/>
              <a:defRPr sz="1350">
                <a:latin typeface="+mn-lt"/>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rPr>
              <a:t>More details on chapter 4</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spTree>
    <p:extLst>
      <p:ext uri="{BB962C8B-B14F-4D97-AF65-F5344CB8AC3E}">
        <p14:creationId xmlns:p14="http://schemas.microsoft.com/office/powerpoint/2010/main" val="3649953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0938559-6A11-241C-DB32-40DBC1AE8E8B}"/>
              </a:ext>
            </a:extLst>
          </p:cNvPr>
          <p:cNvSpPr txBox="1">
            <a:spLocks/>
          </p:cNvSpPr>
          <p:nvPr/>
        </p:nvSpPr>
        <p:spPr>
          <a:xfrm>
            <a:off x="682924" y="1800921"/>
            <a:ext cx="10826151" cy="5180313"/>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Annexes: </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Indicator sheets </a:t>
            </a:r>
          </a:p>
          <a:p>
            <a:pPr marL="0" marR="0" lvl="0" indent="0" algn="just" defTabSz="914400" rtl="0" eaLnBrk="1" fontAlgn="base" latinLnBrk="0" hangingPunct="1">
              <a:lnSpc>
                <a:spcPct val="107000"/>
              </a:lnSpc>
              <a:spcBef>
                <a:spcPct val="0"/>
              </a:spcBef>
              <a:spcAft>
                <a:spcPts val="80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Other considerations:</a:t>
            </a: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Elements to be included throughout the book (e.g., using boxes):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Country experiences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Illustrations of application cases </a:t>
            </a:r>
          </a:p>
        </p:txBody>
      </p:sp>
      <p:sp>
        <p:nvSpPr>
          <p:cNvPr id="2" name="Text Placeholder 8">
            <a:extLst>
              <a:ext uri="{FF2B5EF4-FFF2-40B4-BE49-F238E27FC236}">
                <a16:creationId xmlns:a16="http://schemas.microsoft.com/office/drawing/2014/main" id="{4774BA6B-7FC4-98BF-ED86-2A6A119725AE}"/>
              </a:ext>
            </a:extLst>
          </p:cNvPr>
          <p:cNvSpPr txBox="1">
            <a:spLocks/>
          </p:cNvSpPr>
          <p:nvPr/>
        </p:nvSpPr>
        <p:spPr>
          <a:xfrm>
            <a:off x="6667132" y="146306"/>
            <a:ext cx="4908785" cy="492125"/>
          </a:xfrm>
        </p:spPr>
        <p:txBody>
          <a:bodyPr/>
          <a:lstStyle>
            <a:defPPr>
              <a:defRPr lang="pt-PT"/>
            </a:defPPr>
            <a:lvl1pPr marL="0" algn="r" defTabSz="914400" rtl="0" eaLnBrk="1" latinLnBrk="0" hangingPunct="1">
              <a:defRPr sz="18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prstClr val="black"/>
                </a:solidFill>
                <a:effectLst/>
                <a:highlight>
                  <a:srgbClr val="C0C0C0"/>
                </a:highlight>
                <a:uLnTx/>
                <a:uFillTx/>
                <a:latin typeface="Roboto" panose="02000000000000000000" pitchFamily="2" charset="0"/>
                <a:ea typeface="Roboto" panose="02000000000000000000" pitchFamily="2" charset="0"/>
                <a:cs typeface="+mn-cs"/>
              </a:rPr>
              <a:t>Handbook/Guidelines</a:t>
            </a:r>
          </a:p>
        </p:txBody>
      </p:sp>
      <p:sp>
        <p:nvSpPr>
          <p:cNvPr id="5" name="Text Placeholder 6">
            <a:extLst>
              <a:ext uri="{FF2B5EF4-FFF2-40B4-BE49-F238E27FC236}">
                <a16:creationId xmlns:a16="http://schemas.microsoft.com/office/drawing/2014/main" id="{4DD1174C-C67B-682A-93F3-AD510A551216}"/>
              </a:ext>
            </a:extLst>
          </p:cNvPr>
          <p:cNvSpPr txBox="1">
            <a:spLocks/>
          </p:cNvSpPr>
          <p:nvPr/>
        </p:nvSpPr>
        <p:spPr>
          <a:xfrm>
            <a:off x="603505" y="1133390"/>
            <a:ext cx="7523163" cy="579437"/>
          </a:xfrm>
          <a:prstGeom prst="rect">
            <a:avLst/>
          </a:prstGeom>
        </p:spPr>
        <p:txBody>
          <a:bodyPr vert="horz" lIns="91440" tIns="45720" rIns="91440" bIns="45720" rtlCol="0">
            <a:normAutofit/>
          </a:bodyPr>
          <a:lstStyle>
            <a:lvl1pPr marL="0" indent="0" defTabSz="685800" eaLnBrk="1" latinLnBrk="0" hangingPunct="1">
              <a:lnSpc>
                <a:spcPct val="90000"/>
              </a:lnSpc>
              <a:spcBef>
                <a:spcPts val="750"/>
              </a:spcBef>
              <a:buFont typeface="Arial" panose="020B0604020202020204" pitchFamily="34" charset="0"/>
              <a:buNone/>
              <a:defRPr sz="2325">
                <a:latin typeface="Montserrat" panose="00000500000000000000"/>
                <a:cs typeface="+mn-cs"/>
              </a:defRPr>
            </a:lvl1pPr>
            <a:lvl2pPr marL="342900" indent="0" defTabSz="685800" eaLnBrk="1" latinLnBrk="0" hangingPunct="1">
              <a:lnSpc>
                <a:spcPct val="90000"/>
              </a:lnSpc>
              <a:spcBef>
                <a:spcPts val="375"/>
              </a:spcBef>
              <a:buFont typeface="Arial" panose="020B0604020202020204" pitchFamily="34" charset="0"/>
              <a:buNone/>
              <a:defRPr sz="1650">
                <a:latin typeface="Roboto" panose="02000000000000000000"/>
                <a:cs typeface="+mn-cs"/>
              </a:defRPr>
            </a:lvl2pPr>
            <a:lvl3pPr marL="857250" indent="-171450" defTabSz="685800" eaLnBrk="1" latinLnBrk="0" hangingPunct="1">
              <a:lnSpc>
                <a:spcPct val="90000"/>
              </a:lnSpc>
              <a:spcBef>
                <a:spcPts val="375"/>
              </a:spcBef>
              <a:buFont typeface="Arial" panose="020B0604020202020204" pitchFamily="34" charset="0"/>
              <a:buChar char="•"/>
              <a:defRPr sz="1500">
                <a:latin typeface="Roboto" panose="02000000000000000000"/>
                <a:cs typeface="+mn-cs"/>
              </a:defRPr>
            </a:lvl3pPr>
            <a:lvl4pPr marL="12001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4pPr>
            <a:lvl5pPr marL="1543050" indent="-171450" defTabSz="685800" eaLnBrk="1" latinLnBrk="0" hangingPunct="1">
              <a:lnSpc>
                <a:spcPct val="90000"/>
              </a:lnSpc>
              <a:spcBef>
                <a:spcPts val="375"/>
              </a:spcBef>
              <a:buFont typeface="Arial" panose="020B0604020202020204" pitchFamily="34" charset="0"/>
              <a:buChar char="•"/>
              <a:defRPr sz="1350">
                <a:latin typeface="Roboto" panose="02000000000000000000"/>
                <a:cs typeface="+mn-cs"/>
              </a:defRPr>
            </a:lvl5pPr>
            <a:lvl6pPr marL="1885950" indent="-171450" defTabSz="685800">
              <a:lnSpc>
                <a:spcPct val="90000"/>
              </a:lnSpc>
              <a:spcBef>
                <a:spcPts val="375"/>
              </a:spcBef>
              <a:buFont typeface="Arial" panose="020B0604020202020204" pitchFamily="34" charset="0"/>
              <a:buChar char="•"/>
              <a:defRPr sz="1350">
                <a:latin typeface="+mn-lt"/>
                <a:cs typeface="+mn-cs"/>
              </a:defRPr>
            </a:lvl6pPr>
            <a:lvl7pPr marL="2228850" indent="-171450" defTabSz="685800">
              <a:lnSpc>
                <a:spcPct val="90000"/>
              </a:lnSpc>
              <a:spcBef>
                <a:spcPts val="375"/>
              </a:spcBef>
              <a:buFont typeface="Arial" panose="020B0604020202020204" pitchFamily="34" charset="0"/>
              <a:buChar char="•"/>
              <a:defRPr sz="1350">
                <a:latin typeface="+mn-lt"/>
                <a:cs typeface="+mn-cs"/>
              </a:defRPr>
            </a:lvl7pPr>
            <a:lvl8pPr marL="2571750" indent="-171450" defTabSz="685800">
              <a:lnSpc>
                <a:spcPct val="90000"/>
              </a:lnSpc>
              <a:spcBef>
                <a:spcPts val="375"/>
              </a:spcBef>
              <a:buFont typeface="Arial" panose="020B0604020202020204" pitchFamily="34" charset="0"/>
              <a:buChar char="•"/>
              <a:defRPr sz="1350">
                <a:latin typeface="+mn-lt"/>
                <a:cs typeface="+mn-cs"/>
              </a:defRPr>
            </a:lvl8pPr>
            <a:lvl9pPr marL="2914650" indent="-171450" defTabSz="685800">
              <a:lnSpc>
                <a:spcPct val="90000"/>
              </a:lnSpc>
              <a:spcBef>
                <a:spcPts val="375"/>
              </a:spcBef>
              <a:buFont typeface="Arial" panose="020B0604020202020204" pitchFamily="34" charset="0"/>
              <a:buChar char="•"/>
              <a:defRPr sz="1350">
                <a:latin typeface="+mn-lt"/>
                <a:cs typeface="+mn-cs"/>
              </a:defRPr>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rPr>
              <a:t>More details on annexes</a:t>
            </a:r>
          </a:p>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tabLst/>
              <a:defRPr/>
            </a:pPr>
            <a:endParaRPr kumimoji="0" lang="en-US" sz="2325" b="0" i="0" u="none" strike="noStrike" kern="1200" cap="none" spc="0" normalizeH="0" baseline="0" noProof="0" dirty="0">
              <a:ln>
                <a:noFill/>
              </a:ln>
              <a:solidFill>
                <a:prstClr val="black"/>
              </a:solidFill>
              <a:effectLst/>
              <a:uLnTx/>
              <a:uFillTx/>
              <a:latin typeface="Montserrat" panose="00000500000000000000"/>
              <a:ea typeface="+mn-ea"/>
              <a:cs typeface="+mn-cs"/>
            </a:endParaRPr>
          </a:p>
        </p:txBody>
      </p:sp>
    </p:spTree>
    <p:extLst>
      <p:ext uri="{BB962C8B-B14F-4D97-AF65-F5344CB8AC3E}">
        <p14:creationId xmlns:p14="http://schemas.microsoft.com/office/powerpoint/2010/main" val="547288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026ECCF-7258-84FF-F8EB-3CEEBF8C0263}"/>
              </a:ext>
            </a:extLst>
          </p:cNvPr>
          <p:cNvGraphicFramePr/>
          <p:nvPr/>
        </p:nvGraphicFramePr>
        <p:xfrm>
          <a:off x="599568" y="1828799"/>
          <a:ext cx="10849889" cy="4301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9F5BAE7E-9E24-27E3-3E75-654BA4FE835A}"/>
              </a:ext>
            </a:extLst>
          </p:cNvPr>
          <p:cNvSpPr>
            <a:spLocks noGrp="1"/>
          </p:cNvSpPr>
          <p:nvPr>
            <p:ph type="body" sz="quarter" idx="11"/>
          </p:nvPr>
        </p:nvSpPr>
        <p:spPr>
          <a:xfrm>
            <a:off x="599568" y="1373087"/>
            <a:ext cx="7523163" cy="579437"/>
          </a:xfrm>
        </p:spPr>
        <p:txBody>
          <a:bodyPr/>
          <a:lstStyle/>
          <a:p>
            <a:r>
              <a:rPr lang="en-US" dirty="0"/>
              <a:t>Status and way forward</a:t>
            </a:r>
          </a:p>
        </p:txBody>
      </p:sp>
    </p:spTree>
    <p:extLst>
      <p:ext uri="{BB962C8B-B14F-4D97-AF65-F5344CB8AC3E}">
        <p14:creationId xmlns:p14="http://schemas.microsoft.com/office/powerpoint/2010/main" val="1535276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75661-4871-E613-58E5-14782994214B}"/>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95F29817-D2A2-4162-BC48-B761ECE6770F}"/>
              </a:ext>
            </a:extLst>
          </p:cNvPr>
          <p:cNvSpPr>
            <a:spLocks noGrp="1"/>
          </p:cNvSpPr>
          <p:nvPr>
            <p:ph type="body" sz="quarter" idx="11"/>
          </p:nvPr>
        </p:nvSpPr>
        <p:spPr/>
        <p:txBody>
          <a:bodyPr/>
          <a:lstStyle/>
          <a:p>
            <a:r>
              <a:rPr lang="en-US" dirty="0"/>
              <a:t>Indicator sheet template</a:t>
            </a:r>
          </a:p>
        </p:txBody>
      </p:sp>
      <p:graphicFrame>
        <p:nvGraphicFramePr>
          <p:cNvPr id="5" name="Table 4">
            <a:extLst>
              <a:ext uri="{FF2B5EF4-FFF2-40B4-BE49-F238E27FC236}">
                <a16:creationId xmlns:a16="http://schemas.microsoft.com/office/drawing/2014/main" id="{BFE2F5BC-F03F-1B0F-A55A-47D0B7A950A1}"/>
              </a:ext>
            </a:extLst>
          </p:cNvPr>
          <p:cNvGraphicFramePr>
            <a:graphicFrameLocks noGrp="1"/>
          </p:cNvGraphicFramePr>
          <p:nvPr/>
        </p:nvGraphicFramePr>
        <p:xfrm>
          <a:off x="3767667" y="1630016"/>
          <a:ext cx="4546740" cy="5731165"/>
        </p:xfrm>
        <a:graphic>
          <a:graphicData uri="http://schemas.openxmlformats.org/drawingml/2006/table">
            <a:tbl>
              <a:tblPr/>
              <a:tblGrid>
                <a:gridCol w="1334207">
                  <a:extLst>
                    <a:ext uri="{9D8B030D-6E8A-4147-A177-3AD203B41FA5}">
                      <a16:colId xmlns:a16="http://schemas.microsoft.com/office/drawing/2014/main" val="2801622018"/>
                    </a:ext>
                  </a:extLst>
                </a:gridCol>
                <a:gridCol w="3212533">
                  <a:extLst>
                    <a:ext uri="{9D8B030D-6E8A-4147-A177-3AD203B41FA5}">
                      <a16:colId xmlns:a16="http://schemas.microsoft.com/office/drawing/2014/main" val="2519702056"/>
                    </a:ext>
                  </a:extLst>
                </a:gridCol>
              </a:tblGrid>
              <a:tr h="460181">
                <a:tc>
                  <a:txBody>
                    <a:bodyPr/>
                    <a:lstStyle/>
                    <a:p>
                      <a:pPr fontAlgn="ctr"/>
                      <a:endParaRPr lang="en-US" sz="1600" dirty="0">
                        <a:effectLst/>
                        <a:latin typeface="Roboto"/>
                        <a:ea typeface="Roboto"/>
                      </a:endParaRPr>
                    </a:p>
                    <a:p>
                      <a:pPr algn="l" rtl="0" fontAlgn="base"/>
                      <a:endParaRPr lang="en-US" sz="1600" b="0" i="0" dirty="0">
                        <a:effectLst/>
                        <a:latin typeface="Roboto"/>
                        <a:ea typeface="Roboto"/>
                      </a:endParaRPr>
                    </a:p>
                  </a:txBody>
                  <a:tcPr marL="86594" marR="86594" marT="43297" marB="43297" anchor="ctr">
                    <a:lnL>
                      <a:noFill/>
                    </a:lnL>
                    <a:lnR w="6350" cap="flat" cmpd="sng" algn="ctr">
                      <a:solidFill>
                        <a:srgbClr val="705B7F"/>
                      </a:solidFill>
                      <a:prstDash val="solid"/>
                      <a:round/>
                      <a:headEnd type="none" w="med" len="med"/>
                      <a:tailEnd type="none" w="med" len="med"/>
                    </a:lnR>
                    <a:lnT>
                      <a:noFill/>
                    </a:lnT>
                    <a:lnB w="6350" cap="flat" cmpd="sng" algn="ctr">
                      <a:solidFill>
                        <a:srgbClr val="F0687F"/>
                      </a:solidFill>
                      <a:prstDash val="solid"/>
                      <a:round/>
                      <a:headEnd type="none" w="med" len="med"/>
                      <a:tailEnd type="none" w="med" len="med"/>
                    </a:lnB>
                    <a:solidFill>
                      <a:srgbClr val="FFFFFF"/>
                    </a:solidFill>
                  </a:tcPr>
                </a:tc>
                <a:tc>
                  <a:txBody>
                    <a:bodyPr/>
                    <a:lstStyle/>
                    <a:p>
                      <a:pPr algn="ctr" fontAlgn="ctr"/>
                      <a:endParaRPr lang="en-US" sz="1600" dirty="0">
                        <a:effectLst/>
                        <a:latin typeface="Roboto"/>
                        <a:ea typeface="Roboto"/>
                      </a:endParaRPr>
                    </a:p>
                    <a:p>
                      <a:pPr algn="ctr" rtl="0" fontAlgn="base"/>
                      <a:r>
                        <a:rPr lang="en-US" sz="1600" b="1" i="0" dirty="0">
                          <a:effectLst/>
                          <a:latin typeface="Roboto"/>
                          <a:ea typeface="Roboto"/>
                        </a:rPr>
                        <a:t>Metadata</a:t>
                      </a:r>
                      <a:r>
                        <a:rPr lang="en-US" sz="1600" b="0" i="0" dirty="0">
                          <a:effectLst/>
                          <a:latin typeface="Roboto"/>
                          <a:ea typeface="Roboto"/>
                        </a:rPr>
                        <a:t> </a:t>
                      </a:r>
                    </a:p>
                  </a:txBody>
                  <a:tcPr marL="86594" marR="86594" marT="43297" marB="43297" anchor="ctr">
                    <a:lnL w="6350" cap="flat" cmpd="sng" algn="ctr">
                      <a:solidFill>
                        <a:srgbClr val="705B7F"/>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944355369"/>
                  </a:ext>
                </a:extLst>
              </a:tr>
              <a:tr h="656661">
                <a:tc>
                  <a:txBody>
                    <a:bodyPr/>
                    <a:lstStyle/>
                    <a:p>
                      <a:pPr fontAlgn="ctr"/>
                      <a:endParaRPr lang="en-US" sz="1600" dirty="0">
                        <a:effectLst/>
                        <a:latin typeface="Roboto"/>
                        <a:ea typeface="Roboto"/>
                      </a:endParaRPr>
                    </a:p>
                    <a:p>
                      <a:pPr algn="l" rtl="0" fontAlgn="base"/>
                      <a:r>
                        <a:rPr lang="en-US" sz="1600" b="1" i="0" dirty="0">
                          <a:effectLst/>
                          <a:latin typeface="Roboto"/>
                          <a:ea typeface="Roboto"/>
                        </a:rPr>
                        <a:t>Name of the indicator</a:t>
                      </a:r>
                      <a:r>
                        <a:rPr lang="en-US" sz="1600" b="0" i="0" dirty="0">
                          <a:effectLst/>
                          <a:latin typeface="Roboto"/>
                          <a:ea typeface="Roboto"/>
                        </a:rPr>
                        <a:t> </a:t>
                      </a: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6350" cap="flat" cmpd="sng" algn="ctr">
                      <a:solidFill>
                        <a:srgbClr val="F0687F"/>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E2F3"/>
                    </a:solidFill>
                  </a:tcPr>
                </a:tc>
                <a:tc>
                  <a:txBody>
                    <a:bodyPr/>
                    <a:lstStyle/>
                    <a:p>
                      <a:pPr fontAlgn="ctr"/>
                      <a:endParaRPr lang="en-US" sz="1600" dirty="0">
                        <a:effectLst/>
                        <a:latin typeface="Roboto"/>
                        <a:ea typeface="Roboto"/>
                      </a:endParaRPr>
                    </a:p>
                    <a:p>
                      <a:pPr algn="l" rtl="0" fontAlgn="base"/>
                      <a:endParaRPr lang="en-US" sz="1600" b="0" i="0" dirty="0">
                        <a:effectLst/>
                        <a:latin typeface="Roboto"/>
                        <a:ea typeface="Roboto"/>
                      </a:endParaRP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78815716"/>
                  </a:ext>
                </a:extLst>
              </a:tr>
              <a:tr h="578641">
                <a:tc>
                  <a:txBody>
                    <a:bodyPr/>
                    <a:lstStyle/>
                    <a:p>
                      <a:pPr fontAlgn="ctr"/>
                      <a:endParaRPr lang="en-US" sz="1600" dirty="0">
                        <a:effectLst/>
                        <a:latin typeface="Roboto"/>
                        <a:ea typeface="Roboto"/>
                      </a:endParaRPr>
                    </a:p>
                    <a:p>
                      <a:pPr algn="l" rtl="0" fontAlgn="base"/>
                      <a:r>
                        <a:rPr lang="en-US" sz="1600" b="1" i="0" dirty="0">
                          <a:effectLst/>
                          <a:latin typeface="Roboto"/>
                          <a:ea typeface="Roboto"/>
                        </a:rPr>
                        <a:t>Definition:</a:t>
                      </a:r>
                      <a:r>
                        <a:rPr lang="en-US" sz="1600" b="0" i="0" dirty="0">
                          <a:effectLst/>
                          <a:latin typeface="Roboto"/>
                          <a:ea typeface="Roboto"/>
                        </a:rPr>
                        <a:t> </a:t>
                      </a: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E2F3"/>
                    </a:solidFill>
                  </a:tcPr>
                </a:tc>
                <a:tc>
                  <a:txBody>
                    <a:bodyPr/>
                    <a:lstStyle/>
                    <a:p>
                      <a:pPr fontAlgn="ctr"/>
                      <a:endParaRPr lang="en-US" sz="1600" dirty="0">
                        <a:effectLst/>
                        <a:latin typeface="Roboto"/>
                        <a:ea typeface="Roboto"/>
                      </a:endParaRPr>
                    </a:p>
                    <a:p>
                      <a:pPr algn="l" rtl="0" fontAlgn="base"/>
                      <a:endParaRPr lang="en-US" sz="1600" b="0" i="0" dirty="0">
                        <a:effectLst/>
                        <a:latin typeface="Roboto"/>
                        <a:ea typeface="Roboto"/>
                      </a:endParaRP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267760750"/>
                  </a:ext>
                </a:extLst>
              </a:tr>
              <a:tr h="655576">
                <a:tc>
                  <a:txBody>
                    <a:bodyPr/>
                    <a:lstStyle/>
                    <a:p>
                      <a:pPr fontAlgn="ctr"/>
                      <a:endParaRPr lang="en-US" sz="1600" dirty="0">
                        <a:effectLst/>
                        <a:latin typeface="Roboto"/>
                        <a:ea typeface="Roboto"/>
                      </a:endParaRPr>
                    </a:p>
                    <a:p>
                      <a:pPr algn="l" rtl="0" fontAlgn="base"/>
                      <a:r>
                        <a:rPr lang="en-US" sz="1600" b="1" i="0" dirty="0">
                          <a:effectLst/>
                          <a:latin typeface="Roboto"/>
                          <a:ea typeface="Roboto"/>
                        </a:rPr>
                        <a:t>Mathematical formula:</a:t>
                      </a:r>
                      <a:r>
                        <a:rPr lang="en-US" sz="1600" b="0" i="0" dirty="0">
                          <a:effectLst/>
                          <a:latin typeface="Roboto"/>
                          <a:ea typeface="Roboto"/>
                        </a:rPr>
                        <a:t> </a:t>
                      </a: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E2F3"/>
                    </a:solidFill>
                  </a:tcPr>
                </a:tc>
                <a:tc>
                  <a:txBody>
                    <a:bodyPr/>
                    <a:lstStyle/>
                    <a:p>
                      <a:pPr fontAlgn="ctr"/>
                      <a:endParaRPr lang="en-US" sz="1600" dirty="0">
                        <a:effectLst/>
                        <a:latin typeface="Roboto"/>
                        <a:ea typeface="Roboto"/>
                      </a:endParaRP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631293948"/>
                  </a:ext>
                </a:extLst>
              </a:tr>
              <a:tr h="694370">
                <a:tc>
                  <a:txBody>
                    <a:bodyPr/>
                    <a:lstStyle/>
                    <a:p>
                      <a:pPr fontAlgn="ctr"/>
                      <a:endParaRPr lang="en-US" sz="1600" dirty="0">
                        <a:effectLst/>
                        <a:latin typeface="Roboto"/>
                        <a:ea typeface="Roboto"/>
                      </a:endParaRPr>
                    </a:p>
                    <a:p>
                      <a:pPr algn="l" rtl="0" fontAlgn="base"/>
                      <a:r>
                        <a:rPr lang="en-US" sz="1600" b="1" i="0" dirty="0">
                          <a:effectLst/>
                          <a:latin typeface="Roboto"/>
                          <a:ea typeface="Roboto"/>
                        </a:rPr>
                        <a:t>Economic interpretation:</a:t>
                      </a:r>
                      <a:r>
                        <a:rPr lang="en-US" sz="1600" b="0" i="0" dirty="0">
                          <a:effectLst/>
                          <a:latin typeface="Roboto"/>
                          <a:ea typeface="Roboto"/>
                        </a:rPr>
                        <a:t> </a:t>
                      </a: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E2F3"/>
                    </a:solidFill>
                  </a:tcPr>
                </a:tc>
                <a:tc>
                  <a:txBody>
                    <a:bodyPr/>
                    <a:lstStyle/>
                    <a:p>
                      <a:pPr fontAlgn="ctr"/>
                      <a:endParaRPr lang="en-US" sz="1600" dirty="0">
                        <a:effectLst/>
                        <a:latin typeface="Roboto"/>
                        <a:ea typeface="Roboto"/>
                      </a:endParaRP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9162509"/>
                  </a:ext>
                </a:extLst>
              </a:tr>
              <a:tr h="460181">
                <a:tc>
                  <a:txBody>
                    <a:bodyPr/>
                    <a:lstStyle/>
                    <a:p>
                      <a:pPr fontAlgn="ctr"/>
                      <a:endParaRPr lang="en-US" sz="1600" dirty="0">
                        <a:effectLst/>
                        <a:latin typeface="Roboto"/>
                        <a:ea typeface="Roboto"/>
                      </a:endParaRPr>
                    </a:p>
                    <a:p>
                      <a:pPr algn="l" rtl="0" fontAlgn="base"/>
                      <a:r>
                        <a:rPr lang="en-US" sz="1600" b="1" i="0" dirty="0">
                          <a:effectLst/>
                          <a:latin typeface="Roboto"/>
                          <a:ea typeface="Roboto"/>
                        </a:rPr>
                        <a:t>Data sources:</a:t>
                      </a:r>
                      <a:r>
                        <a:rPr lang="en-US" sz="1600" b="0" i="0" dirty="0">
                          <a:effectLst/>
                          <a:latin typeface="Roboto"/>
                          <a:ea typeface="Roboto"/>
                        </a:rPr>
                        <a:t> </a:t>
                      </a: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E2F3"/>
                    </a:solidFill>
                  </a:tcPr>
                </a:tc>
                <a:tc>
                  <a:txBody>
                    <a:bodyPr/>
                    <a:lstStyle/>
                    <a:p>
                      <a:pPr fontAlgn="ctr"/>
                      <a:endParaRPr lang="en-US" sz="1600" dirty="0">
                        <a:effectLst/>
                        <a:latin typeface="Roboto"/>
                        <a:ea typeface="Roboto"/>
                      </a:endParaRPr>
                    </a:p>
                    <a:p>
                      <a:pPr algn="l" rtl="0" fontAlgn="base"/>
                      <a:endParaRPr lang="en-US" sz="1600" b="0" i="0" dirty="0">
                        <a:effectLst/>
                        <a:latin typeface="Roboto"/>
                        <a:ea typeface="Roboto"/>
                      </a:endParaRP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78099752"/>
                  </a:ext>
                </a:extLst>
              </a:tr>
              <a:tr h="655576">
                <a:tc>
                  <a:txBody>
                    <a:bodyPr/>
                    <a:lstStyle/>
                    <a:p>
                      <a:pPr fontAlgn="ctr"/>
                      <a:endParaRPr lang="en-US" sz="1600" dirty="0">
                        <a:effectLst/>
                        <a:latin typeface="Roboto"/>
                        <a:ea typeface="Roboto"/>
                      </a:endParaRPr>
                    </a:p>
                    <a:p>
                      <a:pPr algn="l" rtl="0" fontAlgn="base"/>
                      <a:r>
                        <a:rPr lang="en-US" sz="1600" b="1" i="0" dirty="0">
                          <a:effectLst/>
                          <a:latin typeface="Roboto"/>
                          <a:ea typeface="Roboto"/>
                        </a:rPr>
                        <a:t>Associated classifications:</a:t>
                      </a:r>
                      <a:r>
                        <a:rPr lang="en-US" sz="1600" b="0" i="0" dirty="0">
                          <a:effectLst/>
                          <a:latin typeface="Roboto"/>
                          <a:ea typeface="Roboto"/>
                        </a:rPr>
                        <a:t> </a:t>
                      </a: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E2F3"/>
                    </a:solidFill>
                  </a:tcPr>
                </a:tc>
                <a:tc>
                  <a:txBody>
                    <a:bodyPr/>
                    <a:lstStyle/>
                    <a:p>
                      <a:pPr fontAlgn="ctr"/>
                      <a:endParaRPr lang="en-US" sz="1600" dirty="0">
                        <a:effectLst/>
                        <a:latin typeface="Roboto"/>
                        <a:ea typeface="Roboto"/>
                      </a:endParaRPr>
                    </a:p>
                    <a:p>
                      <a:pPr algn="l" rtl="0" fontAlgn="base"/>
                      <a:endParaRPr lang="en-US" sz="1600" b="0" i="0" dirty="0">
                        <a:effectLst/>
                        <a:latin typeface="Roboto"/>
                        <a:ea typeface="Roboto"/>
                      </a:endParaRPr>
                    </a:p>
                  </a:txBody>
                  <a:tcPr marL="86594" marR="86594" marT="43297" marB="43297"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52942645"/>
                  </a:ext>
                </a:extLst>
              </a:tr>
            </a:tbl>
          </a:graphicData>
        </a:graphic>
      </p:graphicFrame>
    </p:spTree>
    <p:extLst>
      <p:ext uri="{BB962C8B-B14F-4D97-AF65-F5344CB8AC3E}">
        <p14:creationId xmlns:p14="http://schemas.microsoft.com/office/powerpoint/2010/main" val="60097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EDDD5F-4D81-F757-6D0F-F435FDAE6B8E}"/>
              </a:ext>
            </a:extLst>
          </p:cNvPr>
          <p:cNvSpPr>
            <a:spLocks noGrp="1"/>
          </p:cNvSpPr>
          <p:nvPr>
            <p:ph type="ctrTitle" idx="4294967295"/>
          </p:nvPr>
        </p:nvSpPr>
        <p:spPr>
          <a:xfrm>
            <a:off x="637062" y="3040448"/>
            <a:ext cx="10917877" cy="765111"/>
          </a:xfrm>
        </p:spPr>
        <p:txBody>
          <a:bodyPr/>
          <a:lstStyle/>
          <a:p>
            <a:pPr algn="ctr"/>
            <a:r>
              <a:rPr lang="en-US" b="1" dirty="0"/>
              <a:t>Thank you</a:t>
            </a:r>
          </a:p>
        </p:txBody>
      </p:sp>
    </p:spTree>
    <p:extLst>
      <p:ext uri="{BB962C8B-B14F-4D97-AF65-F5344CB8AC3E}">
        <p14:creationId xmlns:p14="http://schemas.microsoft.com/office/powerpoint/2010/main" val="43935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E9AAC36-C20A-4201-BB77-19A063BC5D8C}"/>
              </a:ext>
            </a:extLst>
          </p:cNvPr>
          <p:cNvGraphicFramePr>
            <a:graphicFrameLocks noGrp="1"/>
          </p:cNvGraphicFramePr>
          <p:nvPr>
            <p:ph sz="half" idx="1"/>
          </p:nvPr>
        </p:nvGraphicFramePr>
        <p:xfrm>
          <a:off x="603504" y="1873189"/>
          <a:ext cx="5257800" cy="4303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4C8046FF-0027-4B20-B9A5-B11833C378DB}"/>
              </a:ext>
            </a:extLst>
          </p:cNvPr>
          <p:cNvSpPr>
            <a:spLocks noGrp="1"/>
          </p:cNvSpPr>
          <p:nvPr>
            <p:ph type="body" sz="quarter" idx="11"/>
          </p:nvPr>
        </p:nvSpPr>
        <p:spPr>
          <a:xfrm>
            <a:off x="689780" y="385918"/>
            <a:ext cx="11281835" cy="579437"/>
          </a:xfrm>
        </p:spPr>
        <p:txBody>
          <a:bodyPr>
            <a:normAutofit/>
          </a:bodyPr>
          <a:lstStyle/>
          <a:p>
            <a:r>
              <a:rPr lang="en-US" b="1" dirty="0"/>
              <a:t>Research Agenda: Vertical</a:t>
            </a:r>
            <a:endParaRPr lang="en-US" b="1" dirty="0">
              <a:solidFill>
                <a:srgbClr val="FF0000"/>
              </a:solidFill>
            </a:endParaRPr>
          </a:p>
        </p:txBody>
      </p:sp>
      <p:sp>
        <p:nvSpPr>
          <p:cNvPr id="5" name="Content Placeholder 4">
            <a:extLst>
              <a:ext uri="{FF2B5EF4-FFF2-40B4-BE49-F238E27FC236}">
                <a16:creationId xmlns:a16="http://schemas.microsoft.com/office/drawing/2014/main" id="{E867A91E-2A94-41C3-9D02-BA70DB30A708}"/>
              </a:ext>
            </a:extLst>
          </p:cNvPr>
          <p:cNvSpPr>
            <a:spLocks noGrp="1"/>
          </p:cNvSpPr>
          <p:nvPr>
            <p:ph sz="half" idx="2"/>
          </p:nvPr>
        </p:nvSpPr>
        <p:spPr>
          <a:xfrm>
            <a:off x="689780" y="1125717"/>
            <a:ext cx="5378116" cy="4303774"/>
          </a:xfrm>
        </p:spPr>
        <p:txBody>
          <a:bodyPr>
            <a:normAutofit fontScale="92500" lnSpcReduction="10000"/>
          </a:bodyPr>
          <a:lstStyle/>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C0C0C0"/>
                </a:highlight>
                <a:latin typeface="Calibri" panose="020F0502020204030204" pitchFamily="34" charset="0"/>
              </a:rPr>
              <a:t>v.1 Scope of IMTS and SITS  </a:t>
            </a:r>
            <a:endParaRPr lang="en-US" sz="1800" i="0" u="none" strike="noStrike" dirty="0">
              <a:effectLst/>
              <a:highlight>
                <a:srgbClr val="C0C0C0"/>
              </a:highlight>
              <a:latin typeface="Arial" panose="020B0604020202020204" pitchFamily="34" charset="0"/>
            </a:endParaRPr>
          </a:p>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C0C0C0"/>
                </a:highlight>
                <a:latin typeface="Calibri" panose="020F0502020204030204" pitchFamily="34" charset="0"/>
              </a:rPr>
              <a:t>v.2 Impact of the BPM updates</a:t>
            </a:r>
            <a:endParaRPr lang="en-US" sz="1800" i="0" u="none" strike="noStrike" dirty="0">
              <a:effectLst/>
              <a:highlight>
                <a:srgbClr val="C0C0C0"/>
              </a:highlight>
              <a:latin typeface="Arial" panose="020B0604020202020204" pitchFamily="34" charset="0"/>
            </a:endParaRPr>
          </a:p>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v.3 Bilateral trade asymmetry (goods and services)*  </a:t>
            </a:r>
            <a:r>
              <a:rPr lang="en-US" sz="1800" i="0" u="none" strike="noStrike" kern="1200" dirty="0">
                <a:solidFill>
                  <a:srgbClr val="000000"/>
                </a:solidFill>
                <a:effectLst/>
                <a:latin typeface="Calibri" panose="020F0502020204030204" pitchFamily="34" charset="0"/>
              </a:rPr>
              <a:t>  </a:t>
            </a:r>
            <a:endParaRPr lang="en-US" sz="1800" i="0" u="none" strike="noStrike" dirty="0">
              <a:effectLst/>
              <a:latin typeface="Arial" panose="020B0604020202020204" pitchFamily="34" charset="0"/>
            </a:endParaRPr>
          </a:p>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C0C0C0"/>
                </a:highlight>
                <a:latin typeface="Calibri" panose="020F0502020204030204" pitchFamily="34" charset="0"/>
              </a:rPr>
              <a:t>v.4 Informal Cross </a:t>
            </a:r>
            <a:r>
              <a:rPr lang="en-US" sz="1800" i="0" u="none" strike="noStrike" kern="1200" dirty="0">
                <a:solidFill>
                  <a:srgbClr val="000000"/>
                </a:solidFill>
                <a:effectLst/>
                <a:highlight>
                  <a:srgbClr val="FFFF00"/>
                </a:highlight>
                <a:latin typeface="Calibri" panose="020F0502020204030204" pitchFamily="34" charset="0"/>
              </a:rPr>
              <a:t>Border Trade (Goods And Services)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C0C0C0"/>
                </a:highlight>
                <a:latin typeface="Calibri" panose="020F0502020204030204" pitchFamily="34" charset="0"/>
              </a:rPr>
              <a:t>v.5 Recording Principle – Change Of Ownership Instead Of Cross-Border For Selected Commodities (Goods) </a:t>
            </a:r>
          </a:p>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v.6 Trade System – Improved Coverage By Implementing General Trade System Exclusively (Goods)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C0C0C0"/>
                </a:highlight>
                <a:latin typeface="Calibri" panose="020F0502020204030204" pitchFamily="34" charset="0"/>
              </a:rPr>
              <a:t>v.7 Valuation – Utilizing Invoice Value In Addition To CIF, FOB (Goods)</a:t>
            </a:r>
            <a:endParaRPr lang="en-US" sz="1800" i="0" u="none" strike="noStrike" dirty="0">
              <a:effectLst/>
              <a:highlight>
                <a:srgbClr val="C0C0C0"/>
              </a:highlight>
              <a:latin typeface="Arial" panose="020B0604020202020204" pitchFamily="34" charset="0"/>
            </a:endParaRPr>
          </a:p>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v.8 Price And Volume Measurement (Goods And Services)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lnSpc>
                <a:spcPct val="110000"/>
              </a:lnSpc>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v.9 </a:t>
            </a:r>
            <a:r>
              <a:rPr lang="en-US" sz="1800" i="0" u="none" strike="noStrike" kern="1200" dirty="0" err="1">
                <a:solidFill>
                  <a:srgbClr val="000000"/>
                </a:solidFill>
                <a:effectLst/>
                <a:highlight>
                  <a:srgbClr val="FFFF00"/>
                </a:highlight>
                <a:latin typeface="Calibri" panose="020F0502020204030204" pitchFamily="34" charset="0"/>
              </a:rPr>
              <a:t>Factoryless</a:t>
            </a:r>
            <a:r>
              <a:rPr lang="en-US" sz="1800" i="0" u="none" strike="noStrike" kern="1200" dirty="0">
                <a:solidFill>
                  <a:srgbClr val="000000"/>
                </a:solidFill>
                <a:effectLst/>
                <a:highlight>
                  <a:srgbClr val="FFFF00"/>
                </a:highlight>
                <a:latin typeface="Calibri" panose="020F0502020204030204" pitchFamily="34" charset="0"/>
              </a:rPr>
              <a:t> Goods Producers And Merchanting (Goods)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endParaRPr lang="en-US" sz="1800" b="0" i="0" u="none" strike="noStrike" dirty="0">
              <a:effectLst/>
              <a:latin typeface="Arial" panose="020B0604020202020204" pitchFamily="34" charset="0"/>
            </a:endParaRPr>
          </a:p>
          <a:p>
            <a:endParaRPr lang="en-US" dirty="0"/>
          </a:p>
        </p:txBody>
      </p:sp>
      <p:sp>
        <p:nvSpPr>
          <p:cNvPr id="9" name="Content Placeholder 4">
            <a:extLst>
              <a:ext uri="{FF2B5EF4-FFF2-40B4-BE49-F238E27FC236}">
                <a16:creationId xmlns:a16="http://schemas.microsoft.com/office/drawing/2014/main" id="{60934B2B-40A1-4ED3-90D0-48B06F7F3CDC}"/>
              </a:ext>
            </a:extLst>
          </p:cNvPr>
          <p:cNvSpPr txBox="1">
            <a:spLocks/>
          </p:cNvSpPr>
          <p:nvPr/>
        </p:nvSpPr>
        <p:spPr>
          <a:xfrm>
            <a:off x="6108000" y="1117969"/>
            <a:ext cx="5378116" cy="430377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Roboto" panose="020000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50" kern="1200">
                <a:solidFill>
                  <a:schemeClr val="tx1"/>
                </a:solidFill>
                <a:latin typeface="Roboto" panose="020000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gn="l" rtl="0" eaLnBrk="1" fontAlgn="b" latinLnBrk="0" hangingPunct="1">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v.10 Measurement Of Modes Of Supply (Services)*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r>
              <a:rPr lang="en-US" sz="1800" i="0" u="none" strike="noStrike" kern="1200" dirty="0">
                <a:solidFill>
                  <a:srgbClr val="000000"/>
                </a:solidFill>
                <a:effectLst/>
                <a:latin typeface="Calibri" panose="020F0502020204030204" pitchFamily="34" charset="0"/>
              </a:rPr>
              <a:t>v.11 SITS Classifications EBOPS (Services)</a:t>
            </a:r>
          </a:p>
          <a:p>
            <a:pPr marL="457200" algn="l" rtl="0" eaLnBrk="1" fontAlgn="b" latinLnBrk="0" hangingPunct="1">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v.12 Trade Flow, Nature Of Transactions And Customs Procedure Codes (Goods)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v.13 Valuation on specific transactions/products (Goods and Services)**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v.14 Alternative data sources – high-frequency data sources (Goods and Services)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r>
              <a:rPr lang="en-US" sz="1800" i="0" u="none" strike="noStrike" kern="1200" dirty="0">
                <a:solidFill>
                  <a:srgbClr val="000000"/>
                </a:solidFill>
                <a:effectLst/>
                <a:highlight>
                  <a:srgbClr val="FFFF00"/>
                </a:highlight>
                <a:latin typeface="Calibri" panose="020F0502020204030204" pitchFamily="34" charset="0"/>
              </a:rPr>
              <a:t>V.15 Upgrading SDMX-IMTS to Technical Specification version 3.0 (Goods)</a:t>
            </a:r>
            <a:endParaRPr lang="en-US" sz="180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r>
              <a:rPr lang="en-US" sz="1800" i="0" u="none" strike="noStrike" kern="1200" dirty="0">
                <a:solidFill>
                  <a:srgbClr val="000000"/>
                </a:solidFill>
                <a:effectLst/>
                <a:highlight>
                  <a:srgbClr val="C0C0C0"/>
                </a:highlight>
                <a:latin typeface="Calibri" panose="020F0502020204030204" pitchFamily="34" charset="0"/>
              </a:rPr>
              <a:t>v.16 Clarification on Cultural Products Resulting From Creative Industries (Goods and Services)</a:t>
            </a:r>
            <a:endParaRPr lang="en-US" sz="1800" i="0" u="none" strike="noStrike" dirty="0">
              <a:effectLst/>
              <a:highlight>
                <a:srgbClr val="C0C0C0"/>
              </a:highlight>
              <a:latin typeface="Arial" panose="020B0604020202020204" pitchFamily="34" charset="0"/>
            </a:endParaRPr>
          </a:p>
          <a:p>
            <a:pPr marL="457200" algn="l" rtl="0" eaLnBrk="1" fontAlgn="ctr" latinLnBrk="0" hangingPunct="1">
              <a:spcBef>
                <a:spcPts val="0"/>
              </a:spcBef>
              <a:spcAft>
                <a:spcPts val="0"/>
              </a:spcAft>
            </a:pPr>
            <a:r>
              <a:rPr lang="en-US" sz="1800" i="0" u="none" strike="noStrike" kern="1200" dirty="0">
                <a:solidFill>
                  <a:srgbClr val="000000"/>
                </a:solidFill>
                <a:effectLst/>
                <a:latin typeface="Calibri" panose="020F0502020204030204" pitchFamily="34" charset="0"/>
              </a:rPr>
              <a:t>v.17 Revision of the Standard International Trade Classification (SITC) (Goods)</a:t>
            </a:r>
            <a:endParaRPr lang="en-US" dirty="0">
              <a:latin typeface="Arial" panose="020B0604020202020204" pitchFamily="34" charset="0"/>
            </a:endParaRPr>
          </a:p>
          <a:p>
            <a:pPr marL="457200" algn="l" rtl="0" eaLnBrk="1" fontAlgn="ctr" latinLnBrk="0" hangingPunct="1">
              <a:spcBef>
                <a:spcPts val="0"/>
              </a:spcBef>
              <a:spcAft>
                <a:spcPts val="0"/>
              </a:spcAft>
            </a:pPr>
            <a:r>
              <a:rPr lang="en-US" sz="1800" b="1" i="0" u="none" strike="noStrike" kern="1200" spc="0" baseline="0" dirty="0">
                <a:ln>
                  <a:noFill/>
                </a:ln>
                <a:solidFill>
                  <a:srgbClr val="000000"/>
                </a:solidFill>
                <a:effectLst/>
                <a:highlight>
                  <a:srgbClr val="00FF00"/>
                </a:highlight>
                <a:latin typeface="Calibri" panose="020F0502020204030204" pitchFamily="34" charset="0"/>
              </a:rPr>
              <a:t>v.18 Indicators on Trade Statistics (Goods and Services)</a:t>
            </a:r>
            <a:endParaRPr lang="en-US" sz="1800" b="1" i="0" u="none" strike="noStrike" dirty="0">
              <a:effectLst/>
              <a:highlight>
                <a:srgbClr val="00FF00"/>
              </a:highlight>
              <a:latin typeface="Arial" panose="020B0604020202020204" pitchFamily="34" charset="0"/>
            </a:endParaRPr>
          </a:p>
          <a:p>
            <a:pPr marL="457200" fontAlgn="b">
              <a:spcBef>
                <a:spcPts val="0"/>
              </a:spcBef>
            </a:pPr>
            <a:endParaRPr lang="en-US" dirty="0">
              <a:latin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A0402028-BF9F-493E-A5F7-AC7D589D725B}"/>
              </a:ext>
            </a:extLst>
          </p:cNvPr>
          <p:cNvSpPr txBox="1"/>
          <p:nvPr/>
        </p:nvSpPr>
        <p:spPr>
          <a:xfrm>
            <a:off x="2760740" y="5867912"/>
            <a:ext cx="9163919" cy="461665"/>
          </a:xfrm>
          <a:prstGeom prst="rect">
            <a:avLst/>
          </a:prstGeom>
          <a:noFill/>
        </p:spPr>
        <p:txBody>
          <a:bodyPr wrap="none" rtlCol="0">
            <a:spAutoFit/>
          </a:bodyPr>
          <a:lstStyle/>
          <a:p>
            <a:r>
              <a:rPr lang="en-US" b="1" dirty="0">
                <a:highlight>
                  <a:srgbClr val="FFFF00"/>
                </a:highlight>
              </a:rPr>
              <a:t>Guidance Notes in the second global consultation (* for information)</a:t>
            </a:r>
          </a:p>
        </p:txBody>
      </p:sp>
      <p:sp>
        <p:nvSpPr>
          <p:cNvPr id="7" name="TextBox 6">
            <a:extLst>
              <a:ext uri="{FF2B5EF4-FFF2-40B4-BE49-F238E27FC236}">
                <a16:creationId xmlns:a16="http://schemas.microsoft.com/office/drawing/2014/main" id="{7B6C1C0D-E697-4D31-87A0-F7B943A728F0}"/>
              </a:ext>
            </a:extLst>
          </p:cNvPr>
          <p:cNvSpPr txBox="1"/>
          <p:nvPr/>
        </p:nvSpPr>
        <p:spPr>
          <a:xfrm>
            <a:off x="2760740" y="6314081"/>
            <a:ext cx="2569934" cy="461665"/>
          </a:xfrm>
          <a:prstGeom prst="rect">
            <a:avLst/>
          </a:prstGeom>
          <a:noFill/>
        </p:spPr>
        <p:txBody>
          <a:bodyPr wrap="none" rtlCol="0">
            <a:spAutoFit/>
          </a:bodyPr>
          <a:lstStyle/>
          <a:p>
            <a:r>
              <a:rPr lang="en-US" b="1" dirty="0">
                <a:highlight>
                  <a:srgbClr val="00FF00"/>
                </a:highlight>
              </a:rPr>
              <a:t>Dedicated manual</a:t>
            </a:r>
          </a:p>
        </p:txBody>
      </p:sp>
      <p:sp>
        <p:nvSpPr>
          <p:cNvPr id="6" name="TextBox 5">
            <a:extLst>
              <a:ext uri="{FF2B5EF4-FFF2-40B4-BE49-F238E27FC236}">
                <a16:creationId xmlns:a16="http://schemas.microsoft.com/office/drawing/2014/main" id="{62D4D8A0-4812-34AA-5FA5-AFCE067FD4AF}"/>
              </a:ext>
            </a:extLst>
          </p:cNvPr>
          <p:cNvSpPr txBox="1"/>
          <p:nvPr/>
        </p:nvSpPr>
        <p:spPr>
          <a:xfrm>
            <a:off x="2760740" y="5421743"/>
            <a:ext cx="6271269" cy="461665"/>
          </a:xfrm>
          <a:prstGeom prst="rect">
            <a:avLst/>
          </a:prstGeom>
          <a:noFill/>
        </p:spPr>
        <p:txBody>
          <a:bodyPr wrap="none" rtlCol="0">
            <a:spAutoFit/>
          </a:bodyPr>
          <a:lstStyle/>
          <a:p>
            <a:r>
              <a:rPr lang="en-US" b="1" dirty="0">
                <a:highlight>
                  <a:srgbClr val="C0C0C0"/>
                </a:highlight>
              </a:rPr>
              <a:t>Guidance Notes in the first global consultation</a:t>
            </a:r>
          </a:p>
        </p:txBody>
      </p:sp>
    </p:spTree>
    <p:extLst>
      <p:ext uri="{BB962C8B-B14F-4D97-AF65-F5344CB8AC3E}">
        <p14:creationId xmlns:p14="http://schemas.microsoft.com/office/powerpoint/2010/main" val="314070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E9AAC36-C20A-4201-BB77-19A063BC5D8C}"/>
              </a:ext>
            </a:extLst>
          </p:cNvPr>
          <p:cNvGraphicFramePr>
            <a:graphicFrameLocks noGrp="1"/>
          </p:cNvGraphicFramePr>
          <p:nvPr>
            <p:ph sz="half" idx="1"/>
          </p:nvPr>
        </p:nvGraphicFramePr>
        <p:xfrm>
          <a:off x="603504" y="1873189"/>
          <a:ext cx="5257800" cy="4303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4C8046FF-0027-4B20-B9A5-B11833C378DB}"/>
              </a:ext>
            </a:extLst>
          </p:cNvPr>
          <p:cNvSpPr>
            <a:spLocks noGrp="1"/>
          </p:cNvSpPr>
          <p:nvPr>
            <p:ph type="body" sz="quarter" idx="11"/>
          </p:nvPr>
        </p:nvSpPr>
        <p:spPr>
          <a:xfrm>
            <a:off x="697832" y="1133390"/>
            <a:ext cx="11281835" cy="579437"/>
          </a:xfrm>
        </p:spPr>
        <p:txBody>
          <a:bodyPr>
            <a:normAutofit/>
          </a:bodyPr>
          <a:lstStyle/>
          <a:p>
            <a:r>
              <a:rPr lang="en-US" b="1" dirty="0"/>
              <a:t>Research Agenda: Horizontal</a:t>
            </a:r>
            <a:endParaRPr lang="en-US" b="1" dirty="0">
              <a:solidFill>
                <a:srgbClr val="FF0000"/>
              </a:solidFill>
            </a:endParaRPr>
          </a:p>
        </p:txBody>
      </p:sp>
      <p:sp>
        <p:nvSpPr>
          <p:cNvPr id="5" name="Content Placeholder 4">
            <a:extLst>
              <a:ext uri="{FF2B5EF4-FFF2-40B4-BE49-F238E27FC236}">
                <a16:creationId xmlns:a16="http://schemas.microsoft.com/office/drawing/2014/main" id="{E867A91E-2A94-41C3-9D02-BA70DB30A708}"/>
              </a:ext>
            </a:extLst>
          </p:cNvPr>
          <p:cNvSpPr>
            <a:spLocks noGrp="1"/>
          </p:cNvSpPr>
          <p:nvPr>
            <p:ph sz="half" idx="2"/>
          </p:nvPr>
        </p:nvSpPr>
        <p:spPr>
          <a:xfrm>
            <a:off x="697832" y="1873189"/>
            <a:ext cx="10596244" cy="4303774"/>
          </a:xfrm>
        </p:spPr>
        <p:txBody>
          <a:bodyPr/>
          <a:lstStyle/>
          <a:p>
            <a:pPr marL="457200" algn="l" rtl="0" eaLnBrk="1" fontAlgn="b" latinLnBrk="0" hangingPunct="1">
              <a:spcBef>
                <a:spcPts val="0"/>
              </a:spcBef>
              <a:spcAft>
                <a:spcPts val="0"/>
              </a:spcAft>
            </a:pPr>
            <a:r>
              <a:rPr lang="en-US" sz="1800" b="1" i="0" u="none" strike="noStrike" kern="1200" dirty="0">
                <a:solidFill>
                  <a:srgbClr val="000000"/>
                </a:solidFill>
                <a:effectLst/>
                <a:highlight>
                  <a:srgbClr val="C0C0C0"/>
                </a:highlight>
                <a:latin typeface="Calibri" panose="020F0502020204030204" pitchFamily="34" charset="0"/>
              </a:rPr>
              <a:t>h.1 Digital Trade Including Conceptual </a:t>
            </a:r>
            <a:r>
              <a:rPr lang="en-US" sz="1800" b="1" i="0" u="none" strike="noStrike" kern="1200" dirty="0">
                <a:solidFill>
                  <a:srgbClr val="000000"/>
                </a:solidFill>
                <a:effectLst/>
                <a:highlight>
                  <a:srgbClr val="00FF00"/>
                </a:highlight>
                <a:latin typeface="Calibri" panose="020F0502020204030204" pitchFamily="34" charset="0"/>
              </a:rPr>
              <a:t>Framework, Price And Volume Measurement (Goods And Services)</a:t>
            </a:r>
            <a:endParaRPr lang="en-US" sz="1800" b="1" i="0" u="none" strike="noStrike" dirty="0">
              <a:effectLst/>
              <a:highlight>
                <a:srgbClr val="00FF00"/>
              </a:highlight>
              <a:latin typeface="Arial" panose="020B0604020202020204" pitchFamily="34" charset="0"/>
            </a:endParaRPr>
          </a:p>
          <a:p>
            <a:pPr marL="457200" algn="l" rtl="0" eaLnBrk="1" fontAlgn="b" latinLnBrk="0" hangingPunct="1">
              <a:spcBef>
                <a:spcPts val="0"/>
              </a:spcBef>
              <a:spcAft>
                <a:spcPts val="0"/>
              </a:spcAft>
            </a:pPr>
            <a:r>
              <a:rPr lang="en-US" sz="1800" b="1" i="0" u="none" strike="noStrike" kern="1200" dirty="0">
                <a:solidFill>
                  <a:srgbClr val="000000"/>
                </a:solidFill>
                <a:effectLst/>
                <a:highlight>
                  <a:srgbClr val="00FF00"/>
                </a:highlight>
                <a:latin typeface="Calibri" panose="020F0502020204030204" pitchFamily="34" charset="0"/>
              </a:rPr>
              <a:t>h.2 Global Value Chains (Goods And Services)</a:t>
            </a:r>
            <a:endParaRPr lang="en-US" sz="1800" b="1" i="0" u="none" strike="noStrike" dirty="0">
              <a:effectLst/>
              <a:highlight>
                <a:srgbClr val="00FF00"/>
              </a:highlight>
              <a:latin typeface="Arial" panose="020B0604020202020204" pitchFamily="34" charset="0"/>
            </a:endParaRPr>
          </a:p>
          <a:p>
            <a:pPr marL="457200" algn="l" rtl="0" eaLnBrk="1" fontAlgn="b" latinLnBrk="0" hangingPunct="1">
              <a:spcBef>
                <a:spcPts val="0"/>
              </a:spcBef>
              <a:spcAft>
                <a:spcPts val="0"/>
              </a:spcAft>
            </a:pPr>
            <a:r>
              <a:rPr lang="en-US" sz="1800" b="1" i="0" u="none" strike="noStrike" kern="1200" dirty="0">
                <a:solidFill>
                  <a:srgbClr val="000000"/>
                </a:solidFill>
                <a:effectLst/>
                <a:highlight>
                  <a:srgbClr val="C0C0C0"/>
                </a:highlight>
                <a:latin typeface="Calibri" panose="020F0502020204030204" pitchFamily="34" charset="0"/>
              </a:rPr>
              <a:t>h.3 Linking Trade and </a:t>
            </a:r>
            <a:r>
              <a:rPr lang="en-US" sz="1800" b="1" i="0" u="none" strike="noStrike" kern="1200" dirty="0">
                <a:solidFill>
                  <a:srgbClr val="000000"/>
                </a:solidFill>
                <a:effectLst/>
                <a:highlight>
                  <a:srgbClr val="00FF00"/>
                </a:highlight>
                <a:latin typeface="Calibri" panose="020F0502020204030204" pitchFamily="34" charset="0"/>
              </a:rPr>
              <a:t>Business Statistics (Goods And Services)</a:t>
            </a:r>
            <a:endParaRPr lang="en-US" sz="1800" b="1" i="0" u="none" strike="noStrike" dirty="0">
              <a:effectLst/>
              <a:highlight>
                <a:srgbClr val="00FF00"/>
              </a:highlight>
              <a:latin typeface="Arial" panose="020B0604020202020204" pitchFamily="34" charset="0"/>
            </a:endParaRPr>
          </a:p>
          <a:p>
            <a:pPr marL="457200" algn="l" rtl="0" eaLnBrk="1" fontAlgn="b" latinLnBrk="0" hangingPunct="1">
              <a:spcBef>
                <a:spcPts val="0"/>
              </a:spcBef>
              <a:spcAft>
                <a:spcPts val="0"/>
              </a:spcAft>
            </a:pPr>
            <a:r>
              <a:rPr lang="en-US" sz="1800" b="0" i="0" u="none" strike="noStrike" kern="1200" dirty="0">
                <a:solidFill>
                  <a:srgbClr val="000000"/>
                </a:solidFill>
                <a:effectLst/>
                <a:highlight>
                  <a:srgbClr val="FFFF00"/>
                </a:highlight>
                <a:latin typeface="Calibri" panose="020F0502020204030204" pitchFamily="34" charset="0"/>
              </a:rPr>
              <a:t>h.4 Impact of Trade on Environment and Sustainability (Goods And Services)*</a:t>
            </a:r>
            <a:endParaRPr lang="en-US" sz="1800" b="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r>
              <a:rPr lang="en-US" sz="1800" b="0" i="0" u="none" strike="noStrike" kern="1200" dirty="0">
                <a:solidFill>
                  <a:srgbClr val="000000"/>
                </a:solidFill>
                <a:effectLst/>
                <a:highlight>
                  <a:srgbClr val="C0C0C0"/>
                </a:highlight>
                <a:latin typeface="Calibri" panose="020F0502020204030204" pitchFamily="34" charset="0"/>
              </a:rPr>
              <a:t>h.5 Impact Of Trade On Well-Bering, Labor, Gender And Productivity (Goods And Services)</a:t>
            </a:r>
            <a:endParaRPr lang="en-US" sz="1800" b="0" i="0" u="none" strike="noStrike" dirty="0">
              <a:effectLst/>
              <a:highlight>
                <a:srgbClr val="C0C0C0"/>
              </a:highlight>
              <a:latin typeface="Arial" panose="020B0604020202020204" pitchFamily="34" charset="0"/>
            </a:endParaRPr>
          </a:p>
          <a:p>
            <a:pPr marL="457200" algn="l" rtl="0" eaLnBrk="1" fontAlgn="b" latinLnBrk="0" hangingPunct="1">
              <a:spcBef>
                <a:spcPts val="0"/>
              </a:spcBef>
              <a:spcAft>
                <a:spcPts val="0"/>
              </a:spcAft>
            </a:pPr>
            <a:r>
              <a:rPr lang="en-US" sz="1800" b="0" i="0" u="none" strike="noStrike" kern="1200" dirty="0">
                <a:solidFill>
                  <a:srgbClr val="000000"/>
                </a:solidFill>
                <a:effectLst/>
                <a:latin typeface="Calibri" panose="020F0502020204030204" pitchFamily="34" charset="0"/>
              </a:rPr>
              <a:t>h.6 Foreign Affiliates Statistics (FATS) (Goods And Services)</a:t>
            </a:r>
            <a:endParaRPr lang="en-US" sz="1800" b="0" i="0" u="none" strike="noStrike" dirty="0">
              <a:effectLst/>
              <a:latin typeface="Arial" panose="020B0604020202020204" pitchFamily="34" charset="0"/>
            </a:endParaRPr>
          </a:p>
          <a:p>
            <a:pPr marL="457200" algn="l" rtl="0" eaLnBrk="1" fontAlgn="b" latinLnBrk="0" hangingPunct="1">
              <a:spcBef>
                <a:spcPts val="0"/>
              </a:spcBef>
              <a:spcAft>
                <a:spcPts val="0"/>
              </a:spcAft>
            </a:pPr>
            <a:r>
              <a:rPr lang="en-US" sz="1800" b="0" i="0" u="none" strike="noStrike" kern="1200" dirty="0">
                <a:solidFill>
                  <a:srgbClr val="000000"/>
                </a:solidFill>
                <a:effectLst/>
                <a:highlight>
                  <a:srgbClr val="FFFF00"/>
                </a:highlight>
                <a:latin typeface="Calibri" panose="020F0502020204030204" pitchFamily="34" charset="0"/>
              </a:rPr>
              <a:t>h.7 Classification: BEC Rev.5, Business Functions (Goods And Services)*</a:t>
            </a:r>
            <a:endParaRPr lang="en-US" sz="1800" b="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r>
              <a:rPr lang="en-US" sz="1800" b="0" i="0" u="none" strike="noStrike" kern="1200" dirty="0">
                <a:solidFill>
                  <a:srgbClr val="000000"/>
                </a:solidFill>
                <a:effectLst/>
                <a:highlight>
                  <a:srgbClr val="FFFF00"/>
                </a:highlight>
                <a:latin typeface="Calibri" panose="020F0502020204030204" pitchFamily="34" charset="0"/>
              </a:rPr>
              <a:t>h.8 Impact Of ISIC And CPC Revisions (Goods And Services)*</a:t>
            </a:r>
            <a:endParaRPr lang="en-US" sz="1800" b="0" i="0" u="none" strike="noStrike" dirty="0">
              <a:effectLst/>
              <a:highlight>
                <a:srgbClr val="FFFF00"/>
              </a:highlight>
              <a:latin typeface="Arial" panose="020B0604020202020204" pitchFamily="34" charset="0"/>
            </a:endParaRPr>
          </a:p>
          <a:p>
            <a:pPr marL="457200" algn="l" rtl="0" eaLnBrk="1" fontAlgn="b" latinLnBrk="0" hangingPunct="1">
              <a:spcBef>
                <a:spcPts val="0"/>
              </a:spcBef>
              <a:spcAft>
                <a:spcPts val="0"/>
              </a:spcAft>
            </a:pPr>
            <a:endParaRPr lang="en-US" sz="1800" b="0" i="0" u="none" strike="noStrike" dirty="0">
              <a:effectLst/>
              <a:latin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8A48DF3F-A1A2-4765-976B-5963821F931D}"/>
              </a:ext>
            </a:extLst>
          </p:cNvPr>
          <p:cNvSpPr txBox="1"/>
          <p:nvPr/>
        </p:nvSpPr>
        <p:spPr>
          <a:xfrm>
            <a:off x="2605482" y="5172429"/>
            <a:ext cx="6614311" cy="461665"/>
          </a:xfrm>
          <a:prstGeom prst="rect">
            <a:avLst/>
          </a:prstGeom>
          <a:noFill/>
        </p:spPr>
        <p:txBody>
          <a:bodyPr wrap="none" rtlCol="0">
            <a:spAutoFit/>
          </a:bodyPr>
          <a:lstStyle/>
          <a:p>
            <a:r>
              <a:rPr lang="en-US" b="1" dirty="0">
                <a:highlight>
                  <a:srgbClr val="FFFF00"/>
                </a:highlight>
              </a:rPr>
              <a:t>Guidance Notes in the second global consultation</a:t>
            </a:r>
          </a:p>
        </p:txBody>
      </p:sp>
      <p:sp>
        <p:nvSpPr>
          <p:cNvPr id="8" name="TextBox 7">
            <a:extLst>
              <a:ext uri="{FF2B5EF4-FFF2-40B4-BE49-F238E27FC236}">
                <a16:creationId xmlns:a16="http://schemas.microsoft.com/office/drawing/2014/main" id="{B8B26EC7-C37F-40EB-91E9-8C3DD1287F57}"/>
              </a:ext>
            </a:extLst>
          </p:cNvPr>
          <p:cNvSpPr txBox="1"/>
          <p:nvPr/>
        </p:nvSpPr>
        <p:spPr>
          <a:xfrm>
            <a:off x="2605482" y="5618598"/>
            <a:ext cx="2896947" cy="461665"/>
          </a:xfrm>
          <a:prstGeom prst="rect">
            <a:avLst/>
          </a:prstGeom>
          <a:noFill/>
        </p:spPr>
        <p:txBody>
          <a:bodyPr wrap="none" rtlCol="0">
            <a:spAutoFit/>
          </a:bodyPr>
          <a:lstStyle/>
          <a:p>
            <a:r>
              <a:rPr lang="en-US" b="1" dirty="0">
                <a:highlight>
                  <a:srgbClr val="00FF00"/>
                </a:highlight>
              </a:rPr>
              <a:t>Dedicated handbook</a:t>
            </a:r>
          </a:p>
        </p:txBody>
      </p:sp>
      <p:sp>
        <p:nvSpPr>
          <p:cNvPr id="4" name="TextBox 3">
            <a:extLst>
              <a:ext uri="{FF2B5EF4-FFF2-40B4-BE49-F238E27FC236}">
                <a16:creationId xmlns:a16="http://schemas.microsoft.com/office/drawing/2014/main" id="{442BE64E-B636-CD1B-6480-910D76E539E5}"/>
              </a:ext>
            </a:extLst>
          </p:cNvPr>
          <p:cNvSpPr txBox="1"/>
          <p:nvPr/>
        </p:nvSpPr>
        <p:spPr>
          <a:xfrm>
            <a:off x="2605481" y="4748170"/>
            <a:ext cx="6271269" cy="461665"/>
          </a:xfrm>
          <a:prstGeom prst="rect">
            <a:avLst/>
          </a:prstGeom>
          <a:noFill/>
        </p:spPr>
        <p:txBody>
          <a:bodyPr wrap="none" rtlCol="0">
            <a:spAutoFit/>
          </a:bodyPr>
          <a:lstStyle/>
          <a:p>
            <a:r>
              <a:rPr lang="en-US" b="1" dirty="0">
                <a:highlight>
                  <a:srgbClr val="C0C0C0"/>
                </a:highlight>
              </a:rPr>
              <a:t>Guidance Notes in the first global consultation</a:t>
            </a:r>
          </a:p>
        </p:txBody>
      </p:sp>
    </p:spTree>
    <p:extLst>
      <p:ext uri="{BB962C8B-B14F-4D97-AF65-F5344CB8AC3E}">
        <p14:creationId xmlns:p14="http://schemas.microsoft.com/office/powerpoint/2010/main" val="32579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8</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660903" y="1628431"/>
            <a:ext cx="6032860" cy="499134"/>
          </a:xfrm>
        </p:spPr>
        <p:txBody>
          <a:bodyPr>
            <a:normAutofit fontScale="90000"/>
          </a:bodyPr>
          <a:lstStyle/>
          <a:p>
            <a:r>
              <a:rPr lang="en-US" dirty="0"/>
              <a:t>Topics for 2</a:t>
            </a:r>
            <a:r>
              <a:rPr lang="en-US" baseline="30000" dirty="0"/>
              <a:t>nd</a:t>
            </a:r>
            <a:r>
              <a:rPr lang="en-US" dirty="0"/>
              <a:t> global consultation</a:t>
            </a:r>
          </a:p>
        </p:txBody>
      </p:sp>
      <p:sp>
        <p:nvSpPr>
          <p:cNvPr id="2" name="TextBox 1">
            <a:extLst>
              <a:ext uri="{FF2B5EF4-FFF2-40B4-BE49-F238E27FC236}">
                <a16:creationId xmlns:a16="http://schemas.microsoft.com/office/drawing/2014/main" id="{2C32888C-8E52-3C00-3923-9BA84A9BD7EE}"/>
              </a:ext>
            </a:extLst>
          </p:cNvPr>
          <p:cNvSpPr txBox="1"/>
          <p:nvPr/>
        </p:nvSpPr>
        <p:spPr>
          <a:xfrm>
            <a:off x="748609" y="2316305"/>
            <a:ext cx="5945154" cy="3970318"/>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Wingdings" panose="05000000000000000000" pitchFamily="2" charset="2"/>
              <a:buChar char="§"/>
            </a:pPr>
            <a:endParaRPr lang="en-US" altLang="en-US" sz="1800" dirty="0"/>
          </a:p>
          <a:p>
            <a:pPr marL="342900" indent="-342900" eaLnBrk="1" hangingPunct="1">
              <a:buFont typeface="Wingdings" panose="05000000000000000000" pitchFamily="2" charset="2"/>
              <a:buChar char="§"/>
            </a:pPr>
            <a:r>
              <a:rPr lang="en-US" altLang="en-US" sz="1800" dirty="0"/>
              <a:t>[Topic #1: Scope of IMTS, inclusion of goods </a:t>
            </a:r>
          </a:p>
          <a:p>
            <a:pPr eaLnBrk="1" hangingPunct="1"/>
            <a:r>
              <a:rPr lang="en-US" altLang="en-US" sz="1800" dirty="0"/>
              <a:t>                      crossing the border illegally] </a:t>
            </a:r>
          </a:p>
          <a:p>
            <a:pPr marL="342900" indent="-342900" eaLnBrk="1" hangingPunct="1">
              <a:buFont typeface="Wingdings" panose="05000000000000000000" pitchFamily="2" charset="2"/>
              <a:buChar char="§"/>
            </a:pPr>
            <a:r>
              <a:rPr lang="en-US" altLang="en-US" sz="1800" dirty="0"/>
              <a:t>[Topic #2: Amended scope of Informal </a:t>
            </a:r>
          </a:p>
          <a:p>
            <a:pPr eaLnBrk="1" hangingPunct="1"/>
            <a:r>
              <a:rPr lang="en-US" altLang="en-US" sz="1800" dirty="0"/>
              <a:t>                      Cross-Border Trade (ICBT)]</a:t>
            </a:r>
          </a:p>
          <a:p>
            <a:pPr marL="342900" indent="-342900" eaLnBrk="1" hangingPunct="1">
              <a:buFont typeface="Wingdings" panose="05000000000000000000" pitchFamily="2" charset="2"/>
              <a:buChar char="§"/>
            </a:pPr>
            <a:r>
              <a:rPr lang="en-US" altLang="en-US" sz="1800" dirty="0"/>
              <a:t>[Topic #3: Global production arrangement,          </a:t>
            </a:r>
          </a:p>
          <a:p>
            <a:pPr eaLnBrk="1" hangingPunct="1"/>
            <a:r>
              <a:rPr lang="en-US" altLang="en-US" sz="1800" dirty="0"/>
              <a:t>                      including FGPs and nature of</a:t>
            </a:r>
          </a:p>
          <a:p>
            <a:pPr eaLnBrk="1" hangingPunct="1"/>
            <a:r>
              <a:rPr lang="en-US" altLang="en-US" sz="1800" dirty="0"/>
              <a:t>                      transaction and customs procedure codes] </a:t>
            </a:r>
          </a:p>
          <a:p>
            <a:pPr marL="342900" indent="-342900" eaLnBrk="1" hangingPunct="1">
              <a:buFont typeface="Wingdings" panose="05000000000000000000" pitchFamily="2" charset="2"/>
              <a:buChar char="§"/>
            </a:pPr>
            <a:r>
              <a:rPr lang="en-US" altLang="en-US" sz="1800" dirty="0"/>
              <a:t>[Topic #4: Trade System] </a:t>
            </a:r>
          </a:p>
          <a:p>
            <a:pPr marL="342900" indent="-342900" eaLnBrk="1" hangingPunct="1">
              <a:buFont typeface="Wingdings" panose="05000000000000000000" pitchFamily="2" charset="2"/>
              <a:buChar char="§"/>
            </a:pPr>
            <a:r>
              <a:rPr lang="en-US" altLang="en-US" sz="1800" dirty="0"/>
              <a:t>[Topic #5: SDMX for trade statistics] </a:t>
            </a:r>
          </a:p>
          <a:p>
            <a:pPr marL="342900" indent="-342900" eaLnBrk="1" hangingPunct="1">
              <a:buFont typeface="Wingdings" panose="05000000000000000000" pitchFamily="2" charset="2"/>
              <a:buChar char="§"/>
            </a:pPr>
            <a:r>
              <a:rPr lang="en-US" altLang="en-US" sz="1800" dirty="0"/>
              <a:t>[Topic #6: National practice assessment on </a:t>
            </a:r>
          </a:p>
          <a:p>
            <a:pPr eaLnBrk="1" hangingPunct="1"/>
            <a:r>
              <a:rPr lang="en-US" altLang="en-US" sz="1800" dirty="0"/>
              <a:t>                     integrating business and trade statistics]</a:t>
            </a:r>
          </a:p>
          <a:p>
            <a:pPr marL="342900" indent="-342900" eaLnBrk="1" hangingPunct="1">
              <a:buFont typeface="Wingdings" panose="05000000000000000000" pitchFamily="2" charset="2"/>
              <a:buChar char="§"/>
            </a:pPr>
            <a:r>
              <a:rPr lang="en-US" altLang="en-US" sz="1800" dirty="0"/>
              <a:t>[Topic #7: National practice assessment on the </a:t>
            </a:r>
          </a:p>
          <a:p>
            <a:pPr eaLnBrk="1" hangingPunct="1"/>
            <a:r>
              <a:rPr lang="en-US" altLang="en-US" sz="1800" dirty="0"/>
              <a:t>                     valuation of long-term contracts]</a:t>
            </a:r>
          </a:p>
        </p:txBody>
      </p:sp>
      <p:graphicFrame>
        <p:nvGraphicFramePr>
          <p:cNvPr id="3" name="Table 2">
            <a:extLst>
              <a:ext uri="{FF2B5EF4-FFF2-40B4-BE49-F238E27FC236}">
                <a16:creationId xmlns:a16="http://schemas.microsoft.com/office/drawing/2014/main" id="{A54C5338-43C4-1C31-F678-D3A0F84595A2}"/>
              </a:ext>
            </a:extLst>
          </p:cNvPr>
          <p:cNvGraphicFramePr>
            <a:graphicFrameLocks noGrp="1"/>
          </p:cNvGraphicFramePr>
          <p:nvPr>
            <p:extLst>
              <p:ext uri="{D42A27DB-BD31-4B8C-83A1-F6EECF244321}">
                <p14:modId xmlns:p14="http://schemas.microsoft.com/office/powerpoint/2010/main" val="3673512265"/>
              </p:ext>
            </p:extLst>
          </p:nvPr>
        </p:nvGraphicFramePr>
        <p:xfrm>
          <a:off x="6881183" y="2316305"/>
          <a:ext cx="5103670" cy="3975866"/>
        </p:xfrm>
        <a:graphic>
          <a:graphicData uri="http://schemas.openxmlformats.org/drawingml/2006/table">
            <a:tbl>
              <a:tblPr firstRow="1" firstCol="1" bandRow="1"/>
              <a:tblGrid>
                <a:gridCol w="390072">
                  <a:extLst>
                    <a:ext uri="{9D8B030D-6E8A-4147-A177-3AD203B41FA5}">
                      <a16:colId xmlns:a16="http://schemas.microsoft.com/office/drawing/2014/main" val="668347773"/>
                    </a:ext>
                  </a:extLst>
                </a:gridCol>
                <a:gridCol w="3535199">
                  <a:extLst>
                    <a:ext uri="{9D8B030D-6E8A-4147-A177-3AD203B41FA5}">
                      <a16:colId xmlns:a16="http://schemas.microsoft.com/office/drawing/2014/main" val="2390102667"/>
                    </a:ext>
                  </a:extLst>
                </a:gridCol>
                <a:gridCol w="1178399">
                  <a:extLst>
                    <a:ext uri="{9D8B030D-6E8A-4147-A177-3AD203B41FA5}">
                      <a16:colId xmlns:a16="http://schemas.microsoft.com/office/drawing/2014/main" val="2323970556"/>
                    </a:ext>
                  </a:extLst>
                </a:gridCol>
              </a:tblGrid>
              <a:tr h="158115">
                <a:tc gridSpan="3">
                  <a:txBody>
                    <a:bodyPr/>
                    <a:lstStyle/>
                    <a:p>
                      <a:pPr marL="0" marR="0" fontAlgn="base">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Additional items for information</a:t>
                      </a:r>
                      <a:endParaRPr lang="en-US" sz="1800" b="1"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8300366"/>
                  </a:ext>
                </a:extLst>
              </a:tr>
              <a:tr h="158115">
                <a:tc gridSpan="2">
                  <a:txBody>
                    <a:bodyPr/>
                    <a:lstStyle/>
                    <a:p>
                      <a:pPr marL="0" marR="0" fontAlgn="base">
                        <a:lnSpc>
                          <a:spcPct val="107000"/>
                        </a:lnSpc>
                        <a:spcBef>
                          <a:spcPts val="0"/>
                        </a:spcBef>
                        <a:spcAft>
                          <a:spcPts val="0"/>
                        </a:spcAft>
                      </a:pPr>
                      <a:r>
                        <a:rPr lang="en-US" sz="1800" b="1" i="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i="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Topic</a:t>
                      </a:r>
                      <a:endParaRPr lang="en-US" sz="1800" b="1" i="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hMerge="1">
                  <a:txBody>
                    <a:bodyPr/>
                    <a:lstStyle/>
                    <a:p>
                      <a:endParaRPr lang="en-US"/>
                    </a:p>
                  </a:txBody>
                  <a:tcPr/>
                </a:tc>
                <a:tc>
                  <a:txBody>
                    <a:bodyPr/>
                    <a:lstStyle/>
                    <a:p>
                      <a:pPr marL="0" marR="0" fontAlgn="base">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Related GN</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361008508"/>
                  </a:ext>
                </a:extLst>
              </a:tr>
              <a:tr h="165735">
                <a:tc>
                  <a:txBody>
                    <a:bodyPr/>
                    <a:lstStyle/>
                    <a:p>
                      <a:pPr marL="0" marR="0" algn="r"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1</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Bilateral asymmetries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GNV.3</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2653817809"/>
                  </a:ext>
                </a:extLst>
              </a:tr>
              <a:tr h="158115">
                <a:tc>
                  <a:txBody>
                    <a:bodyPr/>
                    <a:lstStyle/>
                    <a:p>
                      <a:pPr marL="0" marR="0" algn="r"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Measurement of Modes of Supply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GNV.10</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386494669"/>
                  </a:ext>
                </a:extLst>
              </a:tr>
              <a:tr h="165735">
                <a:tc>
                  <a:txBody>
                    <a:bodyPr/>
                    <a:lstStyle/>
                    <a:p>
                      <a:pPr marL="0" marR="0" algn="r"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Impact of trade on the environment and sustainability </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GNH.4</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3257221439"/>
                  </a:ext>
                </a:extLst>
              </a:tr>
              <a:tr h="158115">
                <a:tc>
                  <a:txBody>
                    <a:bodyPr/>
                    <a:lstStyle/>
                    <a:p>
                      <a:pPr marL="0" marR="0" algn="r"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Impact of ISIC and CPC Revisions </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GNH.8</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2371819809"/>
                  </a:ext>
                </a:extLst>
              </a:tr>
              <a:tr h="165735">
                <a:tc>
                  <a:txBody>
                    <a:bodyPr/>
                    <a:lstStyle/>
                    <a:p>
                      <a:pPr marL="0" marR="0" algn="r"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5</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Use of alternative data sources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GNV.14</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2856977917"/>
                  </a:ext>
                </a:extLst>
              </a:tr>
              <a:tr h="165735">
                <a:tc>
                  <a:txBody>
                    <a:bodyPr/>
                    <a:lstStyle/>
                    <a:p>
                      <a:pPr marL="0" marR="0" algn="r"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6</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Price and Volume Measurement </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GNV.8</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4260694245"/>
                  </a:ext>
                </a:extLst>
              </a:tr>
              <a:tr h="111125">
                <a:tc>
                  <a:txBody>
                    <a:bodyPr/>
                    <a:lstStyle/>
                    <a:p>
                      <a:pPr marL="0" marR="0" algn="r"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7</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Classification: BEC Rev.5 and Business Functions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GNH.7</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1576845926"/>
                  </a:ext>
                </a:extLst>
              </a:tr>
              <a:tr h="111125">
                <a:tc>
                  <a:txBody>
                    <a:bodyPr/>
                    <a:lstStyle/>
                    <a:p>
                      <a:pPr marL="0" marR="0" algn="r" fontAlgn="base">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8</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Arial" panose="020B0604020202020204" pitchFamily="34" charset="0"/>
                        </a:rPr>
                        <a:t>Treatment of coins of legal tenders from precious metals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tc>
                  <a:txBody>
                    <a:bodyPr/>
                    <a:lstStyle/>
                    <a:p>
                      <a:pPr marL="0" marR="0" fontAlgn="base">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GNV.13b</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572780300"/>
                  </a:ext>
                </a:extLst>
              </a:tr>
            </a:tbl>
          </a:graphicData>
        </a:graphic>
      </p:graphicFrame>
    </p:spTree>
    <p:extLst>
      <p:ext uri="{BB962C8B-B14F-4D97-AF65-F5344CB8AC3E}">
        <p14:creationId xmlns:p14="http://schemas.microsoft.com/office/powerpoint/2010/main" val="139415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69CF903-CAC6-4C72-8B10-1B326B9D4EF1}"/>
              </a:ext>
            </a:extLst>
          </p:cNvPr>
          <p:cNvSpPr txBox="1">
            <a:spLocks/>
          </p:cNvSpPr>
          <p:nvPr/>
        </p:nvSpPr>
        <p:spPr>
          <a:xfrm>
            <a:off x="9502462" y="640272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900" kern="1200">
                <a:solidFill>
                  <a:schemeClr val="tx2"/>
                </a:solidFill>
                <a:latin typeface="Verdana" pitchFamily="34" charset="0"/>
                <a:ea typeface="+mn-ea"/>
                <a:cs typeface="Arial" charset="0"/>
              </a:defRPr>
            </a:lvl1pPr>
            <a:lvl2pPr marL="4572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2pPr>
            <a:lvl3pPr marL="9144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3pPr>
            <a:lvl4pPr marL="13716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4pPr>
            <a:lvl5pPr marL="1828800" algn="l" defTabSz="914400" rtl="0" eaLnBrk="1" fontAlgn="base" latinLnBrk="0" hangingPunct="1">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fld id="{F8D1AF4C-2CDD-4F02-BBAD-0DA87E362547}" type="slidenum">
              <a:rPr lang="en-US" smtClean="0"/>
              <a:pPr/>
              <a:t>9</a:t>
            </a:fld>
            <a:endParaRPr lang="en-US" dirty="0"/>
          </a:p>
        </p:txBody>
      </p:sp>
      <p:sp>
        <p:nvSpPr>
          <p:cNvPr id="11" name="Title 1">
            <a:extLst>
              <a:ext uri="{FF2B5EF4-FFF2-40B4-BE49-F238E27FC236}">
                <a16:creationId xmlns:a16="http://schemas.microsoft.com/office/drawing/2014/main" id="{687B7D36-D621-4A74-A2D3-1C263084BA9A}"/>
              </a:ext>
            </a:extLst>
          </p:cNvPr>
          <p:cNvSpPr>
            <a:spLocks noGrp="1"/>
          </p:cNvSpPr>
          <p:nvPr>
            <p:ph type="title"/>
          </p:nvPr>
        </p:nvSpPr>
        <p:spPr>
          <a:xfrm>
            <a:off x="660903" y="1628431"/>
            <a:ext cx="10511828" cy="499134"/>
          </a:xfrm>
        </p:spPr>
        <p:txBody>
          <a:bodyPr>
            <a:normAutofit/>
          </a:bodyPr>
          <a:lstStyle/>
          <a:p>
            <a:r>
              <a:rPr lang="en-US" sz="2200" dirty="0"/>
              <a:t>[Topic #1: Scope of IMTS, inclusion of goods crossing the border illegally]</a:t>
            </a:r>
          </a:p>
        </p:txBody>
      </p:sp>
      <p:sp>
        <p:nvSpPr>
          <p:cNvPr id="2" name="TextBox 1">
            <a:extLst>
              <a:ext uri="{FF2B5EF4-FFF2-40B4-BE49-F238E27FC236}">
                <a16:creationId xmlns:a16="http://schemas.microsoft.com/office/drawing/2014/main" id="{2C32888C-8E52-3C00-3923-9BA84A9BD7EE}"/>
              </a:ext>
            </a:extLst>
          </p:cNvPr>
          <p:cNvSpPr txBox="1"/>
          <p:nvPr/>
        </p:nvSpPr>
        <p:spPr>
          <a:xfrm>
            <a:off x="748609" y="2316305"/>
            <a:ext cx="10332644" cy="3046988"/>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Aft>
                <a:spcPts val="1200"/>
              </a:spcAft>
              <a:buFont typeface="Wingdings" panose="05000000000000000000" pitchFamily="2" charset="2"/>
              <a:buChar char="§"/>
            </a:pPr>
            <a:r>
              <a:rPr lang="en-US" altLang="en-US" sz="1800" dirty="0">
                <a:cs typeface="Arial" panose="020B0604020202020204" pitchFamily="34" charset="0"/>
              </a:rPr>
              <a:t>Recall: IMTS 2010 recommends exclusion of Goods entering or leaving the economic territory of a country illegally (para 1.59).</a:t>
            </a:r>
          </a:p>
          <a:p>
            <a:pPr marL="285750" indent="-285750" eaLnBrk="1" hangingPunct="1">
              <a:spcAft>
                <a:spcPts val="1200"/>
              </a:spcAft>
              <a:buFont typeface="Wingdings" panose="05000000000000000000" pitchFamily="2" charset="2"/>
              <a:buChar char="§"/>
            </a:pPr>
            <a:r>
              <a:rPr lang="en-US" altLang="en-US" sz="1800" dirty="0">
                <a:cs typeface="Arial" panose="020B0604020202020204" pitchFamily="34" charset="0"/>
              </a:rPr>
              <a:t>The general recording principle of IMTS requires that all goods which add to or subtract from the stock of material resources of a country by entering (imports) or leaving (exports) its economic territory should be recorded.</a:t>
            </a:r>
          </a:p>
          <a:p>
            <a:pPr marL="285750" indent="-285750" eaLnBrk="1" hangingPunct="1">
              <a:spcAft>
                <a:spcPts val="1200"/>
              </a:spcAft>
              <a:buFont typeface="Wingdings" panose="05000000000000000000" pitchFamily="2" charset="2"/>
              <a:buChar char="§"/>
            </a:pPr>
            <a:r>
              <a:rPr lang="en-US" sz="1800" b="0" i="0" dirty="0">
                <a:solidFill>
                  <a:srgbClr val="000000"/>
                </a:solidFill>
                <a:effectLst/>
                <a:cs typeface="Arial" panose="020B0604020202020204" pitchFamily="34" charset="0"/>
              </a:rPr>
              <a:t>V.4b considers the treatment of non-observed trade which includes, among others, trade in illegal goods and services, and trade in goods otherwise legal but entering or leaving the economic territory of a country illegally and services otherwise legal but provided or acquired illegally.</a:t>
            </a:r>
          </a:p>
          <a:p>
            <a:pPr marL="285750" indent="-285750" eaLnBrk="1" hangingPunct="1">
              <a:spcAft>
                <a:spcPts val="1200"/>
              </a:spcAft>
              <a:buFont typeface="Wingdings" panose="05000000000000000000" pitchFamily="2" charset="2"/>
              <a:buChar char="§"/>
            </a:pPr>
            <a:r>
              <a:rPr lang="en-US" sz="1800" dirty="0">
                <a:solidFill>
                  <a:srgbClr val="000000"/>
                </a:solidFill>
                <a:cs typeface="Arial" panose="020B0604020202020204" pitchFamily="34" charset="0"/>
              </a:rPr>
              <a:t>Recommend expanding scope of IMTS and ICBT.</a:t>
            </a:r>
            <a:endParaRPr lang="en-US" sz="1800" b="0" i="0" dirty="0">
              <a:solidFill>
                <a:srgbClr val="000000"/>
              </a:solidFill>
              <a:effectLst/>
              <a:cs typeface="Arial" panose="020B0604020202020204" pitchFamily="34" charset="0"/>
            </a:endParaRPr>
          </a:p>
        </p:txBody>
      </p:sp>
    </p:spTree>
    <p:extLst>
      <p:ext uri="{BB962C8B-B14F-4D97-AF65-F5344CB8AC3E}">
        <p14:creationId xmlns:p14="http://schemas.microsoft.com/office/powerpoint/2010/main" val="3242450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A Update Timeline3" id="{7B903F04-7058-4004-802D-FF313020E35E}" vid="{6D7FCEA7-4F05-4536-9E32-980C29518D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24F25E6497ED43898D504973DBDCA9" ma:contentTypeVersion="18" ma:contentTypeDescription="Create a new document." ma:contentTypeScope="" ma:versionID="112f917aed6372d052466bce40c2123a">
  <xsd:schema xmlns:xsd="http://www.w3.org/2001/XMLSchema" xmlns:xs="http://www.w3.org/2001/XMLSchema" xmlns:p="http://schemas.microsoft.com/office/2006/metadata/properties" xmlns:ns2="4f447018-c40e-40e5-80f8-c919516cf764" xmlns:ns3="6b41ce5a-22ff-4aef-bca2-14b56bf0aa25" xmlns:ns4="985ec44e-1bab-4c0b-9df0-6ba128686fc9" targetNamespace="http://schemas.microsoft.com/office/2006/metadata/properties" ma:root="true" ma:fieldsID="af12a5c22fde48320d90163fd64baec5" ns2:_="" ns3:_="" ns4:_="">
    <xsd:import namespace="4f447018-c40e-40e5-80f8-c919516cf764"/>
    <xsd:import namespace="6b41ce5a-22ff-4aef-bca2-14b56bf0aa25"/>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47018-c40e-40e5-80f8-c919516cf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41ce5a-22ff-4aef-bca2-14b56bf0aa2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34de355-2535-4860-8d3d-a17c1c6094fe}" ma:internalName="TaxCatchAll" ma:showField="CatchAllData" ma:web="6b41ce5a-22ff-4aef-bca2-14b56bf0aa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4f447018-c40e-40e5-80f8-c919516cf7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16DA95-EDB3-4CF1-B50C-68882713D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47018-c40e-40e5-80f8-c919516cf764"/>
    <ds:schemaRef ds:uri="6b41ce5a-22ff-4aef-bca2-14b56bf0aa25"/>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63D04B-AA8B-471B-95C8-11139D169319}">
  <ds:schemaRef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6b41ce5a-22ff-4aef-bca2-14b56bf0aa25"/>
    <ds:schemaRef ds:uri="985ec44e-1bab-4c0b-9df0-6ba128686fc9"/>
    <ds:schemaRef ds:uri="http://schemas.openxmlformats.org/package/2006/metadata/core-properties"/>
    <ds:schemaRef ds:uri="4f447018-c40e-40e5-80f8-c919516cf76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D18B781-C295-4B55-B1BB-71E5708EF1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5090</TotalTime>
  <Words>5664</Words>
  <Application>Microsoft Office PowerPoint</Application>
  <PresentationFormat>Widescreen</PresentationFormat>
  <Paragraphs>674</Paragraphs>
  <Slides>58</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Helv</vt:lpstr>
      <vt:lpstr>Helvetica Neue LT Std 45 Light</vt:lpstr>
      <vt:lpstr>Arial</vt:lpstr>
      <vt:lpstr>Calibri</vt:lpstr>
      <vt:lpstr>Calibri Light</vt:lpstr>
      <vt:lpstr>Courier New</vt:lpstr>
      <vt:lpstr>Helvetica</vt:lpstr>
      <vt:lpstr>Montserrat</vt:lpstr>
      <vt:lpstr>Roboto</vt:lpstr>
      <vt:lpstr>Symbol</vt:lpstr>
      <vt:lpstr>Times New Roman</vt:lpstr>
      <vt:lpstr>Verdana</vt:lpstr>
      <vt:lpstr>Wingdings</vt:lpstr>
      <vt:lpstr>Office Theme</vt:lpstr>
      <vt:lpstr>PowerPoint Presentation</vt:lpstr>
      <vt:lpstr>Manuals on international trade statistics</vt:lpstr>
      <vt:lpstr>PowerPoint Presentation</vt:lpstr>
      <vt:lpstr>PowerPoint Presentation</vt:lpstr>
      <vt:lpstr>PowerPoint Presentation</vt:lpstr>
      <vt:lpstr>PowerPoint Presentation</vt:lpstr>
      <vt:lpstr>PowerPoint Presentation</vt:lpstr>
      <vt:lpstr>Topics for 2nd global consultation</vt:lpstr>
      <vt:lpstr>[Topic #1: Scope of IMTS, inclusion of goods crossing the border illegally]</vt:lpstr>
      <vt:lpstr>[Topic #1: Scope of IMTS, inclusion of goods crossing the border illegally]</vt:lpstr>
      <vt:lpstr>Amended scope of Informal Cross-Border Trade (ICBT) </vt:lpstr>
      <vt:lpstr>Decision tree for classifying informal cross-border trade in goods in IMTS</vt:lpstr>
      <vt:lpstr>[Topic #2: Global production arrangement, including Factoryless Goods Producers (FGPs) and nature of transaction and customs procedure codes]</vt:lpstr>
      <vt:lpstr>[Topic #2: Global production arrangement, including Factoryless Goods Producers (FGPs) and nature of transaction and customs procedure codes]</vt:lpstr>
      <vt:lpstr>[Topic #3: Trade System]</vt:lpstr>
      <vt:lpstr>[Topic #4: SDMX for trade statistics]</vt:lpstr>
      <vt:lpstr>[Topic #5: National practices assessment on integrating business and trade statistics ]</vt:lpstr>
      <vt:lpstr>[Topic #6: National practice assessment on the valuation of long-term contracts]</vt:lpstr>
      <vt:lpstr>PowerPoint Presentation</vt:lpstr>
      <vt:lpstr>General Timeline – of IMTS and MSITS update </vt:lpstr>
      <vt:lpstr>Progress update on the revision of IMTS 2010</vt:lpstr>
      <vt:lpstr>IMTS revision – guiding principles, status  Chief editors (ABS) and various cluster/chapter leads</vt:lpstr>
      <vt:lpstr>Progress update on the revision of MSITS 2010</vt:lpstr>
      <vt:lpstr>MSITS revision – guiding principles</vt:lpstr>
      <vt:lpstr>Suggested broad outline of new MSITS</vt:lpstr>
      <vt:lpstr>Suggested broad outline of new MSITS</vt:lpstr>
      <vt:lpstr>Suggested broad outline of new MSITS</vt:lpstr>
      <vt:lpstr>Suggested broad outline of new MSITS</vt:lpstr>
      <vt:lpstr>Annexes</vt:lpstr>
      <vt:lpstr>Where do we stand?</vt:lpstr>
      <vt:lpstr>Current TT GN related to services</vt:lpstr>
      <vt:lpstr>Current TT GN related to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Markie Muryawan</dc:creator>
  <cp:lastModifiedBy>Vysaul Nyirongo</cp:lastModifiedBy>
  <cp:revision>45</cp:revision>
  <cp:lastPrinted>2015-05-05T19:02:03Z</cp:lastPrinted>
  <dcterms:created xsi:type="dcterms:W3CDTF">2003-09-08T09:07:59Z</dcterms:created>
  <dcterms:modified xsi:type="dcterms:W3CDTF">2024-04-16T08:14:29Z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0x0101007024F25E6497ED43898D504973DBDCA9</vt:lpwstr>
  </property>
  <property fmtid="{D5CDD505-2E9C-101B-9397-08002B2CF9AE}" pid="3" name="Order">
    <vt:r8>1347200</vt:r8>
  </property>
  <property fmtid="{D5CDD505-2E9C-101B-9397-08002B2CF9AE}" pid="4" name="MediaServiceImageTags">
    <vt:lpwstr/>
  </property>
</Properties>
</file>