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wdp" ContentType="image/vnd.ms-photo"/>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2"/>
  </p:notesMasterIdLst>
  <p:handoutMasterIdLst>
    <p:handoutMasterId r:id="rId13"/>
  </p:handoutMasterIdLst>
  <p:sldIdLst>
    <p:sldId id="1218" r:id="rId2"/>
    <p:sldId id="1190" r:id="rId3"/>
    <p:sldId id="1219" r:id="rId4"/>
    <p:sldId id="1220" r:id="rId5"/>
    <p:sldId id="1222" r:id="rId6"/>
    <p:sldId id="1224" r:id="rId7"/>
    <p:sldId id="1221" r:id="rId8"/>
    <p:sldId id="1225" r:id="rId9"/>
    <p:sldId id="1223" r:id="rId10"/>
    <p:sldId id="1216" r:id="rId11"/>
  </p:sldIdLst>
  <p:sldSz cx="12192000" cy="6858000"/>
  <p:notesSz cx="6799263" cy="9929813"/>
  <p:defaultTextStyle>
    <a:defPPr>
      <a:defRPr lang="en-US"/>
    </a:defPPr>
    <a:lvl1pPr marL="0" algn="l" defTabSz="914314" rtl="0" eaLnBrk="1" latinLnBrk="0" hangingPunct="1">
      <a:defRPr sz="1800" kern="1200">
        <a:solidFill>
          <a:schemeClr val="tx1"/>
        </a:solidFill>
        <a:latin typeface="+mn-lt"/>
        <a:ea typeface="+mn-ea"/>
        <a:cs typeface="+mn-cs"/>
      </a:defRPr>
    </a:lvl1pPr>
    <a:lvl2pPr marL="457157" algn="l" defTabSz="914314" rtl="0" eaLnBrk="1" latinLnBrk="0" hangingPunct="1">
      <a:defRPr sz="1800" kern="1200">
        <a:solidFill>
          <a:schemeClr val="tx1"/>
        </a:solidFill>
        <a:latin typeface="+mn-lt"/>
        <a:ea typeface="+mn-ea"/>
        <a:cs typeface="+mn-cs"/>
      </a:defRPr>
    </a:lvl2pPr>
    <a:lvl3pPr marL="914314" algn="l" defTabSz="914314" rtl="0" eaLnBrk="1" latinLnBrk="0" hangingPunct="1">
      <a:defRPr sz="1800" kern="1200">
        <a:solidFill>
          <a:schemeClr val="tx1"/>
        </a:solidFill>
        <a:latin typeface="+mn-lt"/>
        <a:ea typeface="+mn-ea"/>
        <a:cs typeface="+mn-cs"/>
      </a:defRPr>
    </a:lvl3pPr>
    <a:lvl4pPr marL="1371472" algn="l" defTabSz="914314" rtl="0" eaLnBrk="1" latinLnBrk="0" hangingPunct="1">
      <a:defRPr sz="1800" kern="1200">
        <a:solidFill>
          <a:schemeClr val="tx1"/>
        </a:solidFill>
        <a:latin typeface="+mn-lt"/>
        <a:ea typeface="+mn-ea"/>
        <a:cs typeface="+mn-cs"/>
      </a:defRPr>
    </a:lvl4pPr>
    <a:lvl5pPr marL="1828628" algn="l" defTabSz="914314" rtl="0" eaLnBrk="1" latinLnBrk="0" hangingPunct="1">
      <a:defRPr sz="1800" kern="1200">
        <a:solidFill>
          <a:schemeClr val="tx1"/>
        </a:solidFill>
        <a:latin typeface="+mn-lt"/>
        <a:ea typeface="+mn-ea"/>
        <a:cs typeface="+mn-cs"/>
      </a:defRPr>
    </a:lvl5pPr>
    <a:lvl6pPr marL="2285785" algn="l" defTabSz="914314" rtl="0" eaLnBrk="1" latinLnBrk="0" hangingPunct="1">
      <a:defRPr sz="1800" kern="1200">
        <a:solidFill>
          <a:schemeClr val="tx1"/>
        </a:solidFill>
        <a:latin typeface="+mn-lt"/>
        <a:ea typeface="+mn-ea"/>
        <a:cs typeface="+mn-cs"/>
      </a:defRPr>
    </a:lvl6pPr>
    <a:lvl7pPr marL="2742942" algn="l" defTabSz="914314" rtl="0" eaLnBrk="1" latinLnBrk="0" hangingPunct="1">
      <a:defRPr sz="1800" kern="1200">
        <a:solidFill>
          <a:schemeClr val="tx1"/>
        </a:solidFill>
        <a:latin typeface="+mn-lt"/>
        <a:ea typeface="+mn-ea"/>
        <a:cs typeface="+mn-cs"/>
      </a:defRPr>
    </a:lvl7pPr>
    <a:lvl8pPr marL="3200100" algn="l" defTabSz="914314" rtl="0" eaLnBrk="1" latinLnBrk="0" hangingPunct="1">
      <a:defRPr sz="1800" kern="1200">
        <a:solidFill>
          <a:schemeClr val="tx1"/>
        </a:solidFill>
        <a:latin typeface="+mn-lt"/>
        <a:ea typeface="+mn-ea"/>
        <a:cs typeface="+mn-cs"/>
      </a:defRPr>
    </a:lvl8pPr>
    <a:lvl9pPr marL="3657257" algn="l" defTabSz="914314"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31754463-30FA-824E-9681-17E0926DDDD5}">
          <p14:sldIdLst>
            <p14:sldId id="1218"/>
            <p14:sldId id="1190"/>
            <p14:sldId id="1219"/>
            <p14:sldId id="1220"/>
            <p14:sldId id="1222"/>
            <p14:sldId id="1224"/>
            <p14:sldId id="1221"/>
            <p14:sldId id="1225"/>
            <p14:sldId id="1223"/>
            <p14:sldId id="1216"/>
          </p14:sldIdLst>
        </p14:section>
      </p14:sectionLst>
    </p:ext>
    <p:ext uri="{EFAFB233-063F-42B5-8137-9DF3F51BA10A}">
      <p15:sldGuideLst xmlns:p15="http://schemas.microsoft.com/office/powerpoint/2012/main"/>
    </p:ext>
    <p:ext uri="{2D200454-40CA-4A62-9FC3-DE9A4176ACB9}">
      <p15:notesGuideLst xmlns:p15="http://schemas.microsoft.com/office/powerpoint/2012/main">
        <p15:guide id="1" orient="horz" pos="3034" userDrawn="1">
          <p15:clr>
            <a:srgbClr val="A4A3A4"/>
          </p15:clr>
        </p15:guide>
        <p15:guide id="2" pos="2056" userDrawn="1">
          <p15:clr>
            <a:srgbClr val="A4A3A4"/>
          </p15:clr>
        </p15:guide>
        <p15:guide id="3" orient="horz" pos="3128" userDrawn="1">
          <p15:clr>
            <a:srgbClr val="A4A3A4"/>
          </p15:clr>
        </p15:guide>
        <p15:guide id="4" pos="214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Spofford, Laura" initials="SL" lastIdx="2" clrIdx="6">
    <p:extLst>
      <p:ext uri="{19B8F6BF-5375-455C-9EA6-DF929625EA0E}">
        <p15:presenceInfo xmlns:p15="http://schemas.microsoft.com/office/powerpoint/2012/main" userId="S::lspofford@imf.org::729f3023-7458-4886-8b15-5f4e1b9d797d" providerId="AD"/>
      </p:ext>
    </p:extLst>
  </p:cmAuthor>
  <p:cmAuthor id="1" name="Nandwa, Boaz" initials="NB" lastIdx="10" clrIdx="0"/>
  <p:cmAuthor id="2" name="Kamil Dybczak" initials="KD" lastIdx="10" clrIdx="1"/>
  <p:cmAuthor id="3" name="Tamirisa, Natalia" initials="TN" lastIdx="12" clrIdx="2"/>
  <p:cmAuthor id="4" name="Almalik, Mansour" initials="AM" lastIdx="6" clrIdx="3"/>
  <p:cmAuthor id="5" name="Pierre, Gaelle" initials="PG" lastIdx="3" clrIdx="4"/>
  <p:cmAuthor id="6" name="Basile, Gregory" initials="BG" lastIdx="9"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A900"/>
    <a:srgbClr val="009CDE"/>
    <a:srgbClr val="5E8AB4"/>
    <a:srgbClr val="FF8200"/>
    <a:srgbClr val="E46C0A"/>
    <a:srgbClr val="6E6259"/>
    <a:srgbClr val="B1B3B3"/>
    <a:srgbClr val="78BE20"/>
    <a:srgbClr val="707372"/>
    <a:srgbClr val="25D12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6374" autoAdjust="0"/>
  </p:normalViewPr>
  <p:slideViewPr>
    <p:cSldViewPr snapToGrid="0">
      <p:cViewPr varScale="1">
        <p:scale>
          <a:sx n="107" d="100"/>
          <a:sy n="107" d="100"/>
        </p:scale>
        <p:origin x="612" y="114"/>
      </p:cViewPr>
      <p:guideLst/>
    </p:cSldViewPr>
  </p:slideViewPr>
  <p:outlineViewPr>
    <p:cViewPr>
      <p:scale>
        <a:sx n="33" d="100"/>
        <a:sy n="33" d="100"/>
      </p:scale>
      <p:origin x="0" y="-246"/>
    </p:cViewPr>
  </p:outlineViewPr>
  <p:notesTextViewPr>
    <p:cViewPr>
      <p:scale>
        <a:sx n="3" d="2"/>
        <a:sy n="3" d="2"/>
      </p:scale>
      <p:origin x="0" y="0"/>
    </p:cViewPr>
  </p:notesTextViewPr>
  <p:sorterViewPr>
    <p:cViewPr varScale="1">
      <p:scale>
        <a:sx n="1" d="1"/>
        <a:sy n="1" d="1"/>
      </p:scale>
      <p:origin x="0" y="0"/>
    </p:cViewPr>
  </p:sorterViewPr>
  <p:notesViewPr>
    <p:cSldViewPr snapToGrid="0">
      <p:cViewPr varScale="1">
        <p:scale>
          <a:sx n="167" d="100"/>
          <a:sy n="167" d="100"/>
        </p:scale>
        <p:origin x="4152" y="184"/>
      </p:cViewPr>
      <p:guideLst>
        <p:guide orient="horz" pos="3034"/>
        <p:guide pos="2056"/>
        <p:guide orient="horz" pos="3128"/>
        <p:guide pos="214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amina\Desktop\IslamicFinance\Global-Consultation\Final-Paper%20after%20consultation\IF.1%20Islamic_Finance_for_AEG_BOPCOM-outcomes-global-consultation-graphics%20v3%20-with%20Ecuador-.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amina\Desktop\IslamicFinance\Global-Consultation\Final-Paper%20after%20consultation\IF.1%20Islamic_Finance_for_AEG_BOPCOM-outcomes-global-consultation-graphics%20v3%20-with%20Ecuador-.xlsx"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'Q.19-20'!$A$3</c:f>
              <c:strCache>
                <c:ptCount val="1"/>
                <c:pt idx="0">
                  <c:v>Yes</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accent1"/>
                    </a:solidFill>
                    <a:latin typeface="Times New Roman" panose="02020603050405020304" pitchFamily="18" charset="0"/>
                    <a:ea typeface="+mn-ea"/>
                    <a:cs typeface="Times New Roman" panose="02020603050405020304" pitchFamily="18"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'Q.19-20'!$B$2:$C$2</c:f>
              <c:strCache>
                <c:ptCount val="2"/>
                <c:pt idx="0">
                  <c:v>19. Do you agree with the recommendation to include a special section or an appendix on Islamic finance in the updated SNA and BPM?</c:v>
                </c:pt>
                <c:pt idx="1">
                  <c:v>20. Do you agree with the recommendation to develop an Islamic finance compilation guide (which will also include guidance on developing an Islamic finance satellite account)?</c:v>
                </c:pt>
              </c:strCache>
            </c:strRef>
          </c:cat>
          <c:val>
            <c:numRef>
              <c:f>'Q.19-20'!$B$3:$C$3</c:f>
              <c:numCache>
                <c:formatCode>General</c:formatCode>
                <c:ptCount val="2"/>
                <c:pt idx="0">
                  <c:v>14</c:v>
                </c:pt>
                <c:pt idx="1">
                  <c:v>12</c:v>
                </c:pt>
              </c:numCache>
            </c:numRef>
          </c:val>
          <c:extLst>
            <c:ext xmlns:c16="http://schemas.microsoft.com/office/drawing/2014/chart" uri="{C3380CC4-5D6E-409C-BE32-E72D297353CC}">
              <c16:uniqueId val="{00000000-2CCB-45F2-B964-BB6C854E5794}"/>
            </c:ext>
          </c:extLst>
        </c:ser>
        <c:ser>
          <c:idx val="1"/>
          <c:order val="1"/>
          <c:tx>
            <c:strRef>
              <c:f>'Q.19-20'!$A$4</c:f>
              <c:strCache>
                <c:ptCount val="1"/>
                <c:pt idx="0">
                  <c:v>No</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accent2"/>
                    </a:solidFill>
                    <a:latin typeface="Times New Roman" panose="02020603050405020304" pitchFamily="18" charset="0"/>
                    <a:ea typeface="+mn-ea"/>
                    <a:cs typeface="Times New Roman" panose="02020603050405020304" pitchFamily="18"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'Q.19-20'!$B$2:$C$2</c:f>
              <c:strCache>
                <c:ptCount val="2"/>
                <c:pt idx="0">
                  <c:v>19. Do you agree with the recommendation to include a special section or an appendix on Islamic finance in the updated SNA and BPM?</c:v>
                </c:pt>
                <c:pt idx="1">
                  <c:v>20. Do you agree with the recommendation to develop an Islamic finance compilation guide (which will also include guidance on developing an Islamic finance satellite account)?</c:v>
                </c:pt>
              </c:strCache>
            </c:strRef>
          </c:cat>
          <c:val>
            <c:numRef>
              <c:f>'Q.19-20'!$B$4:$C$4</c:f>
              <c:numCache>
                <c:formatCode>General</c:formatCode>
                <c:ptCount val="2"/>
                <c:pt idx="0">
                  <c:v>1</c:v>
                </c:pt>
                <c:pt idx="1">
                  <c:v>0</c:v>
                </c:pt>
              </c:numCache>
            </c:numRef>
          </c:val>
          <c:extLst>
            <c:ext xmlns:c16="http://schemas.microsoft.com/office/drawing/2014/chart" uri="{C3380CC4-5D6E-409C-BE32-E72D297353CC}">
              <c16:uniqueId val="{00000001-2CCB-45F2-B964-BB6C854E5794}"/>
            </c:ext>
          </c:extLst>
        </c:ser>
        <c:ser>
          <c:idx val="2"/>
          <c:order val="2"/>
          <c:tx>
            <c:strRef>
              <c:f>'Q.19-20'!$A$5</c:f>
              <c:strCache>
                <c:ptCount val="1"/>
                <c:pt idx="0">
                  <c:v>Undecided</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lumMod val="75000"/>
                        <a:lumOff val="25000"/>
                      </a:schemeClr>
                    </a:solidFill>
                    <a:latin typeface="Times New Roman" panose="02020603050405020304" pitchFamily="18" charset="0"/>
                    <a:ea typeface="+mn-ea"/>
                    <a:cs typeface="Times New Roman" panose="02020603050405020304" pitchFamily="18"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'Q.19-20'!$B$2:$C$2</c:f>
              <c:strCache>
                <c:ptCount val="2"/>
                <c:pt idx="0">
                  <c:v>19. Do you agree with the recommendation to include a special section or an appendix on Islamic finance in the updated SNA and BPM?</c:v>
                </c:pt>
                <c:pt idx="1">
                  <c:v>20. Do you agree with the recommendation to develop an Islamic finance compilation guide (which will also include guidance on developing an Islamic finance satellite account)?</c:v>
                </c:pt>
              </c:strCache>
            </c:strRef>
          </c:cat>
          <c:val>
            <c:numRef>
              <c:f>'Q.19-20'!$B$5:$C$5</c:f>
              <c:numCache>
                <c:formatCode>General</c:formatCode>
                <c:ptCount val="2"/>
                <c:pt idx="0">
                  <c:v>5</c:v>
                </c:pt>
                <c:pt idx="1">
                  <c:v>4</c:v>
                </c:pt>
              </c:numCache>
            </c:numRef>
          </c:val>
          <c:extLst>
            <c:ext xmlns:c16="http://schemas.microsoft.com/office/drawing/2014/chart" uri="{C3380CC4-5D6E-409C-BE32-E72D297353CC}">
              <c16:uniqueId val="{00000002-2CCB-45F2-B964-BB6C854E5794}"/>
            </c:ext>
          </c:extLst>
        </c:ser>
        <c:dLbls>
          <c:showLegendKey val="0"/>
          <c:showVal val="0"/>
          <c:showCatName val="0"/>
          <c:showSerName val="0"/>
          <c:showPercent val="0"/>
          <c:showBubbleSize val="0"/>
        </c:dLbls>
        <c:gapWidth val="219"/>
        <c:overlap val="-27"/>
        <c:axId val="2095948128"/>
        <c:axId val="2095946496"/>
      </c:barChart>
      <c:catAx>
        <c:axId val="20959481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crossAx val="2095946496"/>
        <c:crosses val="autoZero"/>
        <c:auto val="1"/>
        <c:lblAlgn val="ctr"/>
        <c:lblOffset val="100"/>
        <c:noMultiLvlLbl val="0"/>
      </c:catAx>
      <c:valAx>
        <c:axId val="2095946496"/>
        <c:scaling>
          <c:orientation val="minMax"/>
        </c:scaling>
        <c:delete val="1"/>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2095948128"/>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legend>
    <c:plotVisOnly val="1"/>
    <c:dispBlanksAs val="gap"/>
    <c:showDLblsOverMax val="0"/>
  </c:chart>
  <c:spPr>
    <a:noFill/>
    <a:ln>
      <a:noFill/>
    </a:ln>
    <a:effectLst/>
  </c:spPr>
  <c:txPr>
    <a:bodyPr/>
    <a:lstStyle/>
    <a:p>
      <a:pPr>
        <a:defRPr sz="1100">
          <a:latin typeface="Times New Roman" panose="02020603050405020304" pitchFamily="18" charset="0"/>
          <a:cs typeface="Times New Roman" panose="02020603050405020304" pitchFamily="18" charset="0"/>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Q.22!$A$3</c:f>
              <c:strCache>
                <c:ptCount val="1"/>
                <c:pt idx="0">
                  <c:v>Yes</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accent1"/>
                    </a:solidFill>
                    <a:latin typeface="Times New Roman" panose="02020603050405020304" pitchFamily="18" charset="0"/>
                    <a:ea typeface="+mn-ea"/>
                    <a:cs typeface="Times New Roman" panose="02020603050405020304" pitchFamily="18"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Q.22!$B$2</c:f>
              <c:strCache>
                <c:ptCount val="1"/>
                <c:pt idx="0">
                  <c:v>Q22. Would your institution be interested in participating in an experimental estimate exercise?</c:v>
                </c:pt>
              </c:strCache>
            </c:strRef>
          </c:cat>
          <c:val>
            <c:numRef>
              <c:f>Q.22!$B$3</c:f>
              <c:numCache>
                <c:formatCode>General</c:formatCode>
                <c:ptCount val="1"/>
                <c:pt idx="0">
                  <c:v>10</c:v>
                </c:pt>
              </c:numCache>
            </c:numRef>
          </c:val>
          <c:extLst>
            <c:ext xmlns:c16="http://schemas.microsoft.com/office/drawing/2014/chart" uri="{C3380CC4-5D6E-409C-BE32-E72D297353CC}">
              <c16:uniqueId val="{00000000-6B0B-4787-BE8E-3C572EEE0F50}"/>
            </c:ext>
          </c:extLst>
        </c:ser>
        <c:ser>
          <c:idx val="1"/>
          <c:order val="1"/>
          <c:tx>
            <c:strRef>
              <c:f>Q.22!$A$4</c:f>
              <c:strCache>
                <c:ptCount val="1"/>
                <c:pt idx="0">
                  <c:v>No</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accent2"/>
                    </a:solidFill>
                    <a:latin typeface="Times New Roman" panose="02020603050405020304" pitchFamily="18" charset="0"/>
                    <a:ea typeface="+mn-ea"/>
                    <a:cs typeface="Times New Roman" panose="02020603050405020304" pitchFamily="18"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Q.22!$B$2</c:f>
              <c:strCache>
                <c:ptCount val="1"/>
                <c:pt idx="0">
                  <c:v>Q22. Would your institution be interested in participating in an experimental estimate exercise?</c:v>
                </c:pt>
              </c:strCache>
            </c:strRef>
          </c:cat>
          <c:val>
            <c:numRef>
              <c:f>Q.22!$B$4</c:f>
              <c:numCache>
                <c:formatCode>General</c:formatCode>
                <c:ptCount val="1"/>
                <c:pt idx="0">
                  <c:v>22</c:v>
                </c:pt>
              </c:numCache>
            </c:numRef>
          </c:val>
          <c:extLst>
            <c:ext xmlns:c16="http://schemas.microsoft.com/office/drawing/2014/chart" uri="{C3380CC4-5D6E-409C-BE32-E72D297353CC}">
              <c16:uniqueId val="{00000001-6B0B-4787-BE8E-3C572EEE0F50}"/>
            </c:ext>
          </c:extLst>
        </c:ser>
        <c:dLbls>
          <c:showLegendKey val="0"/>
          <c:showVal val="0"/>
          <c:showCatName val="0"/>
          <c:showSerName val="0"/>
          <c:showPercent val="0"/>
          <c:showBubbleSize val="0"/>
        </c:dLbls>
        <c:gapWidth val="219"/>
        <c:overlap val="-27"/>
        <c:axId val="2095947040"/>
        <c:axId val="2095941600"/>
      </c:barChart>
      <c:catAx>
        <c:axId val="20959470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crossAx val="2095941600"/>
        <c:crosses val="autoZero"/>
        <c:auto val="1"/>
        <c:lblAlgn val="ctr"/>
        <c:lblOffset val="100"/>
        <c:noMultiLvlLbl val="0"/>
      </c:catAx>
      <c:valAx>
        <c:axId val="2095941600"/>
        <c:scaling>
          <c:orientation val="minMax"/>
        </c:scaling>
        <c:delete val="1"/>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2095947040"/>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legend>
    <c:plotVisOnly val="1"/>
    <c:dispBlanksAs val="gap"/>
    <c:showDLblsOverMax val="0"/>
  </c:chart>
  <c:spPr>
    <a:noFill/>
    <a:ln>
      <a:noFill/>
    </a:ln>
    <a:effectLst/>
  </c:spPr>
  <c:txPr>
    <a:bodyPr/>
    <a:lstStyle/>
    <a:p>
      <a:pPr>
        <a:defRPr sz="1100">
          <a:latin typeface="Times New Roman" panose="02020603050405020304" pitchFamily="18" charset="0"/>
          <a:cs typeface="Times New Roman" panose="02020603050405020304" pitchFamily="18" charset="0"/>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spPr>
        <a:noFill/>
        <a:ln>
          <a:noFill/>
        </a:ln>
        <a:effectLst/>
      </c:spPr>
      <c:txPr>
        <a:bodyPr rot="0" spcFirstLastPara="1" vertOverflow="ellipsis" vert="horz" wrap="square" anchor="ctr" anchorCtr="1"/>
        <a:lstStyle/>
        <a:p>
          <a:pPr>
            <a:defRPr sz="1200" b="1"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title>
    <c:autoTitleDeleted val="0"/>
    <c:plotArea>
      <c:layout>
        <c:manualLayout>
          <c:layoutTarget val="inner"/>
          <c:xMode val="edge"/>
          <c:yMode val="edge"/>
          <c:x val="4.8506944444444443E-2"/>
          <c:y val="0.12498412698412696"/>
          <c:w val="0.90298611111111116"/>
          <c:h val="0.68422222222222218"/>
        </c:manualLayout>
      </c:layout>
      <c:barChart>
        <c:barDir val="col"/>
        <c:grouping val="clustered"/>
        <c:varyColors val="0"/>
        <c:ser>
          <c:idx val="0"/>
          <c:order val="0"/>
          <c:tx>
            <c:strRef>
              <c:f>Q.22!$B$21</c:f>
              <c:strCache>
                <c:ptCount val="1"/>
                <c:pt idx="0">
                  <c:v>Volunteering institutions by region</c:v>
                </c:pt>
              </c:strCache>
            </c:strRef>
          </c:tx>
          <c:spPr>
            <a:solidFill>
              <a:schemeClr val="accent1"/>
            </a:solidFill>
            <a:ln>
              <a:noFill/>
            </a:ln>
            <a:effectLst/>
            <a:scene3d>
              <a:camera prst="orthographicFront"/>
              <a:lightRig rig="threePt" dir="t"/>
            </a:scene3d>
            <a:sp3d/>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accent1"/>
                    </a:solidFill>
                    <a:latin typeface="Times New Roman" panose="02020603050405020304" pitchFamily="18" charset="0"/>
                    <a:ea typeface="+mn-ea"/>
                    <a:cs typeface="Times New Roman" panose="02020603050405020304" pitchFamily="18"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Q.22!$A$22:$A$25</c:f>
              <c:strCache>
                <c:ptCount val="4"/>
                <c:pt idx="0">
                  <c:v>Asia</c:v>
                </c:pt>
                <c:pt idx="1">
                  <c:v>South America</c:v>
                </c:pt>
                <c:pt idx="2">
                  <c:v>North America</c:v>
                </c:pt>
                <c:pt idx="3">
                  <c:v>Africa</c:v>
                </c:pt>
              </c:strCache>
            </c:strRef>
          </c:cat>
          <c:val>
            <c:numRef>
              <c:f>Q.22!$B$22:$B$25</c:f>
              <c:numCache>
                <c:formatCode>General</c:formatCode>
                <c:ptCount val="4"/>
                <c:pt idx="0">
                  <c:v>6</c:v>
                </c:pt>
                <c:pt idx="1">
                  <c:v>2</c:v>
                </c:pt>
                <c:pt idx="2">
                  <c:v>1</c:v>
                </c:pt>
                <c:pt idx="3">
                  <c:v>1</c:v>
                </c:pt>
              </c:numCache>
            </c:numRef>
          </c:val>
          <c:extLst>
            <c:ext xmlns:c16="http://schemas.microsoft.com/office/drawing/2014/chart" uri="{C3380CC4-5D6E-409C-BE32-E72D297353CC}">
              <c16:uniqueId val="{00000000-BB9A-4F09-9222-C9A02EB0AFE4}"/>
            </c:ext>
          </c:extLst>
        </c:ser>
        <c:dLbls>
          <c:showLegendKey val="0"/>
          <c:showVal val="0"/>
          <c:showCatName val="0"/>
          <c:showSerName val="0"/>
          <c:showPercent val="0"/>
          <c:showBubbleSize val="0"/>
        </c:dLbls>
        <c:gapWidth val="100"/>
        <c:axId val="2095937792"/>
        <c:axId val="2095938336"/>
      </c:barChart>
      <c:catAx>
        <c:axId val="20959377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crossAx val="2095938336"/>
        <c:crosses val="autoZero"/>
        <c:auto val="1"/>
        <c:lblAlgn val="ctr"/>
        <c:lblOffset val="100"/>
        <c:noMultiLvlLbl val="0"/>
      </c:catAx>
      <c:valAx>
        <c:axId val="2095938336"/>
        <c:scaling>
          <c:orientation val="minMax"/>
        </c:scaling>
        <c:delete val="1"/>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2095937792"/>
        <c:crosses val="autoZero"/>
        <c:crossBetween val="between"/>
      </c:valAx>
      <c:spPr>
        <a:noFill/>
        <a:ln>
          <a:noFill/>
        </a:ln>
        <a:effectLst/>
      </c:spPr>
    </c:plotArea>
    <c:plotVisOnly val="1"/>
    <c:dispBlanksAs val="gap"/>
    <c:showDLblsOverMax val="0"/>
  </c:chart>
  <c:spPr>
    <a:noFill/>
    <a:ln>
      <a:noFill/>
    </a:ln>
    <a:effectLst/>
  </c:spPr>
  <c:txPr>
    <a:bodyPr/>
    <a:lstStyle/>
    <a:p>
      <a:pPr>
        <a:defRPr sz="1100">
          <a:latin typeface="Times New Roman" panose="02020603050405020304" pitchFamily="18" charset="0"/>
          <a:cs typeface="Times New Roman" panose="02020603050405020304" pitchFamily="18" charset="0"/>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2" y="13"/>
            <a:ext cx="2946448" cy="495981"/>
          </a:xfrm>
          <a:prstGeom prst="rect">
            <a:avLst/>
          </a:prstGeom>
        </p:spPr>
        <p:txBody>
          <a:bodyPr vert="horz" lIns="91239" tIns="45618" rIns="91239" bIns="45618" rtlCol="0"/>
          <a:lstStyle>
            <a:lvl1pPr algn="l">
              <a:defRPr sz="1200"/>
            </a:lvl1pPr>
          </a:lstStyle>
          <a:p>
            <a:endParaRPr lang="en-US"/>
          </a:p>
        </p:txBody>
      </p:sp>
      <p:sp>
        <p:nvSpPr>
          <p:cNvPr id="4" name="Footer Placeholder 3"/>
          <p:cNvSpPr>
            <a:spLocks noGrp="1"/>
          </p:cNvSpPr>
          <p:nvPr>
            <p:ph type="ftr" sz="quarter" idx="2"/>
          </p:nvPr>
        </p:nvSpPr>
        <p:spPr>
          <a:xfrm>
            <a:off x="12" y="9432152"/>
            <a:ext cx="2946448" cy="495981"/>
          </a:xfrm>
          <a:prstGeom prst="rect">
            <a:avLst/>
          </a:prstGeom>
        </p:spPr>
        <p:txBody>
          <a:bodyPr vert="horz" lIns="91239" tIns="45618" rIns="91239" bIns="45618" rtlCol="0" anchor="b"/>
          <a:lstStyle>
            <a:lvl1pPr algn="l">
              <a:defRPr sz="1200"/>
            </a:lvl1pPr>
          </a:lstStyle>
          <a:p>
            <a:endParaRPr lang="en-US"/>
          </a:p>
        </p:txBody>
      </p:sp>
      <p:sp>
        <p:nvSpPr>
          <p:cNvPr id="5" name="Slide Number Placeholder 4"/>
          <p:cNvSpPr>
            <a:spLocks noGrp="1"/>
          </p:cNvSpPr>
          <p:nvPr>
            <p:ph type="sldNum" sz="quarter" idx="3"/>
          </p:nvPr>
        </p:nvSpPr>
        <p:spPr>
          <a:xfrm>
            <a:off x="3851288" y="9432152"/>
            <a:ext cx="2946448" cy="495981"/>
          </a:xfrm>
          <a:prstGeom prst="rect">
            <a:avLst/>
          </a:prstGeom>
        </p:spPr>
        <p:txBody>
          <a:bodyPr vert="horz" lIns="91239" tIns="45618" rIns="91239" bIns="45618" rtlCol="0" anchor="b"/>
          <a:lstStyle>
            <a:lvl1pPr algn="r">
              <a:defRPr sz="1200"/>
            </a:lvl1pPr>
          </a:lstStyle>
          <a:p>
            <a:fld id="{70787CFD-D5C7-455D-B121-683BFE13FBD4}" type="slidenum">
              <a:rPr lang="en-US" smtClean="0"/>
              <a:pPr/>
              <a:t>‹#›</a:t>
            </a:fld>
            <a:endParaRPr lang="en-US"/>
          </a:p>
        </p:txBody>
      </p:sp>
    </p:spTree>
    <p:extLst>
      <p:ext uri="{BB962C8B-B14F-4D97-AF65-F5344CB8AC3E}">
        <p14:creationId xmlns:p14="http://schemas.microsoft.com/office/powerpoint/2010/main" val="3391989844"/>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7"/>
            <a:ext cx="2946347" cy="496491"/>
          </a:xfrm>
          <a:prstGeom prst="rect">
            <a:avLst/>
          </a:prstGeom>
        </p:spPr>
        <p:txBody>
          <a:bodyPr vert="horz" lIns="93134" tIns="46567" rIns="93134" bIns="46567" rtlCol="0"/>
          <a:lstStyle>
            <a:lvl1pPr algn="l">
              <a:defRPr sz="1200"/>
            </a:lvl1pPr>
          </a:lstStyle>
          <a:p>
            <a:endParaRPr lang="en-US"/>
          </a:p>
        </p:txBody>
      </p:sp>
      <p:sp>
        <p:nvSpPr>
          <p:cNvPr id="3" name="Date Placeholder 2"/>
          <p:cNvSpPr>
            <a:spLocks noGrp="1"/>
          </p:cNvSpPr>
          <p:nvPr>
            <p:ph type="dt" idx="1"/>
          </p:nvPr>
        </p:nvSpPr>
        <p:spPr>
          <a:xfrm>
            <a:off x="3851350" y="7"/>
            <a:ext cx="2946347" cy="496491"/>
          </a:xfrm>
          <a:prstGeom prst="rect">
            <a:avLst/>
          </a:prstGeom>
        </p:spPr>
        <p:txBody>
          <a:bodyPr vert="horz" lIns="93134" tIns="46567" rIns="93134" bIns="46567" rtlCol="0"/>
          <a:lstStyle>
            <a:lvl1pPr algn="r">
              <a:defRPr sz="1200"/>
            </a:lvl1pPr>
          </a:lstStyle>
          <a:p>
            <a:fld id="{49E4E862-E263-8B4A-AFB5-DFAAA754BCA9}" type="datetime1">
              <a:rPr lang="en-US" smtClean="0"/>
              <a:t>3/16/2022</a:t>
            </a:fld>
            <a:endParaRPr lang="en-US"/>
          </a:p>
        </p:txBody>
      </p:sp>
      <p:sp>
        <p:nvSpPr>
          <p:cNvPr id="4" name="Slide Image Placeholder 3"/>
          <p:cNvSpPr>
            <a:spLocks noGrp="1" noRot="1" noChangeAspect="1"/>
          </p:cNvSpPr>
          <p:nvPr>
            <p:ph type="sldImg" idx="2"/>
          </p:nvPr>
        </p:nvSpPr>
        <p:spPr>
          <a:xfrm>
            <a:off x="90488" y="744538"/>
            <a:ext cx="6618287" cy="3724275"/>
          </a:xfrm>
          <a:prstGeom prst="rect">
            <a:avLst/>
          </a:prstGeom>
          <a:noFill/>
          <a:ln w="12700">
            <a:solidFill>
              <a:prstClr val="black"/>
            </a:solidFill>
          </a:ln>
        </p:spPr>
        <p:txBody>
          <a:bodyPr vert="horz" lIns="93134" tIns="46567" rIns="93134" bIns="46567" rtlCol="0" anchor="ctr"/>
          <a:lstStyle/>
          <a:p>
            <a:endParaRPr lang="en-US"/>
          </a:p>
        </p:txBody>
      </p:sp>
      <p:sp>
        <p:nvSpPr>
          <p:cNvPr id="5" name="Notes Placeholder 4"/>
          <p:cNvSpPr>
            <a:spLocks noGrp="1"/>
          </p:cNvSpPr>
          <p:nvPr>
            <p:ph type="body" sz="quarter" idx="3"/>
          </p:nvPr>
        </p:nvSpPr>
        <p:spPr>
          <a:xfrm>
            <a:off x="679929" y="4716664"/>
            <a:ext cx="5439410" cy="4468416"/>
          </a:xfrm>
          <a:prstGeom prst="rect">
            <a:avLst/>
          </a:prstGeom>
        </p:spPr>
        <p:txBody>
          <a:bodyPr vert="horz" lIns="93134" tIns="46567" rIns="93134" bIns="46567"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1" y="9431606"/>
            <a:ext cx="2946347" cy="496491"/>
          </a:xfrm>
          <a:prstGeom prst="rect">
            <a:avLst/>
          </a:prstGeom>
        </p:spPr>
        <p:txBody>
          <a:bodyPr vert="horz" lIns="93134" tIns="46567" rIns="93134" bIns="46567" rtlCol="0" anchor="b"/>
          <a:lstStyle>
            <a:lvl1pPr algn="l">
              <a:defRPr sz="1200"/>
            </a:lvl1pPr>
          </a:lstStyle>
          <a:p>
            <a:endParaRPr lang="en-US"/>
          </a:p>
        </p:txBody>
      </p:sp>
      <p:sp>
        <p:nvSpPr>
          <p:cNvPr id="7" name="Slide Number Placeholder 6"/>
          <p:cNvSpPr>
            <a:spLocks noGrp="1"/>
          </p:cNvSpPr>
          <p:nvPr>
            <p:ph type="sldNum" sz="quarter" idx="5"/>
          </p:nvPr>
        </p:nvSpPr>
        <p:spPr>
          <a:xfrm>
            <a:off x="3851350" y="9431606"/>
            <a:ext cx="2946347" cy="496491"/>
          </a:xfrm>
          <a:prstGeom prst="rect">
            <a:avLst/>
          </a:prstGeom>
        </p:spPr>
        <p:txBody>
          <a:bodyPr vert="horz" lIns="93134" tIns="46567" rIns="93134" bIns="46567" rtlCol="0" anchor="b"/>
          <a:lstStyle>
            <a:lvl1pPr algn="r">
              <a:defRPr sz="1200"/>
            </a:lvl1pPr>
          </a:lstStyle>
          <a:p>
            <a:fld id="{BA49F774-CCF9-492C-9AEB-F2814D4A6625}" type="slidenum">
              <a:rPr lang="en-US" smtClean="0"/>
              <a:pPr/>
              <a:t>‹#›</a:t>
            </a:fld>
            <a:endParaRPr lang="en-US"/>
          </a:p>
        </p:txBody>
      </p:sp>
    </p:spTree>
    <p:extLst>
      <p:ext uri="{BB962C8B-B14F-4D97-AF65-F5344CB8AC3E}">
        <p14:creationId xmlns:p14="http://schemas.microsoft.com/office/powerpoint/2010/main" val="1913010238"/>
      </p:ext>
    </p:extLst>
  </p:cSld>
  <p:clrMap bg1="lt1" tx1="dk1" bg2="lt2" tx2="dk2" accent1="accent1" accent2="accent2" accent3="accent3" accent4="accent4" accent5="accent5" accent6="accent6" hlink="hlink" folHlink="folHlink"/>
  <p:hf hdr="0" ftr="0"/>
  <p:notesStyle>
    <a:lvl1pPr marL="0" algn="l" defTabSz="914314" rtl="0" eaLnBrk="1" latinLnBrk="0" hangingPunct="1">
      <a:defRPr sz="1200" kern="1200">
        <a:solidFill>
          <a:schemeClr val="tx1"/>
        </a:solidFill>
        <a:latin typeface="+mn-lt"/>
        <a:ea typeface="+mn-ea"/>
        <a:cs typeface="+mn-cs"/>
      </a:defRPr>
    </a:lvl1pPr>
    <a:lvl2pPr marL="457157" algn="l" defTabSz="914314" rtl="0" eaLnBrk="1" latinLnBrk="0" hangingPunct="1">
      <a:defRPr sz="1200" kern="1200">
        <a:solidFill>
          <a:schemeClr val="tx1"/>
        </a:solidFill>
        <a:latin typeface="+mn-lt"/>
        <a:ea typeface="+mn-ea"/>
        <a:cs typeface="+mn-cs"/>
      </a:defRPr>
    </a:lvl2pPr>
    <a:lvl3pPr marL="914314" algn="l" defTabSz="914314" rtl="0" eaLnBrk="1" latinLnBrk="0" hangingPunct="1">
      <a:defRPr sz="1200" kern="1200">
        <a:solidFill>
          <a:schemeClr val="tx1"/>
        </a:solidFill>
        <a:latin typeface="+mn-lt"/>
        <a:ea typeface="+mn-ea"/>
        <a:cs typeface="+mn-cs"/>
      </a:defRPr>
    </a:lvl3pPr>
    <a:lvl4pPr marL="1371472" algn="l" defTabSz="914314" rtl="0" eaLnBrk="1" latinLnBrk="0" hangingPunct="1">
      <a:defRPr sz="1200" kern="1200">
        <a:solidFill>
          <a:schemeClr val="tx1"/>
        </a:solidFill>
        <a:latin typeface="+mn-lt"/>
        <a:ea typeface="+mn-ea"/>
        <a:cs typeface="+mn-cs"/>
      </a:defRPr>
    </a:lvl4pPr>
    <a:lvl5pPr marL="1828628" algn="l" defTabSz="914314" rtl="0" eaLnBrk="1" latinLnBrk="0" hangingPunct="1">
      <a:defRPr sz="1200" kern="1200">
        <a:solidFill>
          <a:schemeClr val="tx1"/>
        </a:solidFill>
        <a:latin typeface="+mn-lt"/>
        <a:ea typeface="+mn-ea"/>
        <a:cs typeface="+mn-cs"/>
      </a:defRPr>
    </a:lvl5pPr>
    <a:lvl6pPr marL="2285785" algn="l" defTabSz="914314" rtl="0" eaLnBrk="1" latinLnBrk="0" hangingPunct="1">
      <a:defRPr sz="1200" kern="1200">
        <a:solidFill>
          <a:schemeClr val="tx1"/>
        </a:solidFill>
        <a:latin typeface="+mn-lt"/>
        <a:ea typeface="+mn-ea"/>
        <a:cs typeface="+mn-cs"/>
      </a:defRPr>
    </a:lvl6pPr>
    <a:lvl7pPr marL="2742942" algn="l" defTabSz="914314" rtl="0" eaLnBrk="1" latinLnBrk="0" hangingPunct="1">
      <a:defRPr sz="1200" kern="1200">
        <a:solidFill>
          <a:schemeClr val="tx1"/>
        </a:solidFill>
        <a:latin typeface="+mn-lt"/>
        <a:ea typeface="+mn-ea"/>
        <a:cs typeface="+mn-cs"/>
      </a:defRPr>
    </a:lvl7pPr>
    <a:lvl8pPr marL="3200100" algn="l" defTabSz="914314" rtl="0" eaLnBrk="1" latinLnBrk="0" hangingPunct="1">
      <a:defRPr sz="1200" kern="1200">
        <a:solidFill>
          <a:schemeClr val="tx1"/>
        </a:solidFill>
        <a:latin typeface="+mn-lt"/>
        <a:ea typeface="+mn-ea"/>
        <a:cs typeface="+mn-cs"/>
      </a:defRPr>
    </a:lvl8pPr>
    <a:lvl9pPr marL="3657257" algn="l" defTabSz="914314"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fld id="{49E4E862-E263-8B4A-AFB5-DFAAA754BCA9}" type="datetime1">
              <a:rPr lang="en-US" smtClean="0"/>
              <a:t>3/16/2022</a:t>
            </a:fld>
            <a:endParaRPr lang="en-US"/>
          </a:p>
        </p:txBody>
      </p:sp>
      <p:sp>
        <p:nvSpPr>
          <p:cNvPr id="5" name="Slide Number Placeholder 4"/>
          <p:cNvSpPr>
            <a:spLocks noGrp="1"/>
          </p:cNvSpPr>
          <p:nvPr>
            <p:ph type="sldNum" sz="quarter" idx="11"/>
          </p:nvPr>
        </p:nvSpPr>
        <p:spPr/>
        <p:txBody>
          <a:bodyPr/>
          <a:lstStyle/>
          <a:p>
            <a:fld id="{BA49F774-CCF9-492C-9AEB-F2814D4A6625}" type="slidenum">
              <a:rPr lang="en-US" smtClean="0"/>
              <a:pPr/>
              <a:t>1</a:t>
            </a:fld>
            <a:endParaRPr lang="en-US"/>
          </a:p>
        </p:txBody>
      </p:sp>
    </p:spTree>
    <p:extLst>
      <p:ext uri="{BB962C8B-B14F-4D97-AF65-F5344CB8AC3E}">
        <p14:creationId xmlns:p14="http://schemas.microsoft.com/office/powerpoint/2010/main" val="9411612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may wish to thank your team at DITT.</a:t>
            </a:r>
          </a:p>
        </p:txBody>
      </p:sp>
      <p:sp>
        <p:nvSpPr>
          <p:cNvPr id="4" name="Date Placeholder 3"/>
          <p:cNvSpPr>
            <a:spLocks noGrp="1"/>
          </p:cNvSpPr>
          <p:nvPr>
            <p:ph type="dt" idx="1"/>
          </p:nvPr>
        </p:nvSpPr>
        <p:spPr/>
        <p:txBody>
          <a:bodyPr/>
          <a:lstStyle/>
          <a:p>
            <a:fld id="{49E4E862-E263-8B4A-AFB5-DFAAA754BCA9}" type="datetime1">
              <a:rPr lang="en-US" smtClean="0"/>
              <a:t>3/16/2022</a:t>
            </a:fld>
            <a:endParaRPr lang="en-US" dirty="0"/>
          </a:p>
        </p:txBody>
      </p:sp>
      <p:sp>
        <p:nvSpPr>
          <p:cNvPr id="5" name="Slide Number Placeholder 4"/>
          <p:cNvSpPr>
            <a:spLocks noGrp="1"/>
          </p:cNvSpPr>
          <p:nvPr>
            <p:ph type="sldNum" sz="quarter" idx="5"/>
          </p:nvPr>
        </p:nvSpPr>
        <p:spPr/>
        <p:txBody>
          <a:bodyPr/>
          <a:lstStyle/>
          <a:p>
            <a:fld id="{BA49F774-CCF9-492C-9AEB-F2814D4A6625}" type="slidenum">
              <a:rPr lang="en-US" smtClean="0"/>
              <a:pPr/>
              <a:t>10</a:t>
            </a:fld>
            <a:endParaRPr lang="en-US" dirty="0"/>
          </a:p>
        </p:txBody>
      </p:sp>
    </p:spTree>
    <p:extLst>
      <p:ext uri="{BB962C8B-B14F-4D97-AF65-F5344CB8AC3E}">
        <p14:creationId xmlns:p14="http://schemas.microsoft.com/office/powerpoint/2010/main" val="32484340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fld id="{49E4E862-E263-8B4A-AFB5-DFAAA754BCA9}" type="datetime1">
              <a:rPr lang="en-US" smtClean="0"/>
              <a:t>3/16/2022</a:t>
            </a:fld>
            <a:endParaRPr lang="en-US"/>
          </a:p>
        </p:txBody>
      </p:sp>
      <p:sp>
        <p:nvSpPr>
          <p:cNvPr id="5" name="Slide Number Placeholder 4"/>
          <p:cNvSpPr>
            <a:spLocks noGrp="1"/>
          </p:cNvSpPr>
          <p:nvPr>
            <p:ph type="sldNum" sz="quarter" idx="11"/>
          </p:nvPr>
        </p:nvSpPr>
        <p:spPr/>
        <p:txBody>
          <a:bodyPr/>
          <a:lstStyle/>
          <a:p>
            <a:fld id="{BA49F774-CCF9-492C-9AEB-F2814D4A6625}" type="slidenum">
              <a:rPr lang="en-US" smtClean="0"/>
              <a:pPr/>
              <a:t>2</a:t>
            </a:fld>
            <a:endParaRPr lang="en-US"/>
          </a:p>
        </p:txBody>
      </p:sp>
    </p:spTree>
    <p:extLst>
      <p:ext uri="{BB962C8B-B14F-4D97-AF65-F5344CB8AC3E}">
        <p14:creationId xmlns:p14="http://schemas.microsoft.com/office/powerpoint/2010/main" val="8844964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fld id="{49E4E862-E263-8B4A-AFB5-DFAAA754BCA9}" type="datetime1">
              <a:rPr lang="en-US" smtClean="0"/>
              <a:t>3/16/2022</a:t>
            </a:fld>
            <a:endParaRPr lang="en-US"/>
          </a:p>
        </p:txBody>
      </p:sp>
      <p:sp>
        <p:nvSpPr>
          <p:cNvPr id="5" name="Slide Number Placeholder 4"/>
          <p:cNvSpPr>
            <a:spLocks noGrp="1"/>
          </p:cNvSpPr>
          <p:nvPr>
            <p:ph type="sldNum" sz="quarter" idx="11"/>
          </p:nvPr>
        </p:nvSpPr>
        <p:spPr/>
        <p:txBody>
          <a:bodyPr/>
          <a:lstStyle/>
          <a:p>
            <a:fld id="{BA49F774-CCF9-492C-9AEB-F2814D4A6625}" type="slidenum">
              <a:rPr lang="en-US" smtClean="0"/>
              <a:pPr/>
              <a:t>3</a:t>
            </a:fld>
            <a:endParaRPr lang="en-US"/>
          </a:p>
        </p:txBody>
      </p:sp>
    </p:spTree>
    <p:extLst>
      <p:ext uri="{BB962C8B-B14F-4D97-AF65-F5344CB8AC3E}">
        <p14:creationId xmlns:p14="http://schemas.microsoft.com/office/powerpoint/2010/main" val="19982650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fld id="{49E4E862-E263-8B4A-AFB5-DFAAA754BCA9}" type="datetime1">
              <a:rPr lang="en-US" smtClean="0"/>
              <a:t>3/16/2022</a:t>
            </a:fld>
            <a:endParaRPr lang="en-US"/>
          </a:p>
        </p:txBody>
      </p:sp>
      <p:sp>
        <p:nvSpPr>
          <p:cNvPr id="5" name="Slide Number Placeholder 4"/>
          <p:cNvSpPr>
            <a:spLocks noGrp="1"/>
          </p:cNvSpPr>
          <p:nvPr>
            <p:ph type="sldNum" sz="quarter" idx="11"/>
          </p:nvPr>
        </p:nvSpPr>
        <p:spPr/>
        <p:txBody>
          <a:bodyPr/>
          <a:lstStyle/>
          <a:p>
            <a:fld id="{BA49F774-CCF9-492C-9AEB-F2814D4A6625}" type="slidenum">
              <a:rPr lang="en-US" smtClean="0"/>
              <a:pPr/>
              <a:t>4</a:t>
            </a:fld>
            <a:endParaRPr lang="en-US"/>
          </a:p>
        </p:txBody>
      </p:sp>
    </p:spTree>
    <p:extLst>
      <p:ext uri="{BB962C8B-B14F-4D97-AF65-F5344CB8AC3E}">
        <p14:creationId xmlns:p14="http://schemas.microsoft.com/office/powerpoint/2010/main" val="20949648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fld id="{49E4E862-E263-8B4A-AFB5-DFAAA754BCA9}" type="datetime1">
              <a:rPr lang="en-US" smtClean="0"/>
              <a:t>3/16/2022</a:t>
            </a:fld>
            <a:endParaRPr lang="en-US"/>
          </a:p>
        </p:txBody>
      </p:sp>
      <p:sp>
        <p:nvSpPr>
          <p:cNvPr id="5" name="Slide Number Placeholder 4"/>
          <p:cNvSpPr>
            <a:spLocks noGrp="1"/>
          </p:cNvSpPr>
          <p:nvPr>
            <p:ph type="sldNum" sz="quarter" idx="11"/>
          </p:nvPr>
        </p:nvSpPr>
        <p:spPr/>
        <p:txBody>
          <a:bodyPr/>
          <a:lstStyle/>
          <a:p>
            <a:fld id="{BA49F774-CCF9-492C-9AEB-F2814D4A6625}" type="slidenum">
              <a:rPr lang="en-US" smtClean="0"/>
              <a:pPr/>
              <a:t>5</a:t>
            </a:fld>
            <a:endParaRPr lang="en-US"/>
          </a:p>
        </p:txBody>
      </p:sp>
    </p:spTree>
    <p:extLst>
      <p:ext uri="{BB962C8B-B14F-4D97-AF65-F5344CB8AC3E}">
        <p14:creationId xmlns:p14="http://schemas.microsoft.com/office/powerpoint/2010/main" val="28921225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fld id="{49E4E862-E263-8B4A-AFB5-DFAAA754BCA9}" type="datetime1">
              <a:rPr lang="en-US" smtClean="0"/>
              <a:t>3/16/2022</a:t>
            </a:fld>
            <a:endParaRPr lang="en-US"/>
          </a:p>
        </p:txBody>
      </p:sp>
      <p:sp>
        <p:nvSpPr>
          <p:cNvPr id="5" name="Slide Number Placeholder 4"/>
          <p:cNvSpPr>
            <a:spLocks noGrp="1"/>
          </p:cNvSpPr>
          <p:nvPr>
            <p:ph type="sldNum" sz="quarter" idx="11"/>
          </p:nvPr>
        </p:nvSpPr>
        <p:spPr/>
        <p:txBody>
          <a:bodyPr/>
          <a:lstStyle/>
          <a:p>
            <a:fld id="{BA49F774-CCF9-492C-9AEB-F2814D4A6625}" type="slidenum">
              <a:rPr lang="en-US" smtClean="0"/>
              <a:pPr/>
              <a:t>6</a:t>
            </a:fld>
            <a:endParaRPr lang="en-US"/>
          </a:p>
        </p:txBody>
      </p:sp>
    </p:spTree>
    <p:extLst>
      <p:ext uri="{BB962C8B-B14F-4D97-AF65-F5344CB8AC3E}">
        <p14:creationId xmlns:p14="http://schemas.microsoft.com/office/powerpoint/2010/main" val="31184882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fld id="{49E4E862-E263-8B4A-AFB5-DFAAA754BCA9}" type="datetime1">
              <a:rPr lang="en-US" smtClean="0"/>
              <a:t>3/16/2022</a:t>
            </a:fld>
            <a:endParaRPr lang="en-US"/>
          </a:p>
        </p:txBody>
      </p:sp>
      <p:sp>
        <p:nvSpPr>
          <p:cNvPr id="5" name="Slide Number Placeholder 4"/>
          <p:cNvSpPr>
            <a:spLocks noGrp="1"/>
          </p:cNvSpPr>
          <p:nvPr>
            <p:ph type="sldNum" sz="quarter" idx="11"/>
          </p:nvPr>
        </p:nvSpPr>
        <p:spPr/>
        <p:txBody>
          <a:bodyPr/>
          <a:lstStyle/>
          <a:p>
            <a:fld id="{BA49F774-CCF9-492C-9AEB-F2814D4A6625}" type="slidenum">
              <a:rPr lang="en-US" smtClean="0"/>
              <a:pPr/>
              <a:t>7</a:t>
            </a:fld>
            <a:endParaRPr lang="en-US"/>
          </a:p>
        </p:txBody>
      </p:sp>
    </p:spTree>
    <p:extLst>
      <p:ext uri="{BB962C8B-B14F-4D97-AF65-F5344CB8AC3E}">
        <p14:creationId xmlns:p14="http://schemas.microsoft.com/office/powerpoint/2010/main" val="34495004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fld id="{49E4E862-E263-8B4A-AFB5-DFAAA754BCA9}" type="datetime1">
              <a:rPr lang="en-US" smtClean="0"/>
              <a:t>3/16/2022</a:t>
            </a:fld>
            <a:endParaRPr lang="en-US"/>
          </a:p>
        </p:txBody>
      </p:sp>
      <p:sp>
        <p:nvSpPr>
          <p:cNvPr id="5" name="Slide Number Placeholder 4"/>
          <p:cNvSpPr>
            <a:spLocks noGrp="1"/>
          </p:cNvSpPr>
          <p:nvPr>
            <p:ph type="sldNum" sz="quarter" idx="11"/>
          </p:nvPr>
        </p:nvSpPr>
        <p:spPr/>
        <p:txBody>
          <a:bodyPr/>
          <a:lstStyle/>
          <a:p>
            <a:fld id="{BA49F774-CCF9-492C-9AEB-F2814D4A6625}" type="slidenum">
              <a:rPr lang="en-US" smtClean="0"/>
              <a:pPr/>
              <a:t>8</a:t>
            </a:fld>
            <a:endParaRPr lang="en-US"/>
          </a:p>
        </p:txBody>
      </p:sp>
    </p:spTree>
    <p:extLst>
      <p:ext uri="{BB962C8B-B14F-4D97-AF65-F5344CB8AC3E}">
        <p14:creationId xmlns:p14="http://schemas.microsoft.com/office/powerpoint/2010/main" val="9178904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fld id="{49E4E862-E263-8B4A-AFB5-DFAAA754BCA9}" type="datetime1">
              <a:rPr lang="en-US" smtClean="0"/>
              <a:t>3/16/2022</a:t>
            </a:fld>
            <a:endParaRPr lang="en-US"/>
          </a:p>
        </p:txBody>
      </p:sp>
      <p:sp>
        <p:nvSpPr>
          <p:cNvPr id="5" name="Slide Number Placeholder 4"/>
          <p:cNvSpPr>
            <a:spLocks noGrp="1"/>
          </p:cNvSpPr>
          <p:nvPr>
            <p:ph type="sldNum" sz="quarter" idx="11"/>
          </p:nvPr>
        </p:nvSpPr>
        <p:spPr/>
        <p:txBody>
          <a:bodyPr/>
          <a:lstStyle/>
          <a:p>
            <a:fld id="{BA49F774-CCF9-492C-9AEB-F2814D4A6625}" type="slidenum">
              <a:rPr lang="en-US" smtClean="0"/>
              <a:pPr/>
              <a:t>9</a:t>
            </a:fld>
            <a:endParaRPr lang="en-US"/>
          </a:p>
        </p:txBody>
      </p:sp>
    </p:spTree>
    <p:extLst>
      <p:ext uri="{BB962C8B-B14F-4D97-AF65-F5344CB8AC3E}">
        <p14:creationId xmlns:p14="http://schemas.microsoft.com/office/powerpoint/2010/main" val="33007668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Presentation Title">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FE35A615-44B8-AC4C-BDEB-B9D50F7261D9}"/>
              </a:ext>
            </a:extLst>
          </p:cNvPr>
          <p:cNvSpPr/>
          <p:nvPr userDrawn="1"/>
        </p:nvSpPr>
        <p:spPr>
          <a:xfrm>
            <a:off x="11938958" y="-2"/>
            <a:ext cx="253042" cy="685800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hasCustomPrompt="1"/>
          </p:nvPr>
        </p:nvSpPr>
        <p:spPr>
          <a:xfrm>
            <a:off x="5741048" y="1940930"/>
            <a:ext cx="5515284" cy="2239337"/>
          </a:xfrm>
        </p:spPr>
        <p:txBody>
          <a:bodyPr lIns="0" tIns="0" rIns="0" bIns="45720" anchor="b" anchorCtr="0">
            <a:normAutofit/>
          </a:bodyPr>
          <a:lstStyle>
            <a:lvl1pPr algn="l">
              <a:lnSpc>
                <a:spcPct val="95000"/>
              </a:lnSpc>
              <a:defRPr sz="4000" b="0" i="0">
                <a:solidFill>
                  <a:schemeClr val="tx2"/>
                </a:solidFill>
                <a:latin typeface="Arial Black" panose="020B0604020202020204" pitchFamily="34" charset="0"/>
                <a:cs typeface="Arial Black" panose="020B0604020202020204" pitchFamily="34" charset="0"/>
              </a:defRPr>
            </a:lvl1pPr>
          </a:lstStyle>
          <a:p>
            <a:r>
              <a:rPr lang="en-US" dirty="0"/>
              <a:t>Presentation Title up to three lines in length</a:t>
            </a:r>
          </a:p>
        </p:txBody>
      </p:sp>
      <p:sp>
        <p:nvSpPr>
          <p:cNvPr id="3" name="Subtitle 2"/>
          <p:cNvSpPr>
            <a:spLocks noGrp="1"/>
          </p:cNvSpPr>
          <p:nvPr>
            <p:ph type="subTitle" idx="1" hasCustomPrompt="1"/>
          </p:nvPr>
        </p:nvSpPr>
        <p:spPr>
          <a:xfrm>
            <a:off x="5741048" y="4180267"/>
            <a:ext cx="5515284" cy="465240"/>
          </a:xfrm>
        </p:spPr>
        <p:txBody>
          <a:bodyPr lIns="0" tIns="91440" rIns="0" bIns="0"/>
          <a:lstStyle>
            <a:lvl1pPr marL="0" indent="0" algn="l">
              <a:buNone/>
              <a:defRPr b="1" cap="all" baseline="0">
                <a:solidFill>
                  <a:schemeClr val="tx2"/>
                </a:solidFill>
              </a:defRPr>
            </a:lvl1pPr>
            <a:lvl2pPr marL="457157" indent="0" algn="ctr">
              <a:buNone/>
              <a:defRPr>
                <a:solidFill>
                  <a:schemeClr val="tx1">
                    <a:tint val="75000"/>
                  </a:schemeClr>
                </a:solidFill>
              </a:defRPr>
            </a:lvl2pPr>
            <a:lvl3pPr marL="914314" indent="0" algn="ctr">
              <a:buNone/>
              <a:defRPr>
                <a:solidFill>
                  <a:schemeClr val="tx1">
                    <a:tint val="75000"/>
                  </a:schemeClr>
                </a:solidFill>
              </a:defRPr>
            </a:lvl3pPr>
            <a:lvl4pPr marL="1371472" indent="0" algn="ctr">
              <a:buNone/>
              <a:defRPr>
                <a:solidFill>
                  <a:schemeClr val="tx1">
                    <a:tint val="75000"/>
                  </a:schemeClr>
                </a:solidFill>
              </a:defRPr>
            </a:lvl4pPr>
            <a:lvl5pPr marL="1828628" indent="0" algn="ctr">
              <a:buNone/>
              <a:defRPr>
                <a:solidFill>
                  <a:schemeClr val="tx1">
                    <a:tint val="75000"/>
                  </a:schemeClr>
                </a:solidFill>
              </a:defRPr>
            </a:lvl5pPr>
            <a:lvl6pPr marL="2285785" indent="0" algn="ctr">
              <a:buNone/>
              <a:defRPr>
                <a:solidFill>
                  <a:schemeClr val="tx1">
                    <a:tint val="75000"/>
                  </a:schemeClr>
                </a:solidFill>
              </a:defRPr>
            </a:lvl6pPr>
            <a:lvl7pPr marL="2742942" indent="0" algn="ctr">
              <a:buNone/>
              <a:defRPr>
                <a:solidFill>
                  <a:schemeClr val="tx1">
                    <a:tint val="75000"/>
                  </a:schemeClr>
                </a:solidFill>
              </a:defRPr>
            </a:lvl7pPr>
            <a:lvl8pPr marL="3200100" indent="0" algn="ctr">
              <a:buNone/>
              <a:defRPr>
                <a:solidFill>
                  <a:schemeClr val="tx1">
                    <a:tint val="75000"/>
                  </a:schemeClr>
                </a:solidFill>
              </a:defRPr>
            </a:lvl8pPr>
            <a:lvl9pPr marL="3657257" indent="0" algn="ctr">
              <a:buNone/>
              <a:defRPr>
                <a:solidFill>
                  <a:schemeClr val="tx1">
                    <a:tint val="75000"/>
                  </a:schemeClr>
                </a:solidFill>
              </a:defRPr>
            </a:lvl9pPr>
          </a:lstStyle>
          <a:p>
            <a:r>
              <a:rPr lang="en-US" dirty="0"/>
              <a:t>Month </a:t>
            </a:r>
            <a:r>
              <a:rPr lang="en-US" dirty="0" err="1"/>
              <a:t>dd</a:t>
            </a:r>
            <a:r>
              <a:rPr lang="en-US" dirty="0"/>
              <a:t>, </a:t>
            </a:r>
            <a:r>
              <a:rPr lang="en-US" dirty="0" err="1"/>
              <a:t>yyyy</a:t>
            </a:r>
            <a:endParaRPr lang="en-US" dirty="0"/>
          </a:p>
        </p:txBody>
      </p:sp>
      <p:sp>
        <p:nvSpPr>
          <p:cNvPr id="12" name="Text Placeholder 11">
            <a:extLst>
              <a:ext uri="{FF2B5EF4-FFF2-40B4-BE49-F238E27FC236}">
                <a16:creationId xmlns:a16="http://schemas.microsoft.com/office/drawing/2014/main" id="{FF8FC6B8-AF18-8A44-98A9-C2E79C685356}"/>
              </a:ext>
            </a:extLst>
          </p:cNvPr>
          <p:cNvSpPr>
            <a:spLocks noGrp="1"/>
          </p:cNvSpPr>
          <p:nvPr>
            <p:ph type="body" sz="quarter" idx="10" hasCustomPrompt="1"/>
          </p:nvPr>
        </p:nvSpPr>
        <p:spPr>
          <a:xfrm>
            <a:off x="5741048" y="4879731"/>
            <a:ext cx="5515284" cy="1213338"/>
          </a:xfrm>
        </p:spPr>
        <p:txBody>
          <a:bodyPr lIns="0" tIns="0" rIns="0" bIns="0" anchor="b" anchorCtr="0"/>
          <a:lstStyle>
            <a:lvl1pPr marL="0" indent="0">
              <a:spcBef>
                <a:spcPts val="300"/>
              </a:spcBef>
              <a:buNone/>
              <a:tabLst/>
              <a:defRPr>
                <a:solidFill>
                  <a:schemeClr val="bg1">
                    <a:lumMod val="50000"/>
                  </a:schemeClr>
                </a:solidFill>
              </a:defRPr>
            </a:lvl1pPr>
            <a:lvl2pPr marL="0" indent="0">
              <a:spcBef>
                <a:spcPts val="300"/>
              </a:spcBef>
              <a:buNone/>
              <a:tabLst/>
              <a:defRPr>
                <a:solidFill>
                  <a:schemeClr val="bg1">
                    <a:lumMod val="50000"/>
                  </a:schemeClr>
                </a:solidFill>
              </a:defRPr>
            </a:lvl2pPr>
            <a:lvl3pPr marL="0" indent="0">
              <a:spcBef>
                <a:spcPts val="300"/>
              </a:spcBef>
              <a:buNone/>
              <a:tabLst/>
              <a:defRPr>
                <a:solidFill>
                  <a:schemeClr val="bg1">
                    <a:lumMod val="50000"/>
                  </a:schemeClr>
                </a:solidFill>
              </a:defRPr>
            </a:lvl3pPr>
            <a:lvl4pPr marL="0" indent="0">
              <a:spcBef>
                <a:spcPts val="300"/>
              </a:spcBef>
              <a:buNone/>
              <a:tabLst/>
              <a:defRPr>
                <a:solidFill>
                  <a:schemeClr val="bg1">
                    <a:lumMod val="50000"/>
                  </a:schemeClr>
                </a:solidFill>
              </a:defRPr>
            </a:lvl4pPr>
            <a:lvl5pPr marL="0" indent="0">
              <a:spcBef>
                <a:spcPts val="300"/>
              </a:spcBef>
              <a:buNone/>
              <a:tabLst/>
              <a:defRPr>
                <a:solidFill>
                  <a:schemeClr val="bg1">
                    <a:lumMod val="50000"/>
                  </a:schemeClr>
                </a:solidFill>
              </a:defRPr>
            </a:lvl5pPr>
          </a:lstStyle>
          <a:p>
            <a:pPr lvl="0"/>
            <a:r>
              <a:rPr lang="en-US" dirty="0"/>
              <a:t>Speaker Name</a:t>
            </a:r>
          </a:p>
          <a:p>
            <a:pPr lvl="0"/>
            <a:r>
              <a:rPr lang="en-US" dirty="0"/>
              <a:t>Division/Title/Affiliation</a:t>
            </a:r>
          </a:p>
        </p:txBody>
      </p:sp>
      <p:sp>
        <p:nvSpPr>
          <p:cNvPr id="5" name="Picture Placeholder 4">
            <a:extLst>
              <a:ext uri="{FF2B5EF4-FFF2-40B4-BE49-F238E27FC236}">
                <a16:creationId xmlns:a16="http://schemas.microsoft.com/office/drawing/2014/main" id="{EDD8EAEE-101A-B04C-9480-47C14533CE54}"/>
              </a:ext>
            </a:extLst>
          </p:cNvPr>
          <p:cNvSpPr>
            <a:spLocks noGrp="1"/>
          </p:cNvSpPr>
          <p:nvPr>
            <p:ph type="pic" sz="quarter" idx="11" hasCustomPrompt="1"/>
          </p:nvPr>
        </p:nvSpPr>
        <p:spPr>
          <a:xfrm>
            <a:off x="0" y="0"/>
            <a:ext cx="4891088" cy="6858000"/>
          </a:xfrm>
          <a:solidFill>
            <a:schemeClr val="tx2"/>
          </a:solidFill>
        </p:spPr>
        <p:txBody>
          <a:bodyPr lIns="365760" tIns="365760" rIns="365760" bIns="2971800" anchor="b">
            <a:normAutofit/>
          </a:bodyPr>
          <a:lstStyle>
            <a:lvl1pPr marL="0" indent="0" algn="ctr">
              <a:buNone/>
              <a:defRPr sz="1600" i="1">
                <a:solidFill>
                  <a:schemeClr val="tx2">
                    <a:lumMod val="40000"/>
                    <a:lumOff val="60000"/>
                  </a:schemeClr>
                </a:solidFill>
              </a:defRPr>
            </a:lvl1pPr>
          </a:lstStyle>
          <a:p>
            <a:r>
              <a:rPr lang="en-US" dirty="0"/>
              <a:t>Click icon to insert a photo.</a:t>
            </a:r>
          </a:p>
        </p:txBody>
      </p:sp>
      <p:sp>
        <p:nvSpPr>
          <p:cNvPr id="8" name="Text Placeholder 4">
            <a:extLst>
              <a:ext uri="{FF2B5EF4-FFF2-40B4-BE49-F238E27FC236}">
                <a16:creationId xmlns:a16="http://schemas.microsoft.com/office/drawing/2014/main" id="{FEFAF05C-419E-4343-8983-4850A83FB6CD}"/>
              </a:ext>
            </a:extLst>
          </p:cNvPr>
          <p:cNvSpPr>
            <a:spLocks noGrp="1"/>
          </p:cNvSpPr>
          <p:nvPr>
            <p:ph type="body" sz="quarter" idx="12" hasCustomPrompt="1"/>
          </p:nvPr>
        </p:nvSpPr>
        <p:spPr>
          <a:xfrm>
            <a:off x="0" y="6597160"/>
            <a:ext cx="4891089" cy="260840"/>
          </a:xfrm>
        </p:spPr>
        <p:txBody>
          <a:bodyPr lIns="91440" tIns="45720" rIns="91440" bIns="45720">
            <a:noAutofit/>
          </a:bodyPr>
          <a:lstStyle>
            <a:lvl1pPr>
              <a:defRPr sz="900">
                <a:solidFill>
                  <a:schemeClr val="bg1"/>
                </a:solidFill>
              </a:defRPr>
            </a:lvl1pPr>
            <a:lvl2pPr>
              <a:defRPr sz="1000">
                <a:solidFill>
                  <a:schemeClr val="bg1"/>
                </a:solidFill>
              </a:defRPr>
            </a:lvl2pPr>
            <a:lvl3pPr>
              <a:defRPr sz="1000">
                <a:solidFill>
                  <a:schemeClr val="bg1"/>
                </a:solidFill>
              </a:defRPr>
            </a:lvl3pPr>
            <a:lvl4pPr>
              <a:defRPr sz="1000">
                <a:solidFill>
                  <a:schemeClr val="bg1"/>
                </a:solidFill>
              </a:defRPr>
            </a:lvl4pPr>
            <a:lvl5pPr>
              <a:defRPr sz="1000">
                <a:solidFill>
                  <a:schemeClr val="bg1"/>
                </a:solidFill>
              </a:defRPr>
            </a:lvl5pPr>
          </a:lstStyle>
          <a:p>
            <a:pPr lvl="0"/>
            <a:r>
              <a:rPr lang="en-US" dirty="0"/>
              <a:t>Click here to insert photo credit/copyright information</a:t>
            </a:r>
          </a:p>
        </p:txBody>
      </p:sp>
      <p:pic>
        <p:nvPicPr>
          <p:cNvPr id="6" name="Graphic 5">
            <a:extLst>
              <a:ext uri="{FF2B5EF4-FFF2-40B4-BE49-F238E27FC236}">
                <a16:creationId xmlns:a16="http://schemas.microsoft.com/office/drawing/2014/main" id="{A84459F0-C776-6C49-B932-81C19C279ABD}"/>
              </a:ext>
            </a:extLst>
          </p:cNvPr>
          <p:cNvPicPr>
            <a:picLocks noChangeAspect="1"/>
          </p:cNvPicPr>
          <p:nvPr userDrawn="1"/>
        </p:nvPicPr>
        <p:blipFill rotWithShape="1">
          <a:blip r:embed="rId2" cstate="print">
            <a:extLst>
              <a:ext uri="{28A0092B-C50C-407E-A947-70E740481C1C}">
                <a14:useLocalDpi xmlns:a14="http://schemas.microsoft.com/office/drawing/2010/main" val="0"/>
              </a:ext>
              <a:ext uri="{96DAC541-7B7A-43D3-8B79-37D633B846F1}">
                <asvg:svgBlip xmlns="" xmlns:asvg="http://schemas.microsoft.com/office/drawing/2016/SVG/main" r:embed="rId3"/>
              </a:ext>
            </a:extLst>
          </a:blip>
          <a:srcRect r="65212"/>
          <a:stretch/>
        </p:blipFill>
        <p:spPr>
          <a:xfrm>
            <a:off x="5623560" y="749808"/>
            <a:ext cx="1103811" cy="1143993"/>
          </a:xfrm>
          <a:prstGeom prst="rect">
            <a:avLst/>
          </a:prstGeom>
        </p:spPr>
      </p:pic>
    </p:spTree>
  </p:cSld>
  <p:clrMapOvr>
    <a:masterClrMapping/>
  </p:clrMapOvr>
  <p:transition>
    <p:fade/>
  </p:transition>
  <p:extLst mod="1">
    <p:ext uri="{DCECCB84-F9BA-43D5-87BE-67443E8EF086}">
      <p15:sldGuideLst xmlns:p15="http://schemas.microsoft.com/office/powerpoint/2012/main">
        <p15:guide id="1" orient="horz" pos="2160" userDrawn="1">
          <p15:clr>
            <a:srgbClr val="FBAE40"/>
          </p15:clr>
        </p15:guide>
        <p15:guide id="2" orient="horz" pos="3799" userDrawn="1">
          <p15:clr>
            <a:srgbClr val="FBAE40"/>
          </p15:clr>
        </p15:guide>
        <p15:guide id="3" pos="3600" userDrawn="1">
          <p15:clr>
            <a:srgbClr val="FBAE40"/>
          </p15:clr>
        </p15:guide>
        <p15:guide id="4" pos="3081"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Photo+Text (W)">
    <p:spTree>
      <p:nvGrpSpPr>
        <p:cNvPr id="1" name=""/>
        <p:cNvGrpSpPr/>
        <p:nvPr/>
      </p:nvGrpSpPr>
      <p:grpSpPr>
        <a:xfrm>
          <a:off x="0" y="0"/>
          <a:ext cx="0" cy="0"/>
          <a:chOff x="0" y="0"/>
          <a:chExt cx="0" cy="0"/>
        </a:xfrm>
      </p:grpSpPr>
      <p:sp>
        <p:nvSpPr>
          <p:cNvPr id="15" name="Title Placeholder 1"/>
          <p:cNvSpPr>
            <a:spLocks noGrp="1"/>
          </p:cNvSpPr>
          <p:nvPr>
            <p:ph type="title" hasCustomPrompt="1"/>
          </p:nvPr>
        </p:nvSpPr>
        <p:spPr>
          <a:xfrm>
            <a:off x="1239838" y="491385"/>
            <a:ext cx="9715500" cy="978486"/>
          </a:xfrm>
          <a:prstGeom prst="rect">
            <a:avLst/>
          </a:prstGeom>
        </p:spPr>
        <p:txBody>
          <a:bodyPr vert="horz" lIns="0" tIns="0" rIns="0" bIns="0" rtlCol="0" anchor="ctr">
            <a:normAutofit/>
          </a:bodyPr>
          <a:lstStyle>
            <a:lvl1pPr algn="l">
              <a:defRPr lang="en-US" sz="2800" dirty="0">
                <a:solidFill>
                  <a:schemeClr val="tx2"/>
                </a:solidFill>
                <a:latin typeface="Arial Black" charset="0"/>
                <a:ea typeface="Arial Black" charset="0"/>
                <a:cs typeface="Arial Black" charset="0"/>
              </a:defRPr>
            </a:lvl1pPr>
          </a:lstStyle>
          <a:p>
            <a:pPr marL="0" lvl="0"/>
            <a:r>
              <a:rPr lang="en-US" dirty="0"/>
              <a:t>Title for </a:t>
            </a:r>
            <a:r>
              <a:rPr lang="en-US" dirty="0" err="1"/>
              <a:t>Photo+Text</a:t>
            </a:r>
            <a:r>
              <a:rPr lang="en-US" dirty="0"/>
              <a:t> (W) Layout</a:t>
            </a:r>
          </a:p>
        </p:txBody>
      </p:sp>
      <p:sp>
        <p:nvSpPr>
          <p:cNvPr id="4" name="Text Placeholder 2">
            <a:extLst>
              <a:ext uri="{FF2B5EF4-FFF2-40B4-BE49-F238E27FC236}">
                <a16:creationId xmlns:a16="http://schemas.microsoft.com/office/drawing/2014/main" id="{8673A610-5F4D-8049-8881-F136A3242FF6}"/>
              </a:ext>
            </a:extLst>
          </p:cNvPr>
          <p:cNvSpPr>
            <a:spLocks noGrp="1"/>
          </p:cNvSpPr>
          <p:nvPr>
            <p:ph type="body" sz="quarter" idx="11" hasCustomPrompt="1"/>
          </p:nvPr>
        </p:nvSpPr>
        <p:spPr>
          <a:xfrm>
            <a:off x="6383338" y="1469871"/>
            <a:ext cx="4572000" cy="4860591"/>
          </a:xfrm>
        </p:spPr>
        <p:txBody>
          <a:bodyPr>
            <a:normAutofit/>
          </a:bodyPr>
          <a:lstStyle>
            <a:lvl1pPr>
              <a:spcBef>
                <a:spcPts val="2000"/>
              </a:spcBef>
              <a:defRPr sz="1800">
                <a:solidFill>
                  <a:schemeClr val="tx1"/>
                </a:solidFill>
              </a:defRPr>
            </a:lvl1pPr>
            <a:lvl2pPr>
              <a:defRPr sz="1800"/>
            </a:lvl2pPr>
            <a:lvl3pPr marL="458788" marR="0" indent="-225425" algn="l" defTabSz="914314" rtl="0" eaLnBrk="1" fontAlgn="auto" latinLnBrk="0" hangingPunct="1">
              <a:lnSpc>
                <a:spcPct val="100000"/>
              </a:lnSpc>
              <a:spcBef>
                <a:spcPts val="600"/>
              </a:spcBef>
              <a:spcAft>
                <a:spcPts val="0"/>
              </a:spcAft>
              <a:buClr>
                <a:schemeClr val="bg1">
                  <a:lumMod val="50000"/>
                </a:schemeClr>
              </a:buClr>
              <a:buSzPct val="65000"/>
              <a:buFont typeface="ArialMT"/>
              <a:buChar char="►"/>
              <a:tabLst/>
              <a:defRPr sz="1800"/>
            </a:lvl3pPr>
            <a:lvl4pPr>
              <a:buSzPct val="70000"/>
              <a:defRPr sz="1800"/>
            </a:lvl4pPr>
            <a:lvl5pPr marL="917575" marR="0" indent="-225425" algn="l" defTabSz="914314" rtl="0" eaLnBrk="1" fontAlgn="auto" latinLnBrk="0" hangingPunct="1">
              <a:lnSpc>
                <a:spcPct val="100000"/>
              </a:lnSpc>
              <a:spcBef>
                <a:spcPts val="600"/>
              </a:spcBef>
              <a:spcAft>
                <a:spcPts val="0"/>
              </a:spcAft>
              <a:buClr>
                <a:schemeClr val="bg1">
                  <a:lumMod val="50000"/>
                </a:schemeClr>
              </a:buClr>
              <a:buSzTx/>
              <a:buFont typeface=".HelveticaNeueDeskInterface-Regular"/>
              <a:buChar char="●"/>
              <a:tabLst/>
              <a:defRPr sz="1800"/>
            </a:lvl5pPr>
          </a:lstStyle>
          <a:p>
            <a:pPr lvl="0"/>
            <a:r>
              <a:rPr lang="en-US" dirty="0"/>
              <a:t>Paragraph/</a:t>
            </a:r>
            <a:r>
              <a:rPr lang="en-US" dirty="0" err="1"/>
              <a:t>unbulleted</a:t>
            </a:r>
            <a:r>
              <a:rPr lang="en-US" dirty="0"/>
              <a:t> text formatting</a:t>
            </a:r>
          </a:p>
          <a:p>
            <a:pPr lvl="1"/>
            <a:r>
              <a:rPr lang="en-US" dirty="0"/>
              <a:t>Click the “Indent More” button (in the Home ribbon, above) for first-level bullets</a:t>
            </a:r>
          </a:p>
          <a:p>
            <a:pPr marL="458788" marR="0" lvl="2" indent="-225425" algn="l" defTabSz="914314" rtl="0" eaLnBrk="1" fontAlgn="auto" latinLnBrk="0" hangingPunct="1">
              <a:lnSpc>
                <a:spcPct val="100000"/>
              </a:lnSpc>
              <a:spcBef>
                <a:spcPts val="600"/>
              </a:spcBef>
              <a:spcAft>
                <a:spcPts val="0"/>
              </a:spcAft>
              <a:buClr>
                <a:schemeClr val="bg1">
                  <a:lumMod val="50000"/>
                </a:schemeClr>
              </a:buClr>
              <a:buSzPct val="65000"/>
              <a:buFont typeface="ArialMT"/>
              <a:buChar char="►"/>
              <a:tabLst/>
              <a:defRPr/>
            </a:pPr>
            <a:r>
              <a:rPr lang="en-US" dirty="0"/>
              <a:t>Double-click the “Indent More” button (above) for second-level bullets</a:t>
            </a:r>
          </a:p>
          <a:p>
            <a:pPr lvl="3"/>
            <a:r>
              <a:rPr lang="en-US" dirty="0"/>
              <a:t>Triple-click the “Indent More” button (above) for third-level bullets</a:t>
            </a:r>
          </a:p>
          <a:p>
            <a:pPr marL="917575" marR="0" lvl="4" indent="-225425" algn="l" defTabSz="914314" rtl="0" eaLnBrk="1" fontAlgn="auto" latinLnBrk="0" hangingPunct="1">
              <a:lnSpc>
                <a:spcPct val="100000"/>
              </a:lnSpc>
              <a:spcBef>
                <a:spcPts val="600"/>
              </a:spcBef>
              <a:spcAft>
                <a:spcPts val="0"/>
              </a:spcAft>
              <a:buClr>
                <a:schemeClr val="bg1">
                  <a:lumMod val="50000"/>
                </a:schemeClr>
              </a:buClr>
              <a:buSzTx/>
              <a:buFont typeface=".HelveticaNeueDeskInterface-Regular"/>
              <a:buChar char="●"/>
              <a:tabLst/>
              <a:defRPr/>
            </a:pPr>
            <a:r>
              <a:rPr lang="en-US" dirty="0"/>
              <a:t>Quadruple-click the “Indent More” button (above) for fourth-level bullets</a:t>
            </a:r>
          </a:p>
        </p:txBody>
      </p:sp>
      <p:sp>
        <p:nvSpPr>
          <p:cNvPr id="6" name="Picture Placeholder 4">
            <a:extLst>
              <a:ext uri="{FF2B5EF4-FFF2-40B4-BE49-F238E27FC236}">
                <a16:creationId xmlns:a16="http://schemas.microsoft.com/office/drawing/2014/main" id="{68106178-1013-D249-8751-3EA29B2109C8}"/>
              </a:ext>
            </a:extLst>
          </p:cNvPr>
          <p:cNvSpPr>
            <a:spLocks noGrp="1"/>
          </p:cNvSpPr>
          <p:nvPr>
            <p:ph type="pic" sz="quarter" idx="12" hasCustomPrompt="1"/>
          </p:nvPr>
        </p:nvSpPr>
        <p:spPr>
          <a:xfrm>
            <a:off x="1239838" y="1669499"/>
            <a:ext cx="4856162" cy="4480560"/>
          </a:xfrm>
          <a:solidFill>
            <a:schemeClr val="bg1">
              <a:lumMod val="90000"/>
            </a:schemeClr>
          </a:solidFill>
        </p:spPr>
        <p:txBody>
          <a:bodyPr lIns="365760" tIns="365760" rIns="365760" bIns="1828800" anchor="b">
            <a:normAutofit/>
          </a:bodyPr>
          <a:lstStyle>
            <a:lvl1pPr marL="0" indent="0" algn="ctr">
              <a:buNone/>
              <a:defRPr sz="1600" i="1">
                <a:solidFill>
                  <a:schemeClr val="bg1">
                    <a:lumMod val="75000"/>
                  </a:schemeClr>
                </a:solidFill>
              </a:defRPr>
            </a:lvl1pPr>
          </a:lstStyle>
          <a:p>
            <a:r>
              <a:rPr lang="en-US" dirty="0"/>
              <a:t>Click icon to insert a photo.</a:t>
            </a:r>
          </a:p>
        </p:txBody>
      </p:sp>
      <p:sp>
        <p:nvSpPr>
          <p:cNvPr id="7" name="Text Placeholder 4">
            <a:extLst>
              <a:ext uri="{FF2B5EF4-FFF2-40B4-BE49-F238E27FC236}">
                <a16:creationId xmlns:a16="http://schemas.microsoft.com/office/drawing/2014/main" id="{CDAF09BB-AD0B-2041-83F2-50D0A4E8600C}"/>
              </a:ext>
            </a:extLst>
          </p:cNvPr>
          <p:cNvSpPr>
            <a:spLocks noGrp="1"/>
          </p:cNvSpPr>
          <p:nvPr>
            <p:ph type="body" sz="quarter" idx="13" hasCustomPrompt="1"/>
          </p:nvPr>
        </p:nvSpPr>
        <p:spPr>
          <a:xfrm>
            <a:off x="1239839" y="5889219"/>
            <a:ext cx="4856162" cy="260840"/>
          </a:xfrm>
        </p:spPr>
        <p:txBody>
          <a:bodyPr lIns="45720" tIns="45720" rIns="45720" bIns="45720" anchor="b">
            <a:noAutofit/>
          </a:bodyPr>
          <a:lstStyle>
            <a:lvl1pPr>
              <a:defRPr sz="900">
                <a:solidFill>
                  <a:schemeClr val="bg1">
                    <a:lumMod val="25000"/>
                  </a:schemeClr>
                </a:solidFill>
              </a:defRPr>
            </a:lvl1pPr>
            <a:lvl2pPr>
              <a:defRPr sz="1000">
                <a:solidFill>
                  <a:schemeClr val="bg1"/>
                </a:solidFill>
              </a:defRPr>
            </a:lvl2pPr>
            <a:lvl3pPr>
              <a:defRPr sz="1000">
                <a:solidFill>
                  <a:schemeClr val="bg1"/>
                </a:solidFill>
              </a:defRPr>
            </a:lvl3pPr>
            <a:lvl4pPr>
              <a:defRPr sz="1000">
                <a:solidFill>
                  <a:schemeClr val="bg1"/>
                </a:solidFill>
              </a:defRPr>
            </a:lvl4pPr>
            <a:lvl5pPr>
              <a:defRPr sz="1000">
                <a:solidFill>
                  <a:schemeClr val="bg1"/>
                </a:solidFill>
              </a:defRPr>
            </a:lvl5pPr>
          </a:lstStyle>
          <a:p>
            <a:pPr lvl="0"/>
            <a:r>
              <a:rPr lang="en-US" dirty="0"/>
              <a:t>Click here to insert photo credit/copyright information</a:t>
            </a:r>
          </a:p>
        </p:txBody>
      </p:sp>
    </p:spTree>
    <p:extLst>
      <p:ext uri="{BB962C8B-B14F-4D97-AF65-F5344CB8AC3E}">
        <p14:creationId xmlns:p14="http://schemas.microsoft.com/office/powerpoint/2010/main" val="3536701377"/>
      </p:ext>
    </p:extLst>
  </p:cSld>
  <p:clrMapOvr>
    <a:masterClrMapping/>
  </p:clrMapOvr>
  <p:transition>
    <p:fade/>
  </p:transition>
  <p:extLst mod="1">
    <p:ext uri="{DCECCB84-F9BA-43D5-87BE-67443E8EF086}">
      <p15:sldGuideLst xmlns:p15="http://schemas.microsoft.com/office/powerpoint/2012/main">
        <p15:guide id="1" orient="horz" pos="2160">
          <p15:clr>
            <a:srgbClr val="FBAE40"/>
          </p15:clr>
        </p15:guide>
        <p15:guide id="2" pos="3840">
          <p15:clr>
            <a:srgbClr val="FBAE40"/>
          </p15:clr>
        </p15:guide>
        <p15:guide id="3" pos="781">
          <p15:clr>
            <a:srgbClr val="FBAE40"/>
          </p15:clr>
        </p15:guide>
        <p15:guide id="4" pos="690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Text+Photo (W)">
    <p:spTree>
      <p:nvGrpSpPr>
        <p:cNvPr id="1" name=""/>
        <p:cNvGrpSpPr/>
        <p:nvPr/>
      </p:nvGrpSpPr>
      <p:grpSpPr>
        <a:xfrm>
          <a:off x="0" y="0"/>
          <a:ext cx="0" cy="0"/>
          <a:chOff x="0" y="0"/>
          <a:chExt cx="0" cy="0"/>
        </a:xfrm>
      </p:grpSpPr>
      <p:sp>
        <p:nvSpPr>
          <p:cNvPr id="15" name="Title Placeholder 1"/>
          <p:cNvSpPr>
            <a:spLocks noGrp="1"/>
          </p:cNvSpPr>
          <p:nvPr>
            <p:ph type="title" hasCustomPrompt="1"/>
          </p:nvPr>
        </p:nvSpPr>
        <p:spPr>
          <a:xfrm>
            <a:off x="340806" y="491385"/>
            <a:ext cx="3670259" cy="978486"/>
          </a:xfrm>
          <a:prstGeom prst="rect">
            <a:avLst/>
          </a:prstGeom>
        </p:spPr>
        <p:txBody>
          <a:bodyPr vert="horz" lIns="0" tIns="0" rIns="0" bIns="0" rtlCol="0" anchor="ctr">
            <a:normAutofit/>
          </a:bodyPr>
          <a:lstStyle>
            <a:lvl1pPr algn="l">
              <a:defRPr lang="en-US" sz="2400" dirty="0">
                <a:solidFill>
                  <a:schemeClr val="tx2"/>
                </a:solidFill>
                <a:latin typeface="Arial Black" charset="0"/>
                <a:ea typeface="Arial Black" charset="0"/>
                <a:cs typeface="Arial Black" charset="0"/>
              </a:defRPr>
            </a:lvl1pPr>
          </a:lstStyle>
          <a:p>
            <a:pPr marL="0" lvl="0"/>
            <a:r>
              <a:rPr lang="en-US" dirty="0"/>
              <a:t>Title for </a:t>
            </a:r>
            <a:r>
              <a:rPr lang="en-US" dirty="0" err="1"/>
              <a:t>Text+Photo</a:t>
            </a:r>
            <a:r>
              <a:rPr lang="en-US" dirty="0"/>
              <a:t> (W) Layout</a:t>
            </a:r>
          </a:p>
        </p:txBody>
      </p:sp>
      <p:sp>
        <p:nvSpPr>
          <p:cNvPr id="3" name="Text Placeholder 2">
            <a:extLst>
              <a:ext uri="{FF2B5EF4-FFF2-40B4-BE49-F238E27FC236}">
                <a16:creationId xmlns:a16="http://schemas.microsoft.com/office/drawing/2014/main" id="{BEA590E5-B0BC-F540-8942-A0FB291DEE4F}"/>
              </a:ext>
            </a:extLst>
          </p:cNvPr>
          <p:cNvSpPr>
            <a:spLocks noGrp="1"/>
          </p:cNvSpPr>
          <p:nvPr>
            <p:ph type="body" sz="quarter" idx="10" hasCustomPrompt="1"/>
          </p:nvPr>
        </p:nvSpPr>
        <p:spPr>
          <a:xfrm>
            <a:off x="340806" y="1469871"/>
            <a:ext cx="3670259" cy="4860591"/>
          </a:xfrm>
        </p:spPr>
        <p:txBody>
          <a:bodyPr>
            <a:normAutofit/>
          </a:bodyPr>
          <a:lstStyle>
            <a:lvl1pPr>
              <a:spcBef>
                <a:spcPts val="2000"/>
              </a:spcBef>
              <a:defRPr sz="1800">
                <a:solidFill>
                  <a:schemeClr val="tx1"/>
                </a:solidFill>
              </a:defRPr>
            </a:lvl1pPr>
            <a:lvl2pPr>
              <a:defRPr sz="1800"/>
            </a:lvl2pPr>
            <a:lvl3pPr marL="458788" marR="0" indent="-225425" algn="l" defTabSz="914314" rtl="0" eaLnBrk="1" fontAlgn="auto" latinLnBrk="0" hangingPunct="1">
              <a:lnSpc>
                <a:spcPct val="100000"/>
              </a:lnSpc>
              <a:spcBef>
                <a:spcPts val="600"/>
              </a:spcBef>
              <a:spcAft>
                <a:spcPts val="0"/>
              </a:spcAft>
              <a:buClr>
                <a:schemeClr val="bg1">
                  <a:lumMod val="50000"/>
                </a:schemeClr>
              </a:buClr>
              <a:buSzPct val="65000"/>
              <a:buFont typeface="ArialMT"/>
              <a:buChar char="►"/>
              <a:tabLst/>
              <a:defRPr sz="1800"/>
            </a:lvl3pPr>
            <a:lvl4pPr>
              <a:buSzPct val="70000"/>
              <a:defRPr sz="1800"/>
            </a:lvl4pPr>
            <a:lvl5pPr>
              <a:defRPr sz="1800"/>
            </a:lvl5pPr>
          </a:lstStyle>
          <a:p>
            <a:pPr lvl="0"/>
            <a:r>
              <a:rPr lang="en-US" dirty="0"/>
              <a:t>Paragraph/</a:t>
            </a:r>
            <a:r>
              <a:rPr lang="en-US" dirty="0" err="1"/>
              <a:t>unbulleted</a:t>
            </a:r>
            <a:r>
              <a:rPr lang="en-US" dirty="0"/>
              <a:t> text formatting</a:t>
            </a:r>
          </a:p>
          <a:p>
            <a:pPr lvl="1"/>
            <a:r>
              <a:rPr lang="en-US" dirty="0"/>
              <a:t>Click the “Indent More” button (in the Home ribbon, above) for first-level bullets</a:t>
            </a:r>
          </a:p>
          <a:p>
            <a:pPr marL="458788" marR="0" lvl="2" indent="-225425" algn="l" defTabSz="914314" rtl="0" eaLnBrk="1" fontAlgn="auto" latinLnBrk="0" hangingPunct="1">
              <a:lnSpc>
                <a:spcPct val="100000"/>
              </a:lnSpc>
              <a:spcBef>
                <a:spcPts val="600"/>
              </a:spcBef>
              <a:spcAft>
                <a:spcPts val="0"/>
              </a:spcAft>
              <a:buClr>
                <a:schemeClr val="bg1">
                  <a:lumMod val="50000"/>
                </a:schemeClr>
              </a:buClr>
              <a:buSzPct val="65000"/>
              <a:buFont typeface="ArialMT"/>
              <a:buChar char="►"/>
              <a:tabLst/>
              <a:defRPr/>
            </a:pPr>
            <a:r>
              <a:rPr lang="en-US" dirty="0"/>
              <a:t>Double-click the “Indent More” button (above) for second-level bullets</a:t>
            </a:r>
          </a:p>
          <a:p>
            <a:pPr lvl="3"/>
            <a:r>
              <a:rPr lang="en-US" dirty="0"/>
              <a:t>Triple-click the “Indent More” button (above) for third-level bullets</a:t>
            </a:r>
          </a:p>
          <a:p>
            <a:pPr lvl="4"/>
            <a:r>
              <a:rPr lang="en-US" dirty="0"/>
              <a:t>Quadruple-click the “Indent More” button (above) for fourth-level bullets</a:t>
            </a:r>
          </a:p>
        </p:txBody>
      </p:sp>
      <p:sp>
        <p:nvSpPr>
          <p:cNvPr id="6" name="Picture Placeholder 2">
            <a:extLst>
              <a:ext uri="{FF2B5EF4-FFF2-40B4-BE49-F238E27FC236}">
                <a16:creationId xmlns:a16="http://schemas.microsoft.com/office/drawing/2014/main" id="{47569D7D-6010-454B-A86B-B6C69D7E2E6B}"/>
              </a:ext>
            </a:extLst>
          </p:cNvPr>
          <p:cNvSpPr>
            <a:spLocks noGrp="1"/>
          </p:cNvSpPr>
          <p:nvPr>
            <p:ph type="pic" sz="quarter" idx="11" hasCustomPrompt="1"/>
          </p:nvPr>
        </p:nvSpPr>
        <p:spPr>
          <a:xfrm>
            <a:off x="4191000" y="-1"/>
            <a:ext cx="8001000" cy="6629400"/>
          </a:xfrm>
          <a:solidFill>
            <a:schemeClr val="bg1">
              <a:lumMod val="90000"/>
            </a:schemeClr>
          </a:solidFill>
        </p:spPr>
        <p:txBody>
          <a:bodyPr tIns="0" bIns="2743200" anchor="b"/>
          <a:lstStyle>
            <a:lvl1pPr algn="ctr">
              <a:defRPr i="1">
                <a:solidFill>
                  <a:schemeClr val="bg1">
                    <a:lumMod val="75000"/>
                  </a:schemeClr>
                </a:solidFill>
              </a:defRPr>
            </a:lvl1pPr>
          </a:lstStyle>
          <a:p>
            <a:r>
              <a:rPr lang="en-US" dirty="0"/>
              <a:t>Click icon to insert a photo.</a:t>
            </a:r>
          </a:p>
        </p:txBody>
      </p:sp>
      <p:sp>
        <p:nvSpPr>
          <p:cNvPr id="7" name="Text Placeholder 4">
            <a:extLst>
              <a:ext uri="{FF2B5EF4-FFF2-40B4-BE49-F238E27FC236}">
                <a16:creationId xmlns:a16="http://schemas.microsoft.com/office/drawing/2014/main" id="{FD26CCD3-E500-1F49-8DD8-1545E2CBF0B3}"/>
              </a:ext>
            </a:extLst>
          </p:cNvPr>
          <p:cNvSpPr>
            <a:spLocks noGrp="1"/>
          </p:cNvSpPr>
          <p:nvPr>
            <p:ph type="body" sz="quarter" idx="12" hasCustomPrompt="1"/>
          </p:nvPr>
        </p:nvSpPr>
        <p:spPr>
          <a:xfrm rot="5400000">
            <a:off x="8746884" y="3184281"/>
            <a:ext cx="6629396" cy="260840"/>
          </a:xfrm>
        </p:spPr>
        <p:txBody>
          <a:bodyPr lIns="91440" tIns="45720" rIns="91440" bIns="45720">
            <a:noAutofit/>
          </a:bodyPr>
          <a:lstStyle>
            <a:lvl1pPr>
              <a:defRPr sz="900">
                <a:solidFill>
                  <a:schemeClr val="bg1">
                    <a:lumMod val="25000"/>
                  </a:schemeClr>
                </a:solidFill>
              </a:defRPr>
            </a:lvl1pPr>
            <a:lvl2pPr>
              <a:defRPr sz="1000">
                <a:solidFill>
                  <a:schemeClr val="bg1"/>
                </a:solidFill>
              </a:defRPr>
            </a:lvl2pPr>
            <a:lvl3pPr>
              <a:defRPr sz="1000">
                <a:solidFill>
                  <a:schemeClr val="bg1"/>
                </a:solidFill>
              </a:defRPr>
            </a:lvl3pPr>
            <a:lvl4pPr>
              <a:defRPr sz="1000">
                <a:solidFill>
                  <a:schemeClr val="bg1"/>
                </a:solidFill>
              </a:defRPr>
            </a:lvl4pPr>
            <a:lvl5pPr>
              <a:defRPr sz="1000">
                <a:solidFill>
                  <a:schemeClr val="bg1"/>
                </a:solidFill>
              </a:defRPr>
            </a:lvl5pPr>
          </a:lstStyle>
          <a:p>
            <a:pPr lvl="0"/>
            <a:r>
              <a:rPr lang="en-US" dirty="0"/>
              <a:t>Click here to insert photo credit/copyright information</a:t>
            </a:r>
          </a:p>
        </p:txBody>
      </p:sp>
    </p:spTree>
    <p:extLst>
      <p:ext uri="{BB962C8B-B14F-4D97-AF65-F5344CB8AC3E}">
        <p14:creationId xmlns:p14="http://schemas.microsoft.com/office/powerpoint/2010/main" val="4016584983"/>
      </p:ext>
    </p:extLst>
  </p:cSld>
  <p:clrMapOvr>
    <a:masterClrMapping/>
  </p:clrMapOvr>
  <p:transition>
    <p:fade/>
  </p:transition>
  <p:extLst mod="1">
    <p:ext uri="{DCECCB84-F9BA-43D5-87BE-67443E8EF086}">
      <p15:sldGuideLst xmlns:p15="http://schemas.microsoft.com/office/powerpoint/2012/main">
        <p15:guide id="1" orient="horz" pos="2160">
          <p15:clr>
            <a:srgbClr val="FBAE40"/>
          </p15:clr>
        </p15:guide>
        <p15:guide id="2" pos="3840">
          <p15:clr>
            <a:srgbClr val="FBAE40"/>
          </p15:clr>
        </p15:guide>
        <p15:guide id="3" pos="781">
          <p15:clr>
            <a:srgbClr val="FBAE40"/>
          </p15:clr>
        </p15:guide>
        <p15:guide id="4" pos="690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Photo+Photo (W)">
    <p:spTree>
      <p:nvGrpSpPr>
        <p:cNvPr id="1" name=""/>
        <p:cNvGrpSpPr/>
        <p:nvPr/>
      </p:nvGrpSpPr>
      <p:grpSpPr>
        <a:xfrm>
          <a:off x="0" y="0"/>
          <a:ext cx="0" cy="0"/>
          <a:chOff x="0" y="0"/>
          <a:chExt cx="0" cy="0"/>
        </a:xfrm>
      </p:grpSpPr>
      <p:sp>
        <p:nvSpPr>
          <p:cNvPr id="15" name="Title Placeholder 1"/>
          <p:cNvSpPr>
            <a:spLocks noGrp="1"/>
          </p:cNvSpPr>
          <p:nvPr>
            <p:ph type="title" hasCustomPrompt="1"/>
          </p:nvPr>
        </p:nvSpPr>
        <p:spPr>
          <a:xfrm>
            <a:off x="1239838" y="491385"/>
            <a:ext cx="9715500" cy="978486"/>
          </a:xfrm>
          <a:prstGeom prst="rect">
            <a:avLst/>
          </a:prstGeom>
        </p:spPr>
        <p:txBody>
          <a:bodyPr vert="horz" lIns="0" tIns="0" rIns="0" bIns="0" rtlCol="0" anchor="ctr">
            <a:normAutofit/>
          </a:bodyPr>
          <a:lstStyle>
            <a:lvl1pPr algn="l">
              <a:defRPr lang="en-US" sz="2800" dirty="0">
                <a:solidFill>
                  <a:schemeClr val="tx2"/>
                </a:solidFill>
                <a:latin typeface="Arial Black" charset="0"/>
                <a:ea typeface="Arial Black" charset="0"/>
                <a:cs typeface="Arial Black" charset="0"/>
              </a:defRPr>
            </a:lvl1pPr>
          </a:lstStyle>
          <a:p>
            <a:pPr marL="0" lvl="0"/>
            <a:r>
              <a:rPr lang="en-US" dirty="0"/>
              <a:t>Title for </a:t>
            </a:r>
            <a:r>
              <a:rPr lang="en-US" dirty="0" err="1"/>
              <a:t>Photo+Photo</a:t>
            </a:r>
            <a:r>
              <a:rPr lang="en-US" dirty="0"/>
              <a:t> (W) Layout</a:t>
            </a:r>
          </a:p>
        </p:txBody>
      </p:sp>
      <p:sp>
        <p:nvSpPr>
          <p:cNvPr id="6" name="Picture Placeholder 4">
            <a:extLst>
              <a:ext uri="{FF2B5EF4-FFF2-40B4-BE49-F238E27FC236}">
                <a16:creationId xmlns:a16="http://schemas.microsoft.com/office/drawing/2014/main" id="{68106178-1013-D249-8751-3EA29B2109C8}"/>
              </a:ext>
            </a:extLst>
          </p:cNvPr>
          <p:cNvSpPr>
            <a:spLocks noGrp="1"/>
          </p:cNvSpPr>
          <p:nvPr>
            <p:ph type="pic" sz="quarter" idx="12" hasCustomPrompt="1"/>
          </p:nvPr>
        </p:nvSpPr>
        <p:spPr>
          <a:xfrm>
            <a:off x="0" y="1469871"/>
            <a:ext cx="6096000" cy="4251960"/>
          </a:xfrm>
          <a:solidFill>
            <a:schemeClr val="bg1">
              <a:lumMod val="90000"/>
            </a:schemeClr>
          </a:solidFill>
        </p:spPr>
        <p:txBody>
          <a:bodyPr lIns="365760" tIns="365760" rIns="365760" bIns="1828800" anchor="b">
            <a:normAutofit/>
          </a:bodyPr>
          <a:lstStyle>
            <a:lvl1pPr marL="0" indent="0" algn="ctr">
              <a:buNone/>
              <a:defRPr sz="1600" i="1">
                <a:solidFill>
                  <a:schemeClr val="bg1">
                    <a:lumMod val="75000"/>
                  </a:schemeClr>
                </a:solidFill>
              </a:defRPr>
            </a:lvl1pPr>
          </a:lstStyle>
          <a:p>
            <a:r>
              <a:rPr lang="en-US" dirty="0"/>
              <a:t>Click icon to insert a photo.</a:t>
            </a:r>
          </a:p>
        </p:txBody>
      </p:sp>
      <p:sp>
        <p:nvSpPr>
          <p:cNvPr id="7" name="Text Placeholder 4">
            <a:extLst>
              <a:ext uri="{FF2B5EF4-FFF2-40B4-BE49-F238E27FC236}">
                <a16:creationId xmlns:a16="http://schemas.microsoft.com/office/drawing/2014/main" id="{CDAF09BB-AD0B-2041-83F2-50D0A4E8600C}"/>
              </a:ext>
            </a:extLst>
          </p:cNvPr>
          <p:cNvSpPr>
            <a:spLocks noGrp="1"/>
          </p:cNvSpPr>
          <p:nvPr>
            <p:ph type="body" sz="quarter" idx="13" hasCustomPrompt="1"/>
          </p:nvPr>
        </p:nvSpPr>
        <p:spPr>
          <a:xfrm>
            <a:off x="1" y="5460991"/>
            <a:ext cx="6096000" cy="260840"/>
          </a:xfrm>
        </p:spPr>
        <p:txBody>
          <a:bodyPr lIns="45720" tIns="45720" rIns="45720" bIns="45720" anchor="b">
            <a:noAutofit/>
          </a:bodyPr>
          <a:lstStyle>
            <a:lvl1pPr>
              <a:defRPr sz="900">
                <a:solidFill>
                  <a:schemeClr val="bg1">
                    <a:lumMod val="25000"/>
                  </a:schemeClr>
                </a:solidFill>
              </a:defRPr>
            </a:lvl1pPr>
            <a:lvl2pPr>
              <a:defRPr sz="1000">
                <a:solidFill>
                  <a:schemeClr val="bg1"/>
                </a:solidFill>
              </a:defRPr>
            </a:lvl2pPr>
            <a:lvl3pPr>
              <a:defRPr sz="1000">
                <a:solidFill>
                  <a:schemeClr val="bg1"/>
                </a:solidFill>
              </a:defRPr>
            </a:lvl3pPr>
            <a:lvl4pPr>
              <a:defRPr sz="1000">
                <a:solidFill>
                  <a:schemeClr val="bg1"/>
                </a:solidFill>
              </a:defRPr>
            </a:lvl4pPr>
            <a:lvl5pPr>
              <a:defRPr sz="1000">
                <a:solidFill>
                  <a:schemeClr val="bg1"/>
                </a:solidFill>
              </a:defRPr>
            </a:lvl5pPr>
          </a:lstStyle>
          <a:p>
            <a:pPr lvl="0"/>
            <a:r>
              <a:rPr lang="en-US" dirty="0"/>
              <a:t>Click here to insert photo credit/copyright information</a:t>
            </a:r>
          </a:p>
        </p:txBody>
      </p:sp>
      <p:sp>
        <p:nvSpPr>
          <p:cNvPr id="8" name="Picture Placeholder 4">
            <a:extLst>
              <a:ext uri="{FF2B5EF4-FFF2-40B4-BE49-F238E27FC236}">
                <a16:creationId xmlns:a16="http://schemas.microsoft.com/office/drawing/2014/main" id="{57E259A3-746A-2044-822B-3F7D859E7F10}"/>
              </a:ext>
            </a:extLst>
          </p:cNvPr>
          <p:cNvSpPr>
            <a:spLocks noGrp="1"/>
          </p:cNvSpPr>
          <p:nvPr>
            <p:ph type="pic" sz="quarter" idx="14" hasCustomPrompt="1"/>
          </p:nvPr>
        </p:nvSpPr>
        <p:spPr>
          <a:xfrm>
            <a:off x="6093439" y="1469871"/>
            <a:ext cx="6096000" cy="4251960"/>
          </a:xfrm>
          <a:solidFill>
            <a:schemeClr val="bg1">
              <a:lumMod val="90000"/>
            </a:schemeClr>
          </a:solidFill>
        </p:spPr>
        <p:txBody>
          <a:bodyPr lIns="365760" tIns="365760" rIns="365760" bIns="1828800" anchor="b">
            <a:normAutofit/>
          </a:bodyPr>
          <a:lstStyle>
            <a:lvl1pPr marL="0" indent="0" algn="ctr">
              <a:buNone/>
              <a:defRPr sz="1600" i="1">
                <a:solidFill>
                  <a:schemeClr val="bg1">
                    <a:lumMod val="75000"/>
                  </a:schemeClr>
                </a:solidFill>
              </a:defRPr>
            </a:lvl1pPr>
          </a:lstStyle>
          <a:p>
            <a:r>
              <a:rPr lang="en-US" dirty="0"/>
              <a:t>Click icon to insert a photo.</a:t>
            </a:r>
          </a:p>
        </p:txBody>
      </p:sp>
      <p:sp>
        <p:nvSpPr>
          <p:cNvPr id="9" name="Text Placeholder 4">
            <a:extLst>
              <a:ext uri="{FF2B5EF4-FFF2-40B4-BE49-F238E27FC236}">
                <a16:creationId xmlns:a16="http://schemas.microsoft.com/office/drawing/2014/main" id="{E3F54B41-918E-644B-B610-DDE8277FB261}"/>
              </a:ext>
            </a:extLst>
          </p:cNvPr>
          <p:cNvSpPr>
            <a:spLocks noGrp="1"/>
          </p:cNvSpPr>
          <p:nvPr>
            <p:ph type="body" sz="quarter" idx="15" hasCustomPrompt="1"/>
          </p:nvPr>
        </p:nvSpPr>
        <p:spPr>
          <a:xfrm>
            <a:off x="6093440" y="5460991"/>
            <a:ext cx="6096000" cy="260840"/>
          </a:xfrm>
        </p:spPr>
        <p:txBody>
          <a:bodyPr lIns="45720" tIns="45720" rIns="45720" bIns="45720" anchor="b">
            <a:noAutofit/>
          </a:bodyPr>
          <a:lstStyle>
            <a:lvl1pPr>
              <a:defRPr sz="900">
                <a:solidFill>
                  <a:schemeClr val="bg1">
                    <a:lumMod val="25000"/>
                  </a:schemeClr>
                </a:solidFill>
              </a:defRPr>
            </a:lvl1pPr>
            <a:lvl2pPr>
              <a:defRPr sz="1000">
                <a:solidFill>
                  <a:schemeClr val="bg1"/>
                </a:solidFill>
              </a:defRPr>
            </a:lvl2pPr>
            <a:lvl3pPr>
              <a:defRPr sz="1000">
                <a:solidFill>
                  <a:schemeClr val="bg1"/>
                </a:solidFill>
              </a:defRPr>
            </a:lvl3pPr>
            <a:lvl4pPr>
              <a:defRPr sz="1000">
                <a:solidFill>
                  <a:schemeClr val="bg1"/>
                </a:solidFill>
              </a:defRPr>
            </a:lvl4pPr>
            <a:lvl5pPr>
              <a:defRPr sz="1000">
                <a:solidFill>
                  <a:schemeClr val="bg1"/>
                </a:solidFill>
              </a:defRPr>
            </a:lvl5pPr>
          </a:lstStyle>
          <a:p>
            <a:pPr lvl="0"/>
            <a:r>
              <a:rPr lang="en-US" dirty="0"/>
              <a:t>Click here to insert photo credit/copyright information</a:t>
            </a:r>
          </a:p>
        </p:txBody>
      </p:sp>
    </p:spTree>
    <p:extLst>
      <p:ext uri="{BB962C8B-B14F-4D97-AF65-F5344CB8AC3E}">
        <p14:creationId xmlns:p14="http://schemas.microsoft.com/office/powerpoint/2010/main" val="3608501901"/>
      </p:ext>
    </p:extLst>
  </p:cSld>
  <p:clrMapOvr>
    <a:masterClrMapping/>
  </p:clrMapOvr>
  <p:transition>
    <p:fade/>
  </p:transition>
  <p:extLst mod="1">
    <p:ext uri="{DCECCB84-F9BA-43D5-87BE-67443E8EF086}">
      <p15:sldGuideLst xmlns:p15="http://schemas.microsoft.com/office/powerpoint/2012/main">
        <p15:guide id="1" orient="horz" pos="2160">
          <p15:clr>
            <a:srgbClr val="FBAE40"/>
          </p15:clr>
        </p15:guide>
        <p15:guide id="2" pos="3840">
          <p15:clr>
            <a:srgbClr val="FBAE40"/>
          </p15:clr>
        </p15:guide>
        <p15:guide id="3" pos="781">
          <p15:clr>
            <a:srgbClr val="FBAE40"/>
          </p15:clr>
        </p15:guide>
        <p15:guide id="4" pos="690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Large Photo+Title (W)">
    <p:spTree>
      <p:nvGrpSpPr>
        <p:cNvPr id="1" name=""/>
        <p:cNvGrpSpPr/>
        <p:nvPr/>
      </p:nvGrpSpPr>
      <p:grpSpPr>
        <a:xfrm>
          <a:off x="0" y="0"/>
          <a:ext cx="0" cy="0"/>
          <a:chOff x="0" y="0"/>
          <a:chExt cx="0" cy="0"/>
        </a:xfrm>
      </p:grpSpPr>
      <p:sp>
        <p:nvSpPr>
          <p:cNvPr id="4" name="Title Placeholder 1">
            <a:extLst>
              <a:ext uri="{FF2B5EF4-FFF2-40B4-BE49-F238E27FC236}">
                <a16:creationId xmlns:a16="http://schemas.microsoft.com/office/drawing/2014/main" id="{24F27426-24A7-3845-8E05-8360D202A2F3}"/>
              </a:ext>
            </a:extLst>
          </p:cNvPr>
          <p:cNvSpPr>
            <a:spLocks noGrp="1"/>
          </p:cNvSpPr>
          <p:nvPr>
            <p:ph type="title" hasCustomPrompt="1"/>
          </p:nvPr>
        </p:nvSpPr>
        <p:spPr>
          <a:xfrm>
            <a:off x="1" y="5349453"/>
            <a:ext cx="12192000" cy="1508547"/>
          </a:xfrm>
          <a:prstGeom prst="rect">
            <a:avLst/>
          </a:prstGeom>
        </p:spPr>
        <p:txBody>
          <a:bodyPr vert="horz" lIns="457200" tIns="182880" rIns="457200" bIns="182880" rtlCol="0" anchor="t" anchorCtr="0">
            <a:noAutofit/>
          </a:bodyPr>
          <a:lstStyle>
            <a:lvl1pPr algn="ctr">
              <a:defRPr lang="en-US" sz="2400" dirty="0">
                <a:solidFill>
                  <a:schemeClr val="tx2"/>
                </a:solidFill>
                <a:latin typeface="Arial Black" charset="0"/>
                <a:ea typeface="Arial Black" charset="0"/>
                <a:cs typeface="Arial Black" charset="0"/>
              </a:defRPr>
            </a:lvl1pPr>
          </a:lstStyle>
          <a:p>
            <a:pPr marL="0" lvl="0"/>
            <a:r>
              <a:rPr lang="en-US" dirty="0"/>
              <a:t>Title for Large Photo (W) Layout</a:t>
            </a:r>
          </a:p>
        </p:txBody>
      </p:sp>
      <p:sp>
        <p:nvSpPr>
          <p:cNvPr id="5" name="Picture Placeholder 2">
            <a:extLst>
              <a:ext uri="{FF2B5EF4-FFF2-40B4-BE49-F238E27FC236}">
                <a16:creationId xmlns:a16="http://schemas.microsoft.com/office/drawing/2014/main" id="{58B1EB05-4C3D-C643-8F71-7489EF7CE397}"/>
              </a:ext>
            </a:extLst>
          </p:cNvPr>
          <p:cNvSpPr>
            <a:spLocks noGrp="1"/>
          </p:cNvSpPr>
          <p:nvPr>
            <p:ph type="pic" sz="quarter" idx="10" hasCustomPrompt="1"/>
          </p:nvPr>
        </p:nvSpPr>
        <p:spPr>
          <a:xfrm>
            <a:off x="0" y="0"/>
            <a:ext cx="12192000" cy="5349875"/>
          </a:xfrm>
          <a:solidFill>
            <a:schemeClr val="bg1">
              <a:lumMod val="90000"/>
            </a:schemeClr>
          </a:solidFill>
        </p:spPr>
        <p:txBody>
          <a:bodyPr tIns="0" bIns="2057400" anchor="b"/>
          <a:lstStyle>
            <a:lvl1pPr algn="ctr">
              <a:defRPr i="1">
                <a:solidFill>
                  <a:schemeClr val="bg1">
                    <a:lumMod val="75000"/>
                  </a:schemeClr>
                </a:solidFill>
              </a:defRPr>
            </a:lvl1pPr>
          </a:lstStyle>
          <a:p>
            <a:r>
              <a:rPr lang="en-US" dirty="0"/>
              <a:t>Click icon to insert a photo.</a:t>
            </a:r>
          </a:p>
        </p:txBody>
      </p:sp>
      <p:sp>
        <p:nvSpPr>
          <p:cNvPr id="6" name="Text Placeholder 4">
            <a:extLst>
              <a:ext uri="{FF2B5EF4-FFF2-40B4-BE49-F238E27FC236}">
                <a16:creationId xmlns:a16="http://schemas.microsoft.com/office/drawing/2014/main" id="{EC91875E-B0A9-0447-9F79-6199D7261229}"/>
              </a:ext>
            </a:extLst>
          </p:cNvPr>
          <p:cNvSpPr>
            <a:spLocks noGrp="1"/>
          </p:cNvSpPr>
          <p:nvPr>
            <p:ph type="body" sz="quarter" idx="11" hasCustomPrompt="1"/>
          </p:nvPr>
        </p:nvSpPr>
        <p:spPr>
          <a:xfrm rot="5400000">
            <a:off x="9386856" y="2544308"/>
            <a:ext cx="5349451" cy="260840"/>
          </a:xfrm>
        </p:spPr>
        <p:txBody>
          <a:bodyPr lIns="91440" tIns="45720" rIns="91440" bIns="45720">
            <a:noAutofit/>
          </a:bodyPr>
          <a:lstStyle>
            <a:lvl1pPr>
              <a:defRPr sz="900">
                <a:solidFill>
                  <a:schemeClr val="bg1">
                    <a:lumMod val="25000"/>
                  </a:schemeClr>
                </a:solidFill>
              </a:defRPr>
            </a:lvl1pPr>
            <a:lvl2pPr>
              <a:defRPr sz="1000">
                <a:solidFill>
                  <a:schemeClr val="bg1"/>
                </a:solidFill>
              </a:defRPr>
            </a:lvl2pPr>
            <a:lvl3pPr>
              <a:defRPr sz="1000">
                <a:solidFill>
                  <a:schemeClr val="bg1"/>
                </a:solidFill>
              </a:defRPr>
            </a:lvl3pPr>
            <a:lvl4pPr>
              <a:defRPr sz="1000">
                <a:solidFill>
                  <a:schemeClr val="bg1"/>
                </a:solidFill>
              </a:defRPr>
            </a:lvl4pPr>
            <a:lvl5pPr>
              <a:defRPr sz="1000">
                <a:solidFill>
                  <a:schemeClr val="bg1"/>
                </a:solidFill>
              </a:defRPr>
            </a:lvl5pPr>
          </a:lstStyle>
          <a:p>
            <a:pPr lvl="0"/>
            <a:r>
              <a:rPr lang="en-US" dirty="0"/>
              <a:t>Click here to insert photo credit/copyright information</a:t>
            </a:r>
          </a:p>
        </p:txBody>
      </p:sp>
    </p:spTree>
    <p:extLst>
      <p:ext uri="{BB962C8B-B14F-4D97-AF65-F5344CB8AC3E}">
        <p14:creationId xmlns:p14="http://schemas.microsoft.com/office/powerpoint/2010/main" val="1687998840"/>
      </p:ext>
    </p:extLst>
  </p:cSld>
  <p:clrMapOvr>
    <a:masterClrMapping/>
  </p:clrMapOvr>
  <p:transition>
    <p:fade/>
  </p:transition>
  <p:extLst mod="1">
    <p:ext uri="{DCECCB84-F9BA-43D5-87BE-67443E8EF086}">
      <p15:sldGuideLst xmlns:p15="http://schemas.microsoft.com/office/powerpoint/2012/main">
        <p15:guide id="1" orient="horz" pos="2160">
          <p15:clr>
            <a:srgbClr val="FBAE40"/>
          </p15:clr>
        </p15:guide>
        <p15:guide id="2" pos="3840">
          <p15:clr>
            <a:srgbClr val="FBAE40"/>
          </p15:clr>
        </p15:guide>
        <p15:guide id="3" pos="781">
          <p15:clr>
            <a:srgbClr val="FBAE40"/>
          </p15:clr>
        </p15:guide>
        <p15:guide id="4" pos="690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Extra-Large Photo+Title (W)">
    <p:spTree>
      <p:nvGrpSpPr>
        <p:cNvPr id="1" name=""/>
        <p:cNvGrpSpPr/>
        <p:nvPr/>
      </p:nvGrpSpPr>
      <p:grpSpPr>
        <a:xfrm>
          <a:off x="0" y="0"/>
          <a:ext cx="0" cy="0"/>
          <a:chOff x="0" y="0"/>
          <a:chExt cx="0" cy="0"/>
        </a:xfrm>
      </p:grpSpPr>
      <p:sp>
        <p:nvSpPr>
          <p:cNvPr id="5" name="Picture Placeholder 2">
            <a:extLst>
              <a:ext uri="{FF2B5EF4-FFF2-40B4-BE49-F238E27FC236}">
                <a16:creationId xmlns:a16="http://schemas.microsoft.com/office/drawing/2014/main" id="{58B1EB05-4C3D-C643-8F71-7489EF7CE397}"/>
              </a:ext>
            </a:extLst>
          </p:cNvPr>
          <p:cNvSpPr>
            <a:spLocks noGrp="1"/>
          </p:cNvSpPr>
          <p:nvPr>
            <p:ph type="pic" sz="quarter" idx="10" hasCustomPrompt="1"/>
          </p:nvPr>
        </p:nvSpPr>
        <p:spPr>
          <a:xfrm>
            <a:off x="0" y="-1"/>
            <a:ext cx="12192000" cy="6172200"/>
          </a:xfrm>
          <a:solidFill>
            <a:schemeClr val="bg1">
              <a:lumMod val="90000"/>
            </a:schemeClr>
          </a:solidFill>
        </p:spPr>
        <p:txBody>
          <a:bodyPr tIns="0" bIns="2560320" anchor="b"/>
          <a:lstStyle>
            <a:lvl1pPr algn="ctr">
              <a:defRPr i="1">
                <a:solidFill>
                  <a:schemeClr val="bg1">
                    <a:lumMod val="75000"/>
                  </a:schemeClr>
                </a:solidFill>
              </a:defRPr>
            </a:lvl1pPr>
          </a:lstStyle>
          <a:p>
            <a:r>
              <a:rPr lang="en-US" dirty="0"/>
              <a:t>Click icon to insert a photo.</a:t>
            </a:r>
          </a:p>
        </p:txBody>
      </p:sp>
      <p:sp>
        <p:nvSpPr>
          <p:cNvPr id="6" name="Text Placeholder 4">
            <a:extLst>
              <a:ext uri="{FF2B5EF4-FFF2-40B4-BE49-F238E27FC236}">
                <a16:creationId xmlns:a16="http://schemas.microsoft.com/office/drawing/2014/main" id="{EC91875E-B0A9-0447-9F79-6199D7261229}"/>
              </a:ext>
            </a:extLst>
          </p:cNvPr>
          <p:cNvSpPr>
            <a:spLocks noGrp="1"/>
          </p:cNvSpPr>
          <p:nvPr>
            <p:ph type="body" sz="quarter" idx="11" hasCustomPrompt="1"/>
          </p:nvPr>
        </p:nvSpPr>
        <p:spPr>
          <a:xfrm rot="5400000">
            <a:off x="8975483" y="2955682"/>
            <a:ext cx="6172198" cy="260840"/>
          </a:xfrm>
        </p:spPr>
        <p:txBody>
          <a:bodyPr lIns="91440" tIns="45720" rIns="91440" bIns="45720">
            <a:noAutofit/>
          </a:bodyPr>
          <a:lstStyle>
            <a:lvl1pPr>
              <a:defRPr sz="900">
                <a:solidFill>
                  <a:schemeClr val="bg1">
                    <a:lumMod val="25000"/>
                  </a:schemeClr>
                </a:solidFill>
              </a:defRPr>
            </a:lvl1pPr>
            <a:lvl2pPr>
              <a:defRPr sz="1000">
                <a:solidFill>
                  <a:schemeClr val="bg1"/>
                </a:solidFill>
              </a:defRPr>
            </a:lvl2pPr>
            <a:lvl3pPr>
              <a:defRPr sz="1000">
                <a:solidFill>
                  <a:schemeClr val="bg1"/>
                </a:solidFill>
              </a:defRPr>
            </a:lvl3pPr>
            <a:lvl4pPr>
              <a:defRPr sz="1000">
                <a:solidFill>
                  <a:schemeClr val="bg1"/>
                </a:solidFill>
              </a:defRPr>
            </a:lvl4pPr>
            <a:lvl5pPr>
              <a:defRPr sz="1000">
                <a:solidFill>
                  <a:schemeClr val="bg1"/>
                </a:solidFill>
              </a:defRPr>
            </a:lvl5pPr>
          </a:lstStyle>
          <a:p>
            <a:pPr lvl="0"/>
            <a:r>
              <a:rPr lang="en-US" dirty="0"/>
              <a:t>Click here to insert photo credit/copyright information</a:t>
            </a:r>
          </a:p>
        </p:txBody>
      </p:sp>
      <p:sp>
        <p:nvSpPr>
          <p:cNvPr id="4" name="Title Placeholder 1">
            <a:extLst>
              <a:ext uri="{FF2B5EF4-FFF2-40B4-BE49-F238E27FC236}">
                <a16:creationId xmlns:a16="http://schemas.microsoft.com/office/drawing/2014/main" id="{24F27426-24A7-3845-8E05-8360D202A2F3}"/>
              </a:ext>
            </a:extLst>
          </p:cNvPr>
          <p:cNvSpPr>
            <a:spLocks noGrp="1"/>
          </p:cNvSpPr>
          <p:nvPr>
            <p:ph type="title" hasCustomPrompt="1"/>
          </p:nvPr>
        </p:nvSpPr>
        <p:spPr>
          <a:xfrm>
            <a:off x="0" y="6172200"/>
            <a:ext cx="12202245" cy="685800"/>
          </a:xfrm>
          <a:prstGeom prst="rect">
            <a:avLst/>
          </a:prstGeom>
        </p:spPr>
        <p:txBody>
          <a:bodyPr vert="horz" lIns="457200" tIns="91440" rIns="457200" bIns="182880" rtlCol="0" anchor="t" anchorCtr="0">
            <a:normAutofit/>
          </a:bodyPr>
          <a:lstStyle>
            <a:lvl1pPr algn="ctr">
              <a:defRPr lang="en-US" sz="2200" dirty="0">
                <a:solidFill>
                  <a:schemeClr val="tx2"/>
                </a:solidFill>
                <a:latin typeface="Arial Black" charset="0"/>
                <a:ea typeface="Arial Black" charset="0"/>
                <a:cs typeface="Arial Black" charset="0"/>
              </a:defRPr>
            </a:lvl1pPr>
          </a:lstStyle>
          <a:p>
            <a:pPr marL="0" lvl="0"/>
            <a:r>
              <a:rPr lang="en-US" dirty="0"/>
              <a:t>Title for Extra-Large </a:t>
            </a:r>
            <a:r>
              <a:rPr lang="en-US" dirty="0" err="1"/>
              <a:t>Photo+Title</a:t>
            </a:r>
            <a:r>
              <a:rPr lang="en-US" dirty="0"/>
              <a:t> (W) Layout</a:t>
            </a:r>
          </a:p>
        </p:txBody>
      </p:sp>
    </p:spTree>
    <p:extLst>
      <p:ext uri="{BB962C8B-B14F-4D97-AF65-F5344CB8AC3E}">
        <p14:creationId xmlns:p14="http://schemas.microsoft.com/office/powerpoint/2010/main" val="1151900210"/>
      </p:ext>
    </p:extLst>
  </p:cSld>
  <p:clrMapOvr>
    <a:masterClrMapping/>
  </p:clrMapOvr>
  <p:transition>
    <p:fade/>
  </p:transition>
  <p:extLst mod="1">
    <p:ext uri="{DCECCB84-F9BA-43D5-87BE-67443E8EF086}">
      <p15:sldGuideLst xmlns:p15="http://schemas.microsoft.com/office/powerpoint/2012/main">
        <p15:guide id="1" orient="horz" pos="2160">
          <p15:clr>
            <a:srgbClr val="FBAE40"/>
          </p15:clr>
        </p15:guide>
        <p15:guide id="2" pos="3840">
          <p15:clr>
            <a:srgbClr val="FBAE40"/>
          </p15:clr>
        </p15:guide>
        <p15:guide id="3" pos="781">
          <p15:clr>
            <a:srgbClr val="FBAE40"/>
          </p15:clr>
        </p15:guide>
        <p15:guide id="4" pos="690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Extra-Large Photo (W)">
    <p:spTree>
      <p:nvGrpSpPr>
        <p:cNvPr id="1" name=""/>
        <p:cNvGrpSpPr/>
        <p:nvPr/>
      </p:nvGrpSpPr>
      <p:grpSpPr>
        <a:xfrm>
          <a:off x="0" y="0"/>
          <a:ext cx="0" cy="0"/>
          <a:chOff x="0" y="0"/>
          <a:chExt cx="0" cy="0"/>
        </a:xfrm>
      </p:grpSpPr>
      <p:sp>
        <p:nvSpPr>
          <p:cNvPr id="5" name="Picture Placeholder 2">
            <a:extLst>
              <a:ext uri="{FF2B5EF4-FFF2-40B4-BE49-F238E27FC236}">
                <a16:creationId xmlns:a16="http://schemas.microsoft.com/office/drawing/2014/main" id="{58B1EB05-4C3D-C643-8F71-7489EF7CE397}"/>
              </a:ext>
            </a:extLst>
          </p:cNvPr>
          <p:cNvSpPr>
            <a:spLocks noGrp="1"/>
          </p:cNvSpPr>
          <p:nvPr>
            <p:ph type="pic" sz="quarter" idx="10" hasCustomPrompt="1"/>
          </p:nvPr>
        </p:nvSpPr>
        <p:spPr>
          <a:xfrm>
            <a:off x="0" y="-1"/>
            <a:ext cx="12192000" cy="6583680"/>
          </a:xfrm>
          <a:solidFill>
            <a:schemeClr val="bg1">
              <a:lumMod val="90000"/>
            </a:schemeClr>
          </a:solidFill>
        </p:spPr>
        <p:txBody>
          <a:bodyPr tIns="0" bIns="2743200" anchor="b"/>
          <a:lstStyle>
            <a:lvl1pPr algn="ctr">
              <a:defRPr i="1">
                <a:solidFill>
                  <a:schemeClr val="bg1">
                    <a:lumMod val="75000"/>
                  </a:schemeClr>
                </a:solidFill>
              </a:defRPr>
            </a:lvl1pPr>
          </a:lstStyle>
          <a:p>
            <a:r>
              <a:rPr lang="en-US" dirty="0"/>
              <a:t>Click icon to insert a photo.</a:t>
            </a:r>
          </a:p>
        </p:txBody>
      </p:sp>
      <p:sp>
        <p:nvSpPr>
          <p:cNvPr id="6" name="Text Placeholder 4">
            <a:extLst>
              <a:ext uri="{FF2B5EF4-FFF2-40B4-BE49-F238E27FC236}">
                <a16:creationId xmlns:a16="http://schemas.microsoft.com/office/drawing/2014/main" id="{EC91875E-B0A9-0447-9F79-6199D7261229}"/>
              </a:ext>
            </a:extLst>
          </p:cNvPr>
          <p:cNvSpPr>
            <a:spLocks noGrp="1"/>
          </p:cNvSpPr>
          <p:nvPr>
            <p:ph type="body" sz="quarter" idx="11" hasCustomPrompt="1"/>
          </p:nvPr>
        </p:nvSpPr>
        <p:spPr>
          <a:xfrm rot="5400000">
            <a:off x="8769743" y="3161422"/>
            <a:ext cx="6583678" cy="260840"/>
          </a:xfrm>
        </p:spPr>
        <p:txBody>
          <a:bodyPr lIns="91440" tIns="45720" rIns="91440" bIns="45720">
            <a:noAutofit/>
          </a:bodyPr>
          <a:lstStyle>
            <a:lvl1pPr>
              <a:defRPr sz="900">
                <a:solidFill>
                  <a:schemeClr val="bg1">
                    <a:lumMod val="25000"/>
                  </a:schemeClr>
                </a:solidFill>
              </a:defRPr>
            </a:lvl1pPr>
            <a:lvl2pPr>
              <a:defRPr sz="1000">
                <a:solidFill>
                  <a:schemeClr val="bg1"/>
                </a:solidFill>
              </a:defRPr>
            </a:lvl2pPr>
            <a:lvl3pPr>
              <a:defRPr sz="1000">
                <a:solidFill>
                  <a:schemeClr val="bg1"/>
                </a:solidFill>
              </a:defRPr>
            </a:lvl3pPr>
            <a:lvl4pPr>
              <a:defRPr sz="1000">
                <a:solidFill>
                  <a:schemeClr val="bg1"/>
                </a:solidFill>
              </a:defRPr>
            </a:lvl4pPr>
            <a:lvl5pPr>
              <a:defRPr sz="1000">
                <a:solidFill>
                  <a:schemeClr val="bg1"/>
                </a:solidFill>
              </a:defRPr>
            </a:lvl5pPr>
          </a:lstStyle>
          <a:p>
            <a:pPr lvl="0"/>
            <a:r>
              <a:rPr lang="en-US" dirty="0"/>
              <a:t>Click here to insert photo credit/copyright information</a:t>
            </a:r>
          </a:p>
        </p:txBody>
      </p:sp>
    </p:spTree>
    <p:extLst>
      <p:ext uri="{BB962C8B-B14F-4D97-AF65-F5344CB8AC3E}">
        <p14:creationId xmlns:p14="http://schemas.microsoft.com/office/powerpoint/2010/main" val="3401688430"/>
      </p:ext>
    </p:extLst>
  </p:cSld>
  <p:clrMapOvr>
    <a:masterClrMapping/>
  </p:clrMapOvr>
  <p:transition>
    <p:fade/>
  </p:transition>
  <p:extLst mod="1">
    <p:ext uri="{DCECCB84-F9BA-43D5-87BE-67443E8EF086}">
      <p15:sldGuideLst xmlns:p15="http://schemas.microsoft.com/office/powerpoint/2012/main">
        <p15:guide id="1" orient="horz" pos="2160">
          <p15:clr>
            <a:srgbClr val="FBAE40"/>
          </p15:clr>
        </p15:guide>
        <p15:guide id="2" pos="3840">
          <p15:clr>
            <a:srgbClr val="FBAE40"/>
          </p15:clr>
        </p15:guide>
        <p15:guide id="3" pos="781">
          <p15:clr>
            <a:srgbClr val="FBAE40"/>
          </p15:clr>
        </p15:guide>
        <p15:guide id="4" pos="690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Single-Column (B)">
    <p:spTree>
      <p:nvGrpSpPr>
        <p:cNvPr id="1" name=""/>
        <p:cNvGrpSpPr/>
        <p:nvPr/>
      </p:nvGrpSpPr>
      <p:grpSpPr>
        <a:xfrm>
          <a:off x="0" y="0"/>
          <a:ext cx="0" cy="0"/>
          <a:chOff x="0" y="0"/>
          <a:chExt cx="0" cy="0"/>
        </a:xfrm>
      </p:grpSpPr>
      <p:sp>
        <p:nvSpPr>
          <p:cNvPr id="15" name="Title Placeholder 1"/>
          <p:cNvSpPr>
            <a:spLocks noGrp="1"/>
          </p:cNvSpPr>
          <p:nvPr>
            <p:ph type="title" hasCustomPrompt="1"/>
          </p:nvPr>
        </p:nvSpPr>
        <p:spPr>
          <a:xfrm>
            <a:off x="1239838" y="491385"/>
            <a:ext cx="9715500" cy="978486"/>
          </a:xfrm>
          <a:prstGeom prst="rect">
            <a:avLst/>
          </a:prstGeom>
        </p:spPr>
        <p:txBody>
          <a:bodyPr vert="horz" lIns="0" tIns="0" rIns="0" bIns="0" rtlCol="0" anchor="ctr">
            <a:normAutofit/>
          </a:bodyPr>
          <a:lstStyle>
            <a:lvl1pPr algn="l">
              <a:defRPr lang="en-US" sz="2800" dirty="0">
                <a:solidFill>
                  <a:schemeClr val="bg1"/>
                </a:solidFill>
                <a:latin typeface="Arial Black" charset="0"/>
                <a:ea typeface="Arial Black" charset="0"/>
                <a:cs typeface="Arial Black" charset="0"/>
              </a:defRPr>
            </a:lvl1pPr>
          </a:lstStyle>
          <a:p>
            <a:pPr marL="0" lvl="0"/>
            <a:r>
              <a:rPr lang="en-US" dirty="0"/>
              <a:t>Title for Single-Column (B) Layout</a:t>
            </a:r>
          </a:p>
        </p:txBody>
      </p:sp>
      <p:sp>
        <p:nvSpPr>
          <p:cNvPr id="3" name="Text Placeholder 2">
            <a:extLst>
              <a:ext uri="{FF2B5EF4-FFF2-40B4-BE49-F238E27FC236}">
                <a16:creationId xmlns:a16="http://schemas.microsoft.com/office/drawing/2014/main" id="{BEA590E5-B0BC-F540-8942-A0FB291DEE4F}"/>
              </a:ext>
            </a:extLst>
          </p:cNvPr>
          <p:cNvSpPr>
            <a:spLocks noGrp="1"/>
          </p:cNvSpPr>
          <p:nvPr>
            <p:ph type="body" sz="quarter" idx="10" hasCustomPrompt="1"/>
          </p:nvPr>
        </p:nvSpPr>
        <p:spPr>
          <a:xfrm>
            <a:off x="1239838" y="1469871"/>
            <a:ext cx="9715500" cy="4860591"/>
          </a:xfrm>
        </p:spPr>
        <p:txBody>
          <a:bodyPr/>
          <a:lstStyle>
            <a:lvl1pPr marL="0" marR="0" indent="0" algn="l" defTabSz="914314" rtl="0" eaLnBrk="1" fontAlgn="auto" latinLnBrk="0" hangingPunct="1">
              <a:lnSpc>
                <a:spcPct val="100000"/>
              </a:lnSpc>
              <a:spcBef>
                <a:spcPts val="2400"/>
              </a:spcBef>
              <a:spcAft>
                <a:spcPts val="0"/>
              </a:spcAft>
              <a:buClr>
                <a:schemeClr val="accent1"/>
              </a:buClr>
              <a:buSzPct val="110000"/>
              <a:buFont typeface="Wingdings" charset="2"/>
              <a:buNone/>
              <a:tabLst/>
              <a:defRPr>
                <a:solidFill>
                  <a:schemeClr val="bg1"/>
                </a:solidFill>
              </a:defRPr>
            </a:lvl1pPr>
            <a:lvl2pPr>
              <a:buClr>
                <a:schemeClr val="tx2">
                  <a:lumMod val="40000"/>
                  <a:lumOff val="60000"/>
                </a:schemeClr>
              </a:buClr>
              <a:defRPr>
                <a:solidFill>
                  <a:schemeClr val="bg1"/>
                </a:solidFill>
              </a:defRPr>
            </a:lvl2pPr>
            <a:lvl3pPr>
              <a:buClr>
                <a:schemeClr val="bg1">
                  <a:lumMod val="75000"/>
                </a:schemeClr>
              </a:buClr>
              <a:defRPr>
                <a:solidFill>
                  <a:schemeClr val="bg1"/>
                </a:solidFill>
              </a:defRPr>
            </a:lvl3pPr>
            <a:lvl4pPr>
              <a:buClr>
                <a:schemeClr val="tx2">
                  <a:lumMod val="40000"/>
                  <a:lumOff val="60000"/>
                </a:schemeClr>
              </a:buClr>
              <a:buSzPct val="70000"/>
              <a:defRPr>
                <a:solidFill>
                  <a:schemeClr val="bg1"/>
                </a:solidFill>
              </a:defRPr>
            </a:lvl4pPr>
            <a:lvl5pPr>
              <a:buClr>
                <a:schemeClr val="bg1">
                  <a:lumMod val="75000"/>
                </a:schemeClr>
              </a:buClr>
              <a:defRPr>
                <a:solidFill>
                  <a:schemeClr val="bg1"/>
                </a:solidFill>
              </a:defRPr>
            </a:lvl5pPr>
          </a:lstStyle>
          <a:p>
            <a:pPr marL="0" marR="0" lvl="0" indent="0" algn="l" defTabSz="914314" rtl="0" eaLnBrk="1" fontAlgn="auto" latinLnBrk="0" hangingPunct="1">
              <a:lnSpc>
                <a:spcPct val="100000"/>
              </a:lnSpc>
              <a:spcBef>
                <a:spcPts val="2400"/>
              </a:spcBef>
              <a:spcAft>
                <a:spcPts val="0"/>
              </a:spcAft>
              <a:buClr>
                <a:schemeClr val="accent1"/>
              </a:buClr>
              <a:buSzPct val="110000"/>
              <a:buFont typeface="Wingdings" charset="2"/>
              <a:buNone/>
              <a:tabLst/>
              <a:defRPr/>
            </a:pPr>
            <a:r>
              <a:rPr lang="en-US" dirty="0"/>
              <a:t>Paragraph/</a:t>
            </a:r>
            <a:r>
              <a:rPr lang="en-US" dirty="0" err="1"/>
              <a:t>unbulleted</a:t>
            </a:r>
            <a:r>
              <a:rPr lang="en-US" dirty="0"/>
              <a:t> text formatting</a:t>
            </a:r>
          </a:p>
          <a:p>
            <a:pPr lvl="1"/>
            <a:r>
              <a:rPr lang="en-US" dirty="0"/>
              <a:t>Click the “Indent More” button (in the Home ribbon, above) for first-level bullets</a:t>
            </a:r>
          </a:p>
          <a:p>
            <a:pPr lvl="2"/>
            <a:r>
              <a:rPr lang="en-US" dirty="0"/>
              <a:t>Double-click the “Indent More” button (above) for second-level bullets</a:t>
            </a:r>
          </a:p>
          <a:p>
            <a:pPr lvl="3"/>
            <a:r>
              <a:rPr lang="en-US" dirty="0"/>
              <a:t>Triple-click the “Indent More” button (above) for third-level bullets</a:t>
            </a:r>
          </a:p>
          <a:p>
            <a:pPr lvl="4"/>
            <a:r>
              <a:rPr lang="en-US" dirty="0"/>
              <a:t>Quadruple-click the “Indent More” button (above) for fourth-level bullets</a:t>
            </a:r>
          </a:p>
        </p:txBody>
      </p:sp>
      <p:sp>
        <p:nvSpPr>
          <p:cNvPr id="4" name="TextBox 3">
            <a:extLst>
              <a:ext uri="{FF2B5EF4-FFF2-40B4-BE49-F238E27FC236}">
                <a16:creationId xmlns:a16="http://schemas.microsoft.com/office/drawing/2014/main" id="{5B31EA4B-58AD-3842-9BEC-4B9FF60E019D}"/>
              </a:ext>
            </a:extLst>
          </p:cNvPr>
          <p:cNvSpPr txBox="1"/>
          <p:nvPr userDrawn="1"/>
        </p:nvSpPr>
        <p:spPr>
          <a:xfrm>
            <a:off x="-1" y="6638779"/>
            <a:ext cx="9144000" cy="230832"/>
          </a:xfrm>
          <a:prstGeom prst="rect">
            <a:avLst/>
          </a:prstGeom>
          <a:noFill/>
        </p:spPr>
        <p:txBody>
          <a:bodyPr wrap="square" rtlCol="0">
            <a:spAutoFit/>
          </a:bodyPr>
          <a:lstStyle/>
          <a:p>
            <a:r>
              <a:rPr lang="en-US" sz="900" b="1" dirty="0">
                <a:solidFill>
                  <a:schemeClr val="accent1">
                    <a:lumMod val="60000"/>
                    <a:lumOff val="40000"/>
                  </a:schemeClr>
                </a:solidFill>
                <a:latin typeface="Arial Black" charset="0"/>
                <a:cs typeface="Arial Black" charset="0"/>
              </a:rPr>
              <a:t>IMF </a:t>
            </a:r>
            <a:r>
              <a:rPr lang="en-US" sz="900" b="0" dirty="0">
                <a:solidFill>
                  <a:schemeClr val="accent1">
                    <a:lumMod val="60000"/>
                    <a:lumOff val="40000"/>
                  </a:schemeClr>
                </a:solidFill>
                <a:latin typeface="+mn-lt"/>
                <a:cs typeface="Arial Black" charset="0"/>
              </a:rPr>
              <a:t>| Statistics</a:t>
            </a:r>
            <a:endParaRPr lang="en-US" sz="900" b="0" dirty="0">
              <a:solidFill>
                <a:schemeClr val="accent1">
                  <a:lumMod val="60000"/>
                  <a:lumOff val="40000"/>
                </a:schemeClr>
              </a:solidFill>
              <a:latin typeface="+mn-lt"/>
            </a:endParaRPr>
          </a:p>
        </p:txBody>
      </p:sp>
      <p:sp>
        <p:nvSpPr>
          <p:cNvPr id="5" name="TextBox 4">
            <a:extLst>
              <a:ext uri="{FF2B5EF4-FFF2-40B4-BE49-F238E27FC236}">
                <a16:creationId xmlns:a16="http://schemas.microsoft.com/office/drawing/2014/main" id="{E06FD9C8-9F14-B64C-88D7-AFEADAB39B39}"/>
              </a:ext>
            </a:extLst>
          </p:cNvPr>
          <p:cNvSpPr txBox="1"/>
          <p:nvPr userDrawn="1"/>
        </p:nvSpPr>
        <p:spPr>
          <a:xfrm>
            <a:off x="10981592" y="6623390"/>
            <a:ext cx="1210408" cy="246221"/>
          </a:xfrm>
          <a:prstGeom prst="rect">
            <a:avLst/>
          </a:prstGeom>
          <a:noFill/>
        </p:spPr>
        <p:txBody>
          <a:bodyPr wrap="square" rtlCol="0" anchor="b">
            <a:spAutoFit/>
          </a:bodyPr>
          <a:lstStyle/>
          <a:p>
            <a:pPr algn="r"/>
            <a:fld id="{33391695-0C6B-4B4E-A11F-D5E1D321FCD2}" type="slidenum">
              <a:rPr lang="en-US" sz="1000" smtClean="0">
                <a:solidFill>
                  <a:schemeClr val="bg1"/>
                </a:solidFill>
              </a:rPr>
              <a:pPr algn="r"/>
              <a:t>‹#›</a:t>
            </a:fld>
            <a:endParaRPr lang="en-US" sz="1000" dirty="0">
              <a:solidFill>
                <a:schemeClr val="bg1"/>
              </a:solidFill>
            </a:endParaRPr>
          </a:p>
        </p:txBody>
      </p:sp>
    </p:spTree>
    <p:extLst>
      <p:ext uri="{BB962C8B-B14F-4D97-AF65-F5344CB8AC3E}">
        <p14:creationId xmlns:p14="http://schemas.microsoft.com/office/powerpoint/2010/main" val="2879268542"/>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extLst mod="1">
    <p:ext uri="{DCECCB84-F9BA-43D5-87BE-67443E8EF086}">
      <p15:sldGuideLst xmlns:p15="http://schemas.microsoft.com/office/powerpoint/2012/main">
        <p15:guide id="1" orient="horz" pos="2160">
          <p15:clr>
            <a:srgbClr val="FBAE40"/>
          </p15:clr>
        </p15:guide>
        <p15:guide id="2" pos="3840">
          <p15:clr>
            <a:srgbClr val="FBAE40"/>
          </p15:clr>
        </p15:guide>
        <p15:guide id="3" pos="781">
          <p15:clr>
            <a:srgbClr val="FBAE40"/>
          </p15:clr>
        </p15:guide>
        <p15:guide id="4" pos="6901">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Two-Column (B)">
    <p:spTree>
      <p:nvGrpSpPr>
        <p:cNvPr id="1" name=""/>
        <p:cNvGrpSpPr/>
        <p:nvPr/>
      </p:nvGrpSpPr>
      <p:grpSpPr>
        <a:xfrm>
          <a:off x="0" y="0"/>
          <a:ext cx="0" cy="0"/>
          <a:chOff x="0" y="0"/>
          <a:chExt cx="0" cy="0"/>
        </a:xfrm>
      </p:grpSpPr>
      <p:sp>
        <p:nvSpPr>
          <p:cNvPr id="15" name="Title Placeholder 1"/>
          <p:cNvSpPr>
            <a:spLocks noGrp="1"/>
          </p:cNvSpPr>
          <p:nvPr>
            <p:ph type="title" hasCustomPrompt="1"/>
          </p:nvPr>
        </p:nvSpPr>
        <p:spPr>
          <a:xfrm>
            <a:off x="1239838" y="491385"/>
            <a:ext cx="9715500" cy="978486"/>
          </a:xfrm>
          <a:prstGeom prst="rect">
            <a:avLst/>
          </a:prstGeom>
        </p:spPr>
        <p:txBody>
          <a:bodyPr vert="horz" lIns="0" tIns="0" rIns="0" bIns="0" rtlCol="0" anchor="ctr">
            <a:normAutofit/>
          </a:bodyPr>
          <a:lstStyle>
            <a:lvl1pPr algn="l">
              <a:defRPr lang="en-US" sz="2800" dirty="0">
                <a:solidFill>
                  <a:schemeClr val="bg1"/>
                </a:solidFill>
                <a:latin typeface="Arial Black" charset="0"/>
                <a:ea typeface="Arial Black" charset="0"/>
                <a:cs typeface="Arial Black" charset="0"/>
              </a:defRPr>
            </a:lvl1pPr>
          </a:lstStyle>
          <a:p>
            <a:pPr marL="0" lvl="0"/>
            <a:r>
              <a:rPr lang="en-US" dirty="0"/>
              <a:t>Title for Two-Column (B) Layout</a:t>
            </a:r>
          </a:p>
        </p:txBody>
      </p:sp>
      <p:sp>
        <p:nvSpPr>
          <p:cNvPr id="3" name="Text Placeholder 2">
            <a:extLst>
              <a:ext uri="{FF2B5EF4-FFF2-40B4-BE49-F238E27FC236}">
                <a16:creationId xmlns:a16="http://schemas.microsoft.com/office/drawing/2014/main" id="{BEA590E5-B0BC-F540-8942-A0FB291DEE4F}"/>
              </a:ext>
            </a:extLst>
          </p:cNvPr>
          <p:cNvSpPr>
            <a:spLocks noGrp="1"/>
          </p:cNvSpPr>
          <p:nvPr>
            <p:ph type="body" sz="quarter" idx="10" hasCustomPrompt="1"/>
          </p:nvPr>
        </p:nvSpPr>
        <p:spPr>
          <a:xfrm>
            <a:off x="1239838" y="1469871"/>
            <a:ext cx="4572000" cy="4860591"/>
          </a:xfrm>
        </p:spPr>
        <p:txBody>
          <a:bodyPr>
            <a:normAutofit/>
          </a:bodyPr>
          <a:lstStyle>
            <a:lvl1pPr>
              <a:spcBef>
                <a:spcPts val="2000"/>
              </a:spcBef>
              <a:defRPr sz="1800">
                <a:solidFill>
                  <a:schemeClr val="bg1"/>
                </a:solidFill>
              </a:defRPr>
            </a:lvl1pPr>
            <a:lvl2pPr>
              <a:buClr>
                <a:schemeClr val="tx2">
                  <a:lumMod val="40000"/>
                  <a:lumOff val="60000"/>
                </a:schemeClr>
              </a:buClr>
              <a:defRPr sz="1800">
                <a:solidFill>
                  <a:schemeClr val="bg1"/>
                </a:solidFill>
              </a:defRPr>
            </a:lvl2pPr>
            <a:lvl3pPr>
              <a:buClr>
                <a:schemeClr val="bg1">
                  <a:lumMod val="75000"/>
                </a:schemeClr>
              </a:buClr>
              <a:defRPr sz="1800">
                <a:solidFill>
                  <a:schemeClr val="bg1"/>
                </a:solidFill>
              </a:defRPr>
            </a:lvl3pPr>
            <a:lvl4pPr>
              <a:buClr>
                <a:schemeClr val="tx2">
                  <a:lumMod val="40000"/>
                  <a:lumOff val="60000"/>
                </a:schemeClr>
              </a:buClr>
              <a:buSzPct val="70000"/>
              <a:defRPr sz="1800">
                <a:solidFill>
                  <a:schemeClr val="bg1"/>
                </a:solidFill>
              </a:defRPr>
            </a:lvl4pPr>
            <a:lvl5pPr>
              <a:buClr>
                <a:schemeClr val="bg1">
                  <a:lumMod val="75000"/>
                </a:schemeClr>
              </a:buClr>
              <a:defRPr sz="1800">
                <a:solidFill>
                  <a:schemeClr val="bg1"/>
                </a:solidFill>
              </a:defRPr>
            </a:lvl5pPr>
          </a:lstStyle>
          <a:p>
            <a:pPr lvl="0"/>
            <a:r>
              <a:rPr lang="en-US" dirty="0"/>
              <a:t>Paragraph/</a:t>
            </a:r>
            <a:r>
              <a:rPr lang="en-US" dirty="0" err="1"/>
              <a:t>unbulleted</a:t>
            </a:r>
            <a:r>
              <a:rPr lang="en-US" dirty="0"/>
              <a:t> text formatting</a:t>
            </a:r>
          </a:p>
          <a:p>
            <a:pPr lvl="1"/>
            <a:r>
              <a:rPr lang="en-US" dirty="0"/>
              <a:t>Click the “Indent More” button (in the Home ribbon, above) for first-level bullets</a:t>
            </a:r>
          </a:p>
          <a:p>
            <a:pPr lvl="2"/>
            <a:r>
              <a:rPr lang="en-US" dirty="0"/>
              <a:t>Double-click the “Indent More” button (above) for second-level bullets</a:t>
            </a:r>
          </a:p>
          <a:p>
            <a:pPr lvl="3"/>
            <a:r>
              <a:rPr lang="en-US" dirty="0"/>
              <a:t>Triple-click the “Indent More” button (above) for third-level bullets</a:t>
            </a:r>
          </a:p>
          <a:p>
            <a:pPr lvl="4"/>
            <a:r>
              <a:rPr lang="en-US" dirty="0"/>
              <a:t>Quadruple-click the “Indent More” button (above) for fourth-level bullets</a:t>
            </a:r>
          </a:p>
        </p:txBody>
      </p:sp>
      <p:sp>
        <p:nvSpPr>
          <p:cNvPr id="4" name="Text Placeholder 2">
            <a:extLst>
              <a:ext uri="{FF2B5EF4-FFF2-40B4-BE49-F238E27FC236}">
                <a16:creationId xmlns:a16="http://schemas.microsoft.com/office/drawing/2014/main" id="{8673A610-5F4D-8049-8881-F136A3242FF6}"/>
              </a:ext>
            </a:extLst>
          </p:cNvPr>
          <p:cNvSpPr>
            <a:spLocks noGrp="1"/>
          </p:cNvSpPr>
          <p:nvPr>
            <p:ph type="body" sz="quarter" idx="11" hasCustomPrompt="1"/>
          </p:nvPr>
        </p:nvSpPr>
        <p:spPr>
          <a:xfrm>
            <a:off x="6383338" y="1469871"/>
            <a:ext cx="4572000" cy="4860591"/>
          </a:xfrm>
        </p:spPr>
        <p:txBody>
          <a:bodyPr>
            <a:normAutofit/>
          </a:bodyPr>
          <a:lstStyle>
            <a:lvl1pPr>
              <a:spcBef>
                <a:spcPts val="2000"/>
              </a:spcBef>
              <a:defRPr sz="1800">
                <a:solidFill>
                  <a:schemeClr val="bg1"/>
                </a:solidFill>
              </a:defRPr>
            </a:lvl1pPr>
            <a:lvl2pPr>
              <a:buClr>
                <a:schemeClr val="tx2">
                  <a:lumMod val="40000"/>
                  <a:lumOff val="60000"/>
                </a:schemeClr>
              </a:buClr>
              <a:defRPr sz="1800">
                <a:solidFill>
                  <a:schemeClr val="bg1"/>
                </a:solidFill>
              </a:defRPr>
            </a:lvl2pPr>
            <a:lvl3pPr>
              <a:buClr>
                <a:schemeClr val="bg1">
                  <a:lumMod val="75000"/>
                </a:schemeClr>
              </a:buClr>
              <a:defRPr sz="1800">
                <a:solidFill>
                  <a:schemeClr val="bg1"/>
                </a:solidFill>
              </a:defRPr>
            </a:lvl3pPr>
            <a:lvl4pPr>
              <a:buClr>
                <a:schemeClr val="tx2">
                  <a:lumMod val="40000"/>
                  <a:lumOff val="60000"/>
                </a:schemeClr>
              </a:buClr>
              <a:buSzPct val="70000"/>
              <a:defRPr sz="1800">
                <a:solidFill>
                  <a:schemeClr val="bg1"/>
                </a:solidFill>
              </a:defRPr>
            </a:lvl4pPr>
            <a:lvl5pPr>
              <a:buClr>
                <a:schemeClr val="bg1">
                  <a:lumMod val="75000"/>
                </a:schemeClr>
              </a:buClr>
              <a:defRPr sz="1800">
                <a:solidFill>
                  <a:schemeClr val="bg1"/>
                </a:solidFill>
              </a:defRPr>
            </a:lvl5pPr>
          </a:lstStyle>
          <a:p>
            <a:pPr lvl="0"/>
            <a:r>
              <a:rPr lang="en-US" dirty="0"/>
              <a:t>Paragraph/</a:t>
            </a:r>
            <a:r>
              <a:rPr lang="en-US" dirty="0" err="1"/>
              <a:t>unbulleted</a:t>
            </a:r>
            <a:r>
              <a:rPr lang="en-US" dirty="0"/>
              <a:t> text formatting</a:t>
            </a:r>
          </a:p>
          <a:p>
            <a:pPr lvl="1"/>
            <a:r>
              <a:rPr lang="en-US" dirty="0"/>
              <a:t>Click the “Indent More” button (in the Home ribbon, above) for first-level bullets</a:t>
            </a:r>
          </a:p>
          <a:p>
            <a:pPr lvl="2"/>
            <a:r>
              <a:rPr lang="en-US" dirty="0"/>
              <a:t>Double-click the “Indent More” button (above) for second-level bullets</a:t>
            </a:r>
          </a:p>
          <a:p>
            <a:pPr lvl="3"/>
            <a:r>
              <a:rPr lang="en-US" dirty="0"/>
              <a:t>Triple-click the “Indent More” button (above) for third-level bullets</a:t>
            </a:r>
          </a:p>
          <a:p>
            <a:pPr lvl="4"/>
            <a:r>
              <a:rPr lang="en-US" dirty="0"/>
              <a:t>Quadruple-click the “Indent More” button (above) for fourth-level bullets</a:t>
            </a:r>
          </a:p>
        </p:txBody>
      </p:sp>
      <p:sp>
        <p:nvSpPr>
          <p:cNvPr id="5" name="TextBox 4">
            <a:extLst>
              <a:ext uri="{FF2B5EF4-FFF2-40B4-BE49-F238E27FC236}">
                <a16:creationId xmlns:a16="http://schemas.microsoft.com/office/drawing/2014/main" id="{6DC0B0CE-B013-7641-9551-DA60CF80B4AC}"/>
              </a:ext>
            </a:extLst>
          </p:cNvPr>
          <p:cNvSpPr txBox="1"/>
          <p:nvPr userDrawn="1"/>
        </p:nvSpPr>
        <p:spPr>
          <a:xfrm>
            <a:off x="-1" y="6638779"/>
            <a:ext cx="9144000" cy="230832"/>
          </a:xfrm>
          <a:prstGeom prst="rect">
            <a:avLst/>
          </a:prstGeom>
          <a:noFill/>
        </p:spPr>
        <p:txBody>
          <a:bodyPr wrap="square" rtlCol="0">
            <a:spAutoFit/>
          </a:bodyPr>
          <a:lstStyle/>
          <a:p>
            <a:r>
              <a:rPr lang="en-US" sz="900" b="1" dirty="0">
                <a:solidFill>
                  <a:schemeClr val="accent1">
                    <a:lumMod val="60000"/>
                    <a:lumOff val="40000"/>
                  </a:schemeClr>
                </a:solidFill>
                <a:latin typeface="Arial Black" charset="0"/>
                <a:cs typeface="Arial Black" charset="0"/>
              </a:rPr>
              <a:t>IMF </a:t>
            </a:r>
            <a:r>
              <a:rPr lang="en-US" sz="900" b="0" dirty="0">
                <a:solidFill>
                  <a:schemeClr val="accent1">
                    <a:lumMod val="60000"/>
                    <a:lumOff val="40000"/>
                  </a:schemeClr>
                </a:solidFill>
                <a:latin typeface="+mn-lt"/>
                <a:cs typeface="Arial Black" charset="0"/>
              </a:rPr>
              <a:t>| Statistics</a:t>
            </a:r>
            <a:endParaRPr lang="en-US" sz="900" b="0" dirty="0">
              <a:solidFill>
                <a:schemeClr val="accent1">
                  <a:lumMod val="60000"/>
                  <a:lumOff val="40000"/>
                </a:schemeClr>
              </a:solidFill>
              <a:latin typeface="+mn-lt"/>
            </a:endParaRPr>
          </a:p>
        </p:txBody>
      </p:sp>
      <p:sp>
        <p:nvSpPr>
          <p:cNvPr id="6" name="TextBox 5">
            <a:extLst>
              <a:ext uri="{FF2B5EF4-FFF2-40B4-BE49-F238E27FC236}">
                <a16:creationId xmlns:a16="http://schemas.microsoft.com/office/drawing/2014/main" id="{77362889-E692-BF4A-B8C8-D6FF23EE4CF0}"/>
              </a:ext>
            </a:extLst>
          </p:cNvPr>
          <p:cNvSpPr txBox="1"/>
          <p:nvPr userDrawn="1"/>
        </p:nvSpPr>
        <p:spPr>
          <a:xfrm>
            <a:off x="10981592" y="6623390"/>
            <a:ext cx="1210408" cy="246221"/>
          </a:xfrm>
          <a:prstGeom prst="rect">
            <a:avLst/>
          </a:prstGeom>
          <a:noFill/>
        </p:spPr>
        <p:txBody>
          <a:bodyPr wrap="square" rtlCol="0" anchor="b">
            <a:spAutoFit/>
          </a:bodyPr>
          <a:lstStyle/>
          <a:p>
            <a:pPr algn="r"/>
            <a:fld id="{33391695-0C6B-4B4E-A11F-D5E1D321FCD2}" type="slidenum">
              <a:rPr lang="en-US" sz="1000" smtClean="0">
                <a:solidFill>
                  <a:schemeClr val="bg1"/>
                </a:solidFill>
              </a:rPr>
              <a:pPr algn="r"/>
              <a:t>‹#›</a:t>
            </a:fld>
            <a:endParaRPr lang="en-US" sz="1000" dirty="0">
              <a:solidFill>
                <a:schemeClr val="bg1"/>
              </a:solidFill>
            </a:endParaRPr>
          </a:p>
        </p:txBody>
      </p:sp>
      <p:cxnSp>
        <p:nvCxnSpPr>
          <p:cNvPr id="7" name="Straight Connector 6">
            <a:extLst>
              <a:ext uri="{FF2B5EF4-FFF2-40B4-BE49-F238E27FC236}">
                <a16:creationId xmlns:a16="http://schemas.microsoft.com/office/drawing/2014/main" id="{DCB5B26B-2A1F-084E-BAF6-BEA91A8E38A5}"/>
              </a:ext>
            </a:extLst>
          </p:cNvPr>
          <p:cNvCxnSpPr>
            <a:cxnSpLocks/>
          </p:cNvCxnSpPr>
          <p:nvPr userDrawn="1"/>
        </p:nvCxnSpPr>
        <p:spPr>
          <a:xfrm>
            <a:off x="6096000" y="1670538"/>
            <a:ext cx="0" cy="4425462"/>
          </a:xfrm>
          <a:prstGeom prst="line">
            <a:avLst/>
          </a:prstGeom>
          <a:ln w="9525">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90158907"/>
      </p:ext>
    </p:extLst>
  </p:cSld>
  <p:clrMapOvr>
    <a:masterClrMapping/>
  </p:clrMapOvr>
  <p:transition>
    <p:fade/>
  </p:transition>
  <p:extLst mod="1">
    <p:ext uri="{DCECCB84-F9BA-43D5-87BE-67443E8EF086}">
      <p15:sldGuideLst xmlns:p15="http://schemas.microsoft.com/office/powerpoint/2012/main">
        <p15:guide id="1" orient="horz" pos="2160">
          <p15:clr>
            <a:srgbClr val="FBAE40"/>
          </p15:clr>
        </p15:guide>
        <p15:guide id="2" pos="3840">
          <p15:clr>
            <a:srgbClr val="FBAE40"/>
          </p15:clr>
        </p15:guide>
        <p15:guide id="3" pos="781">
          <p15:clr>
            <a:srgbClr val="FBAE40"/>
          </p15:clr>
        </p15:guide>
        <p15:guide id="4" pos="6901">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Photo+Text (B)">
    <p:spTree>
      <p:nvGrpSpPr>
        <p:cNvPr id="1" name=""/>
        <p:cNvGrpSpPr/>
        <p:nvPr/>
      </p:nvGrpSpPr>
      <p:grpSpPr>
        <a:xfrm>
          <a:off x="0" y="0"/>
          <a:ext cx="0" cy="0"/>
          <a:chOff x="0" y="0"/>
          <a:chExt cx="0" cy="0"/>
        </a:xfrm>
      </p:grpSpPr>
      <p:sp>
        <p:nvSpPr>
          <p:cNvPr id="15" name="Title Placeholder 1"/>
          <p:cNvSpPr>
            <a:spLocks noGrp="1"/>
          </p:cNvSpPr>
          <p:nvPr>
            <p:ph type="title" hasCustomPrompt="1"/>
          </p:nvPr>
        </p:nvSpPr>
        <p:spPr>
          <a:xfrm>
            <a:off x="1239838" y="491385"/>
            <a:ext cx="9715500" cy="978486"/>
          </a:xfrm>
          <a:prstGeom prst="rect">
            <a:avLst/>
          </a:prstGeom>
        </p:spPr>
        <p:txBody>
          <a:bodyPr vert="horz" lIns="0" tIns="0" rIns="0" bIns="0" rtlCol="0" anchor="ctr">
            <a:normAutofit/>
          </a:bodyPr>
          <a:lstStyle>
            <a:lvl1pPr algn="l">
              <a:defRPr lang="en-US" sz="2800" dirty="0">
                <a:solidFill>
                  <a:schemeClr val="bg1"/>
                </a:solidFill>
                <a:latin typeface="Arial Black" charset="0"/>
                <a:ea typeface="Arial Black" charset="0"/>
                <a:cs typeface="Arial Black" charset="0"/>
              </a:defRPr>
            </a:lvl1pPr>
          </a:lstStyle>
          <a:p>
            <a:pPr marL="0" lvl="0"/>
            <a:r>
              <a:rPr lang="en-US" dirty="0"/>
              <a:t>Title for </a:t>
            </a:r>
            <a:r>
              <a:rPr lang="en-US" dirty="0" err="1"/>
              <a:t>Photo+Text</a:t>
            </a:r>
            <a:r>
              <a:rPr lang="en-US" dirty="0"/>
              <a:t> (B) Layout</a:t>
            </a:r>
          </a:p>
        </p:txBody>
      </p:sp>
      <p:sp>
        <p:nvSpPr>
          <p:cNvPr id="4" name="Text Placeholder 2">
            <a:extLst>
              <a:ext uri="{FF2B5EF4-FFF2-40B4-BE49-F238E27FC236}">
                <a16:creationId xmlns:a16="http://schemas.microsoft.com/office/drawing/2014/main" id="{8673A610-5F4D-8049-8881-F136A3242FF6}"/>
              </a:ext>
            </a:extLst>
          </p:cNvPr>
          <p:cNvSpPr>
            <a:spLocks noGrp="1"/>
          </p:cNvSpPr>
          <p:nvPr>
            <p:ph type="body" sz="quarter" idx="11" hasCustomPrompt="1"/>
          </p:nvPr>
        </p:nvSpPr>
        <p:spPr>
          <a:xfrm>
            <a:off x="6383338" y="1469871"/>
            <a:ext cx="4572000" cy="4860591"/>
          </a:xfrm>
        </p:spPr>
        <p:txBody>
          <a:bodyPr>
            <a:normAutofit/>
          </a:bodyPr>
          <a:lstStyle>
            <a:lvl1pPr>
              <a:spcBef>
                <a:spcPts val="2000"/>
              </a:spcBef>
              <a:defRPr sz="1800">
                <a:solidFill>
                  <a:schemeClr val="bg1"/>
                </a:solidFill>
              </a:defRPr>
            </a:lvl1pPr>
            <a:lvl2pPr>
              <a:buClr>
                <a:schemeClr val="tx2">
                  <a:lumMod val="40000"/>
                  <a:lumOff val="60000"/>
                </a:schemeClr>
              </a:buClr>
              <a:defRPr sz="1800">
                <a:solidFill>
                  <a:schemeClr val="bg1"/>
                </a:solidFill>
              </a:defRPr>
            </a:lvl2pPr>
            <a:lvl3pPr>
              <a:buClr>
                <a:schemeClr val="bg1">
                  <a:lumMod val="75000"/>
                </a:schemeClr>
              </a:buClr>
              <a:defRPr sz="1800">
                <a:solidFill>
                  <a:schemeClr val="bg1"/>
                </a:solidFill>
              </a:defRPr>
            </a:lvl3pPr>
            <a:lvl4pPr>
              <a:buClr>
                <a:schemeClr val="tx2">
                  <a:lumMod val="40000"/>
                  <a:lumOff val="60000"/>
                </a:schemeClr>
              </a:buClr>
              <a:buSzPct val="70000"/>
              <a:defRPr sz="1800">
                <a:solidFill>
                  <a:schemeClr val="bg1"/>
                </a:solidFill>
              </a:defRPr>
            </a:lvl4pPr>
            <a:lvl5pPr>
              <a:buClr>
                <a:schemeClr val="bg1">
                  <a:lumMod val="75000"/>
                </a:schemeClr>
              </a:buClr>
              <a:defRPr sz="1800">
                <a:solidFill>
                  <a:schemeClr val="bg1"/>
                </a:solidFill>
              </a:defRPr>
            </a:lvl5pPr>
          </a:lstStyle>
          <a:p>
            <a:pPr lvl="0"/>
            <a:r>
              <a:rPr lang="en-US" dirty="0"/>
              <a:t>Paragraph/</a:t>
            </a:r>
            <a:r>
              <a:rPr lang="en-US" dirty="0" err="1"/>
              <a:t>unbulleted</a:t>
            </a:r>
            <a:r>
              <a:rPr lang="en-US" dirty="0"/>
              <a:t> text formatting</a:t>
            </a:r>
          </a:p>
          <a:p>
            <a:pPr lvl="1"/>
            <a:r>
              <a:rPr lang="en-US" dirty="0"/>
              <a:t>Click the “Indent More” button (in the Home ribbon, above) for first-level bullets</a:t>
            </a:r>
          </a:p>
          <a:p>
            <a:pPr lvl="2"/>
            <a:r>
              <a:rPr lang="en-US" dirty="0"/>
              <a:t>Double-click the “Indent More” button (above) for second-level bullets</a:t>
            </a:r>
          </a:p>
          <a:p>
            <a:pPr lvl="3"/>
            <a:r>
              <a:rPr lang="en-US" dirty="0"/>
              <a:t>Triple-click the “Indent More” button (above) for third-level bullets</a:t>
            </a:r>
          </a:p>
          <a:p>
            <a:pPr lvl="4"/>
            <a:r>
              <a:rPr lang="en-US" dirty="0"/>
              <a:t>Quadruple-click the “Indent More” button (above) for fourth-level bullets</a:t>
            </a:r>
          </a:p>
        </p:txBody>
      </p:sp>
      <p:sp>
        <p:nvSpPr>
          <p:cNvPr id="5" name="TextBox 4">
            <a:extLst>
              <a:ext uri="{FF2B5EF4-FFF2-40B4-BE49-F238E27FC236}">
                <a16:creationId xmlns:a16="http://schemas.microsoft.com/office/drawing/2014/main" id="{6DC0B0CE-B013-7641-9551-DA60CF80B4AC}"/>
              </a:ext>
            </a:extLst>
          </p:cNvPr>
          <p:cNvSpPr txBox="1"/>
          <p:nvPr userDrawn="1"/>
        </p:nvSpPr>
        <p:spPr>
          <a:xfrm>
            <a:off x="-1" y="6638779"/>
            <a:ext cx="9144000" cy="230832"/>
          </a:xfrm>
          <a:prstGeom prst="rect">
            <a:avLst/>
          </a:prstGeom>
          <a:noFill/>
        </p:spPr>
        <p:txBody>
          <a:bodyPr wrap="square" rtlCol="0">
            <a:spAutoFit/>
          </a:bodyPr>
          <a:lstStyle/>
          <a:p>
            <a:r>
              <a:rPr lang="en-US" sz="900" b="1" dirty="0">
                <a:solidFill>
                  <a:schemeClr val="accent1">
                    <a:lumMod val="60000"/>
                    <a:lumOff val="40000"/>
                  </a:schemeClr>
                </a:solidFill>
                <a:latin typeface="Arial Black" charset="0"/>
                <a:cs typeface="Arial Black" charset="0"/>
              </a:rPr>
              <a:t>IMF </a:t>
            </a:r>
            <a:r>
              <a:rPr lang="en-US" sz="900" b="0" dirty="0">
                <a:solidFill>
                  <a:schemeClr val="accent1">
                    <a:lumMod val="60000"/>
                    <a:lumOff val="40000"/>
                  </a:schemeClr>
                </a:solidFill>
                <a:latin typeface="+mn-lt"/>
                <a:cs typeface="Arial Black" charset="0"/>
              </a:rPr>
              <a:t>| Statistics</a:t>
            </a:r>
            <a:endParaRPr lang="en-US" sz="900" b="0" dirty="0">
              <a:solidFill>
                <a:schemeClr val="accent1">
                  <a:lumMod val="60000"/>
                  <a:lumOff val="40000"/>
                </a:schemeClr>
              </a:solidFill>
              <a:latin typeface="+mn-lt"/>
            </a:endParaRPr>
          </a:p>
        </p:txBody>
      </p:sp>
      <p:sp>
        <p:nvSpPr>
          <p:cNvPr id="6" name="TextBox 5">
            <a:extLst>
              <a:ext uri="{FF2B5EF4-FFF2-40B4-BE49-F238E27FC236}">
                <a16:creationId xmlns:a16="http://schemas.microsoft.com/office/drawing/2014/main" id="{77362889-E692-BF4A-B8C8-D6FF23EE4CF0}"/>
              </a:ext>
            </a:extLst>
          </p:cNvPr>
          <p:cNvSpPr txBox="1"/>
          <p:nvPr userDrawn="1"/>
        </p:nvSpPr>
        <p:spPr>
          <a:xfrm>
            <a:off x="10981592" y="6623390"/>
            <a:ext cx="1210408" cy="246221"/>
          </a:xfrm>
          <a:prstGeom prst="rect">
            <a:avLst/>
          </a:prstGeom>
          <a:noFill/>
        </p:spPr>
        <p:txBody>
          <a:bodyPr wrap="square" rtlCol="0" anchor="b">
            <a:spAutoFit/>
          </a:bodyPr>
          <a:lstStyle/>
          <a:p>
            <a:pPr algn="r"/>
            <a:fld id="{33391695-0C6B-4B4E-A11F-D5E1D321FCD2}" type="slidenum">
              <a:rPr lang="en-US" sz="1000" smtClean="0">
                <a:solidFill>
                  <a:schemeClr val="bg1"/>
                </a:solidFill>
              </a:rPr>
              <a:pPr algn="r"/>
              <a:t>‹#›</a:t>
            </a:fld>
            <a:endParaRPr lang="en-US" sz="1000" dirty="0">
              <a:solidFill>
                <a:schemeClr val="bg1"/>
              </a:solidFill>
            </a:endParaRPr>
          </a:p>
        </p:txBody>
      </p:sp>
      <p:sp>
        <p:nvSpPr>
          <p:cNvPr id="9" name="Picture Placeholder 4">
            <a:extLst>
              <a:ext uri="{FF2B5EF4-FFF2-40B4-BE49-F238E27FC236}">
                <a16:creationId xmlns:a16="http://schemas.microsoft.com/office/drawing/2014/main" id="{ADC7D600-7783-1F4F-AD62-06B784E129FD}"/>
              </a:ext>
            </a:extLst>
          </p:cNvPr>
          <p:cNvSpPr>
            <a:spLocks noGrp="1"/>
          </p:cNvSpPr>
          <p:nvPr>
            <p:ph type="pic" sz="quarter" idx="13" hasCustomPrompt="1"/>
          </p:nvPr>
        </p:nvSpPr>
        <p:spPr>
          <a:xfrm>
            <a:off x="1239838" y="1672046"/>
            <a:ext cx="4855464" cy="4480560"/>
          </a:xfrm>
          <a:solidFill>
            <a:schemeClr val="tx2">
              <a:lumMod val="50000"/>
            </a:schemeClr>
          </a:solidFill>
        </p:spPr>
        <p:txBody>
          <a:bodyPr lIns="365760" tIns="365760" rIns="365760" bIns="1828800" anchor="b">
            <a:normAutofit/>
          </a:bodyPr>
          <a:lstStyle>
            <a:lvl1pPr marL="0" indent="0" algn="ctr">
              <a:buNone/>
              <a:defRPr sz="1600" i="1">
                <a:solidFill>
                  <a:schemeClr val="tx2"/>
                </a:solidFill>
              </a:defRPr>
            </a:lvl1pPr>
          </a:lstStyle>
          <a:p>
            <a:r>
              <a:rPr lang="en-US" dirty="0"/>
              <a:t>Click icon to insert a photo.</a:t>
            </a:r>
          </a:p>
        </p:txBody>
      </p:sp>
      <p:sp>
        <p:nvSpPr>
          <p:cNvPr id="10" name="Text Placeholder 4">
            <a:extLst>
              <a:ext uri="{FF2B5EF4-FFF2-40B4-BE49-F238E27FC236}">
                <a16:creationId xmlns:a16="http://schemas.microsoft.com/office/drawing/2014/main" id="{A3893C67-9BAE-6946-9896-78E2472B03D8}"/>
              </a:ext>
            </a:extLst>
          </p:cNvPr>
          <p:cNvSpPr>
            <a:spLocks noGrp="1"/>
          </p:cNvSpPr>
          <p:nvPr>
            <p:ph type="body" sz="quarter" idx="14" hasCustomPrompt="1"/>
          </p:nvPr>
        </p:nvSpPr>
        <p:spPr>
          <a:xfrm>
            <a:off x="1239838" y="5891766"/>
            <a:ext cx="4855464" cy="260840"/>
          </a:xfrm>
        </p:spPr>
        <p:txBody>
          <a:bodyPr lIns="45720" tIns="45720" rIns="45720" bIns="45720" anchor="b">
            <a:noAutofit/>
          </a:bodyPr>
          <a:lstStyle>
            <a:lvl1pPr>
              <a:defRPr sz="900">
                <a:solidFill>
                  <a:schemeClr val="bg1"/>
                </a:solidFill>
              </a:defRPr>
            </a:lvl1pPr>
            <a:lvl2pPr>
              <a:defRPr sz="1000">
                <a:solidFill>
                  <a:schemeClr val="bg1"/>
                </a:solidFill>
              </a:defRPr>
            </a:lvl2pPr>
            <a:lvl3pPr>
              <a:defRPr sz="1000">
                <a:solidFill>
                  <a:schemeClr val="bg1"/>
                </a:solidFill>
              </a:defRPr>
            </a:lvl3pPr>
            <a:lvl4pPr>
              <a:defRPr sz="1000">
                <a:solidFill>
                  <a:schemeClr val="bg1"/>
                </a:solidFill>
              </a:defRPr>
            </a:lvl4pPr>
            <a:lvl5pPr>
              <a:defRPr sz="1000">
                <a:solidFill>
                  <a:schemeClr val="bg1"/>
                </a:solidFill>
              </a:defRPr>
            </a:lvl5pPr>
          </a:lstStyle>
          <a:p>
            <a:pPr lvl="0"/>
            <a:r>
              <a:rPr lang="en-US" dirty="0"/>
              <a:t>Click here to insert photo credit/copyright information</a:t>
            </a:r>
          </a:p>
        </p:txBody>
      </p:sp>
    </p:spTree>
    <p:extLst>
      <p:ext uri="{BB962C8B-B14F-4D97-AF65-F5344CB8AC3E}">
        <p14:creationId xmlns:p14="http://schemas.microsoft.com/office/powerpoint/2010/main" val="1115769321"/>
      </p:ext>
    </p:extLst>
  </p:cSld>
  <p:clrMapOvr>
    <a:masterClrMapping/>
  </p:clrMapOvr>
  <p:transition>
    <p:fade/>
  </p:transition>
  <p:extLst mod="1">
    <p:ext uri="{DCECCB84-F9BA-43D5-87BE-67443E8EF086}">
      <p15:sldGuideLst xmlns:p15="http://schemas.microsoft.com/office/powerpoint/2012/main">
        <p15:guide id="1" orient="horz" pos="2160">
          <p15:clr>
            <a:srgbClr val="FBAE40"/>
          </p15:clr>
        </p15:guide>
        <p15:guide id="2" pos="3840">
          <p15:clr>
            <a:srgbClr val="FBAE40"/>
          </p15:clr>
        </p15:guide>
        <p15:guide id="3" pos="781">
          <p15:clr>
            <a:srgbClr val="FBAE40"/>
          </p15:clr>
        </p15:guide>
        <p15:guide id="4" pos="6912" userDrawn="1">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Photo+Photo (B)">
    <p:spTree>
      <p:nvGrpSpPr>
        <p:cNvPr id="1" name=""/>
        <p:cNvGrpSpPr/>
        <p:nvPr/>
      </p:nvGrpSpPr>
      <p:grpSpPr>
        <a:xfrm>
          <a:off x="0" y="0"/>
          <a:ext cx="0" cy="0"/>
          <a:chOff x="0" y="0"/>
          <a:chExt cx="0" cy="0"/>
        </a:xfrm>
      </p:grpSpPr>
      <p:sp>
        <p:nvSpPr>
          <p:cNvPr id="15" name="Title Placeholder 1"/>
          <p:cNvSpPr>
            <a:spLocks noGrp="1"/>
          </p:cNvSpPr>
          <p:nvPr>
            <p:ph type="title" hasCustomPrompt="1"/>
          </p:nvPr>
        </p:nvSpPr>
        <p:spPr>
          <a:xfrm>
            <a:off x="1239838" y="491385"/>
            <a:ext cx="9715500" cy="978486"/>
          </a:xfrm>
          <a:prstGeom prst="rect">
            <a:avLst/>
          </a:prstGeom>
        </p:spPr>
        <p:txBody>
          <a:bodyPr vert="horz" lIns="0" tIns="0" rIns="0" bIns="0" rtlCol="0" anchor="ctr">
            <a:normAutofit/>
          </a:bodyPr>
          <a:lstStyle>
            <a:lvl1pPr algn="l">
              <a:defRPr lang="en-US" sz="2800" dirty="0">
                <a:solidFill>
                  <a:schemeClr val="bg1"/>
                </a:solidFill>
                <a:latin typeface="Arial Black" charset="0"/>
                <a:ea typeface="Arial Black" charset="0"/>
                <a:cs typeface="Arial Black" charset="0"/>
              </a:defRPr>
            </a:lvl1pPr>
          </a:lstStyle>
          <a:p>
            <a:pPr marL="0" lvl="0"/>
            <a:r>
              <a:rPr lang="en-US" dirty="0"/>
              <a:t>Title for </a:t>
            </a:r>
            <a:r>
              <a:rPr lang="en-US" dirty="0" err="1"/>
              <a:t>Photo+Photo</a:t>
            </a:r>
            <a:r>
              <a:rPr lang="en-US" dirty="0"/>
              <a:t> (B) Layout</a:t>
            </a:r>
          </a:p>
        </p:txBody>
      </p:sp>
      <p:sp>
        <p:nvSpPr>
          <p:cNvPr id="6" name="Picture Placeholder 4">
            <a:extLst>
              <a:ext uri="{FF2B5EF4-FFF2-40B4-BE49-F238E27FC236}">
                <a16:creationId xmlns:a16="http://schemas.microsoft.com/office/drawing/2014/main" id="{68106178-1013-D249-8751-3EA29B2109C8}"/>
              </a:ext>
            </a:extLst>
          </p:cNvPr>
          <p:cNvSpPr>
            <a:spLocks noGrp="1"/>
          </p:cNvSpPr>
          <p:nvPr>
            <p:ph type="pic" sz="quarter" idx="12" hasCustomPrompt="1"/>
          </p:nvPr>
        </p:nvSpPr>
        <p:spPr>
          <a:xfrm>
            <a:off x="0" y="1469871"/>
            <a:ext cx="6096000" cy="4251960"/>
          </a:xfrm>
          <a:solidFill>
            <a:schemeClr val="tx2">
              <a:lumMod val="50000"/>
            </a:schemeClr>
          </a:solidFill>
        </p:spPr>
        <p:txBody>
          <a:bodyPr lIns="365760" tIns="365760" rIns="365760" bIns="1828800" anchor="b">
            <a:normAutofit/>
          </a:bodyPr>
          <a:lstStyle>
            <a:lvl1pPr marL="0" indent="0" algn="ctr">
              <a:buNone/>
              <a:defRPr sz="1600" i="1">
                <a:solidFill>
                  <a:schemeClr val="tx2"/>
                </a:solidFill>
              </a:defRPr>
            </a:lvl1pPr>
          </a:lstStyle>
          <a:p>
            <a:r>
              <a:rPr lang="en-US" dirty="0"/>
              <a:t>Click icon to insert a photo.</a:t>
            </a:r>
          </a:p>
        </p:txBody>
      </p:sp>
      <p:sp>
        <p:nvSpPr>
          <p:cNvPr id="7" name="Text Placeholder 4">
            <a:extLst>
              <a:ext uri="{FF2B5EF4-FFF2-40B4-BE49-F238E27FC236}">
                <a16:creationId xmlns:a16="http://schemas.microsoft.com/office/drawing/2014/main" id="{CDAF09BB-AD0B-2041-83F2-50D0A4E8600C}"/>
              </a:ext>
            </a:extLst>
          </p:cNvPr>
          <p:cNvSpPr>
            <a:spLocks noGrp="1"/>
          </p:cNvSpPr>
          <p:nvPr>
            <p:ph type="body" sz="quarter" idx="13" hasCustomPrompt="1"/>
          </p:nvPr>
        </p:nvSpPr>
        <p:spPr>
          <a:xfrm>
            <a:off x="1" y="5460991"/>
            <a:ext cx="6096000" cy="260840"/>
          </a:xfrm>
        </p:spPr>
        <p:txBody>
          <a:bodyPr lIns="45720" tIns="45720" rIns="45720" bIns="45720" anchor="b">
            <a:noAutofit/>
          </a:bodyPr>
          <a:lstStyle>
            <a:lvl1pPr>
              <a:defRPr sz="900">
                <a:solidFill>
                  <a:schemeClr val="bg1"/>
                </a:solidFill>
              </a:defRPr>
            </a:lvl1pPr>
            <a:lvl2pPr>
              <a:defRPr sz="1000">
                <a:solidFill>
                  <a:schemeClr val="bg1"/>
                </a:solidFill>
              </a:defRPr>
            </a:lvl2pPr>
            <a:lvl3pPr>
              <a:defRPr sz="1000">
                <a:solidFill>
                  <a:schemeClr val="bg1"/>
                </a:solidFill>
              </a:defRPr>
            </a:lvl3pPr>
            <a:lvl4pPr>
              <a:defRPr sz="1000">
                <a:solidFill>
                  <a:schemeClr val="bg1"/>
                </a:solidFill>
              </a:defRPr>
            </a:lvl4pPr>
            <a:lvl5pPr>
              <a:defRPr sz="1000">
                <a:solidFill>
                  <a:schemeClr val="bg1"/>
                </a:solidFill>
              </a:defRPr>
            </a:lvl5pPr>
          </a:lstStyle>
          <a:p>
            <a:pPr lvl="0"/>
            <a:r>
              <a:rPr lang="en-US" dirty="0"/>
              <a:t>Click here to insert photo credit/copyright information</a:t>
            </a:r>
          </a:p>
        </p:txBody>
      </p:sp>
      <p:sp>
        <p:nvSpPr>
          <p:cNvPr id="8" name="Picture Placeholder 4">
            <a:extLst>
              <a:ext uri="{FF2B5EF4-FFF2-40B4-BE49-F238E27FC236}">
                <a16:creationId xmlns:a16="http://schemas.microsoft.com/office/drawing/2014/main" id="{57E259A3-746A-2044-822B-3F7D859E7F10}"/>
              </a:ext>
            </a:extLst>
          </p:cNvPr>
          <p:cNvSpPr>
            <a:spLocks noGrp="1"/>
          </p:cNvSpPr>
          <p:nvPr>
            <p:ph type="pic" sz="quarter" idx="14" hasCustomPrompt="1"/>
          </p:nvPr>
        </p:nvSpPr>
        <p:spPr>
          <a:xfrm>
            <a:off x="6093439" y="1469871"/>
            <a:ext cx="6096000" cy="4251960"/>
          </a:xfrm>
          <a:solidFill>
            <a:schemeClr val="tx2">
              <a:lumMod val="50000"/>
            </a:schemeClr>
          </a:solidFill>
        </p:spPr>
        <p:txBody>
          <a:bodyPr lIns="365760" tIns="365760" rIns="365760" bIns="1828800" anchor="b">
            <a:normAutofit/>
          </a:bodyPr>
          <a:lstStyle>
            <a:lvl1pPr marL="0" indent="0" algn="ctr">
              <a:buNone/>
              <a:defRPr sz="1600" i="1">
                <a:solidFill>
                  <a:schemeClr val="tx2"/>
                </a:solidFill>
              </a:defRPr>
            </a:lvl1pPr>
          </a:lstStyle>
          <a:p>
            <a:r>
              <a:rPr lang="en-US" dirty="0"/>
              <a:t>Click icon to insert a photo.</a:t>
            </a:r>
          </a:p>
        </p:txBody>
      </p:sp>
      <p:sp>
        <p:nvSpPr>
          <p:cNvPr id="9" name="Text Placeholder 4">
            <a:extLst>
              <a:ext uri="{FF2B5EF4-FFF2-40B4-BE49-F238E27FC236}">
                <a16:creationId xmlns:a16="http://schemas.microsoft.com/office/drawing/2014/main" id="{E3F54B41-918E-644B-B610-DDE8277FB261}"/>
              </a:ext>
            </a:extLst>
          </p:cNvPr>
          <p:cNvSpPr>
            <a:spLocks noGrp="1"/>
          </p:cNvSpPr>
          <p:nvPr>
            <p:ph type="body" sz="quarter" idx="15" hasCustomPrompt="1"/>
          </p:nvPr>
        </p:nvSpPr>
        <p:spPr>
          <a:xfrm>
            <a:off x="6093440" y="5460991"/>
            <a:ext cx="6096000" cy="260840"/>
          </a:xfrm>
        </p:spPr>
        <p:txBody>
          <a:bodyPr lIns="45720" tIns="45720" rIns="45720" bIns="45720" anchor="b">
            <a:noAutofit/>
          </a:bodyPr>
          <a:lstStyle>
            <a:lvl1pPr>
              <a:defRPr sz="900">
                <a:solidFill>
                  <a:schemeClr val="bg1"/>
                </a:solidFill>
              </a:defRPr>
            </a:lvl1pPr>
            <a:lvl2pPr>
              <a:defRPr sz="1000">
                <a:solidFill>
                  <a:schemeClr val="bg1"/>
                </a:solidFill>
              </a:defRPr>
            </a:lvl2pPr>
            <a:lvl3pPr>
              <a:defRPr sz="1000">
                <a:solidFill>
                  <a:schemeClr val="bg1"/>
                </a:solidFill>
              </a:defRPr>
            </a:lvl3pPr>
            <a:lvl4pPr>
              <a:defRPr sz="1000">
                <a:solidFill>
                  <a:schemeClr val="bg1"/>
                </a:solidFill>
              </a:defRPr>
            </a:lvl4pPr>
            <a:lvl5pPr>
              <a:defRPr sz="1000">
                <a:solidFill>
                  <a:schemeClr val="bg1"/>
                </a:solidFill>
              </a:defRPr>
            </a:lvl5pPr>
          </a:lstStyle>
          <a:p>
            <a:pPr lvl="0"/>
            <a:r>
              <a:rPr lang="en-US" dirty="0"/>
              <a:t>Click here to insert photo credit/copyright information</a:t>
            </a:r>
          </a:p>
        </p:txBody>
      </p:sp>
      <p:sp>
        <p:nvSpPr>
          <p:cNvPr id="10" name="TextBox 9">
            <a:extLst>
              <a:ext uri="{FF2B5EF4-FFF2-40B4-BE49-F238E27FC236}">
                <a16:creationId xmlns:a16="http://schemas.microsoft.com/office/drawing/2014/main" id="{8E8A7720-BFE2-8541-8CCE-E6CF2AEB21D5}"/>
              </a:ext>
            </a:extLst>
          </p:cNvPr>
          <p:cNvSpPr txBox="1"/>
          <p:nvPr userDrawn="1"/>
        </p:nvSpPr>
        <p:spPr>
          <a:xfrm>
            <a:off x="-1" y="6638779"/>
            <a:ext cx="9144000" cy="230832"/>
          </a:xfrm>
          <a:prstGeom prst="rect">
            <a:avLst/>
          </a:prstGeom>
          <a:noFill/>
        </p:spPr>
        <p:txBody>
          <a:bodyPr wrap="square" rtlCol="0">
            <a:spAutoFit/>
          </a:bodyPr>
          <a:lstStyle/>
          <a:p>
            <a:r>
              <a:rPr lang="en-US" sz="900" b="1" dirty="0">
                <a:solidFill>
                  <a:schemeClr val="accent1">
                    <a:lumMod val="60000"/>
                    <a:lumOff val="40000"/>
                  </a:schemeClr>
                </a:solidFill>
                <a:latin typeface="Arial Black" charset="0"/>
                <a:cs typeface="Arial Black" charset="0"/>
              </a:rPr>
              <a:t>IMF </a:t>
            </a:r>
            <a:r>
              <a:rPr lang="en-US" sz="900" b="0" dirty="0">
                <a:solidFill>
                  <a:schemeClr val="accent1">
                    <a:lumMod val="60000"/>
                    <a:lumOff val="40000"/>
                  </a:schemeClr>
                </a:solidFill>
                <a:latin typeface="+mn-lt"/>
                <a:cs typeface="Arial Black" charset="0"/>
              </a:rPr>
              <a:t>| Statistics</a:t>
            </a:r>
            <a:endParaRPr lang="en-US" sz="900" b="0" dirty="0">
              <a:solidFill>
                <a:schemeClr val="accent1">
                  <a:lumMod val="60000"/>
                  <a:lumOff val="40000"/>
                </a:schemeClr>
              </a:solidFill>
              <a:latin typeface="+mn-lt"/>
            </a:endParaRPr>
          </a:p>
        </p:txBody>
      </p:sp>
      <p:sp>
        <p:nvSpPr>
          <p:cNvPr id="11" name="TextBox 10">
            <a:extLst>
              <a:ext uri="{FF2B5EF4-FFF2-40B4-BE49-F238E27FC236}">
                <a16:creationId xmlns:a16="http://schemas.microsoft.com/office/drawing/2014/main" id="{DF7CAC3A-914C-D94C-9254-C253E5803F2C}"/>
              </a:ext>
            </a:extLst>
          </p:cNvPr>
          <p:cNvSpPr txBox="1"/>
          <p:nvPr userDrawn="1"/>
        </p:nvSpPr>
        <p:spPr>
          <a:xfrm>
            <a:off x="10981592" y="6623390"/>
            <a:ext cx="1210408" cy="246221"/>
          </a:xfrm>
          <a:prstGeom prst="rect">
            <a:avLst/>
          </a:prstGeom>
          <a:noFill/>
        </p:spPr>
        <p:txBody>
          <a:bodyPr wrap="square" rtlCol="0" anchor="b">
            <a:spAutoFit/>
          </a:bodyPr>
          <a:lstStyle/>
          <a:p>
            <a:pPr algn="r"/>
            <a:fld id="{33391695-0C6B-4B4E-A11F-D5E1D321FCD2}" type="slidenum">
              <a:rPr lang="en-US" sz="1000" smtClean="0">
                <a:solidFill>
                  <a:schemeClr val="bg1"/>
                </a:solidFill>
              </a:rPr>
              <a:pPr algn="r"/>
              <a:t>‹#›</a:t>
            </a:fld>
            <a:endParaRPr lang="en-US" sz="1000" dirty="0">
              <a:solidFill>
                <a:schemeClr val="bg1"/>
              </a:solidFill>
            </a:endParaRPr>
          </a:p>
        </p:txBody>
      </p:sp>
    </p:spTree>
    <p:extLst>
      <p:ext uri="{BB962C8B-B14F-4D97-AF65-F5344CB8AC3E}">
        <p14:creationId xmlns:p14="http://schemas.microsoft.com/office/powerpoint/2010/main" val="19452614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extLst mod="1">
    <p:ext uri="{DCECCB84-F9BA-43D5-87BE-67443E8EF086}">
      <p15:sldGuideLst xmlns:p15="http://schemas.microsoft.com/office/powerpoint/2012/main">
        <p15:guide id="1" orient="horz" pos="2160">
          <p15:clr>
            <a:srgbClr val="FBAE40"/>
          </p15:clr>
        </p15:guide>
        <p15:guide id="2" pos="3840">
          <p15:clr>
            <a:srgbClr val="FBAE40"/>
          </p15:clr>
        </p15:guide>
        <p15:guide id="3" pos="781">
          <p15:clr>
            <a:srgbClr val="FBAE40"/>
          </p15:clr>
        </p15:guide>
        <p15:guide id="4" pos="690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Dept. Presentation Title">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FE35A615-44B8-AC4C-BDEB-B9D50F7261D9}"/>
              </a:ext>
            </a:extLst>
          </p:cNvPr>
          <p:cNvSpPr/>
          <p:nvPr userDrawn="1"/>
        </p:nvSpPr>
        <p:spPr>
          <a:xfrm>
            <a:off x="11938958" y="-2"/>
            <a:ext cx="253042" cy="685800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hasCustomPrompt="1"/>
          </p:nvPr>
        </p:nvSpPr>
        <p:spPr>
          <a:xfrm>
            <a:off x="5741048" y="1940930"/>
            <a:ext cx="5515284" cy="2239337"/>
          </a:xfrm>
        </p:spPr>
        <p:txBody>
          <a:bodyPr lIns="0" tIns="0" rIns="0" bIns="45720" anchor="b" anchorCtr="0">
            <a:normAutofit/>
          </a:bodyPr>
          <a:lstStyle>
            <a:lvl1pPr algn="l">
              <a:lnSpc>
                <a:spcPct val="95000"/>
              </a:lnSpc>
              <a:defRPr sz="4000" b="0" i="0">
                <a:solidFill>
                  <a:schemeClr val="tx2"/>
                </a:solidFill>
                <a:latin typeface="Arial Black" panose="020B0604020202020204" pitchFamily="34" charset="0"/>
                <a:cs typeface="Arial Black" panose="020B0604020202020204" pitchFamily="34" charset="0"/>
              </a:defRPr>
            </a:lvl1pPr>
          </a:lstStyle>
          <a:p>
            <a:r>
              <a:rPr lang="en-US" dirty="0"/>
              <a:t>Presentation Title up to three lines in length</a:t>
            </a:r>
          </a:p>
        </p:txBody>
      </p:sp>
      <p:sp>
        <p:nvSpPr>
          <p:cNvPr id="3" name="Subtitle 2"/>
          <p:cNvSpPr>
            <a:spLocks noGrp="1"/>
          </p:cNvSpPr>
          <p:nvPr>
            <p:ph type="subTitle" idx="1" hasCustomPrompt="1"/>
          </p:nvPr>
        </p:nvSpPr>
        <p:spPr>
          <a:xfrm>
            <a:off x="5741048" y="4180267"/>
            <a:ext cx="5515284" cy="465240"/>
          </a:xfrm>
        </p:spPr>
        <p:txBody>
          <a:bodyPr lIns="0" tIns="91440" rIns="0" bIns="0"/>
          <a:lstStyle>
            <a:lvl1pPr marL="0" indent="0" algn="l">
              <a:buNone/>
              <a:defRPr b="1" cap="all" baseline="0">
                <a:solidFill>
                  <a:schemeClr val="tx2"/>
                </a:solidFill>
              </a:defRPr>
            </a:lvl1pPr>
            <a:lvl2pPr marL="457157" indent="0" algn="ctr">
              <a:buNone/>
              <a:defRPr>
                <a:solidFill>
                  <a:schemeClr val="tx1">
                    <a:tint val="75000"/>
                  </a:schemeClr>
                </a:solidFill>
              </a:defRPr>
            </a:lvl2pPr>
            <a:lvl3pPr marL="914314" indent="0" algn="ctr">
              <a:buNone/>
              <a:defRPr>
                <a:solidFill>
                  <a:schemeClr val="tx1">
                    <a:tint val="75000"/>
                  </a:schemeClr>
                </a:solidFill>
              </a:defRPr>
            </a:lvl3pPr>
            <a:lvl4pPr marL="1371472" indent="0" algn="ctr">
              <a:buNone/>
              <a:defRPr>
                <a:solidFill>
                  <a:schemeClr val="tx1">
                    <a:tint val="75000"/>
                  </a:schemeClr>
                </a:solidFill>
              </a:defRPr>
            </a:lvl4pPr>
            <a:lvl5pPr marL="1828628" indent="0" algn="ctr">
              <a:buNone/>
              <a:defRPr>
                <a:solidFill>
                  <a:schemeClr val="tx1">
                    <a:tint val="75000"/>
                  </a:schemeClr>
                </a:solidFill>
              </a:defRPr>
            </a:lvl5pPr>
            <a:lvl6pPr marL="2285785" indent="0" algn="ctr">
              <a:buNone/>
              <a:defRPr>
                <a:solidFill>
                  <a:schemeClr val="tx1">
                    <a:tint val="75000"/>
                  </a:schemeClr>
                </a:solidFill>
              </a:defRPr>
            </a:lvl6pPr>
            <a:lvl7pPr marL="2742942" indent="0" algn="ctr">
              <a:buNone/>
              <a:defRPr>
                <a:solidFill>
                  <a:schemeClr val="tx1">
                    <a:tint val="75000"/>
                  </a:schemeClr>
                </a:solidFill>
              </a:defRPr>
            </a:lvl7pPr>
            <a:lvl8pPr marL="3200100" indent="0" algn="ctr">
              <a:buNone/>
              <a:defRPr>
                <a:solidFill>
                  <a:schemeClr val="tx1">
                    <a:tint val="75000"/>
                  </a:schemeClr>
                </a:solidFill>
              </a:defRPr>
            </a:lvl8pPr>
            <a:lvl9pPr marL="3657257" indent="0" algn="ctr">
              <a:buNone/>
              <a:defRPr>
                <a:solidFill>
                  <a:schemeClr val="tx1">
                    <a:tint val="75000"/>
                  </a:schemeClr>
                </a:solidFill>
              </a:defRPr>
            </a:lvl9pPr>
          </a:lstStyle>
          <a:p>
            <a:r>
              <a:rPr lang="en-US" dirty="0"/>
              <a:t>Month </a:t>
            </a:r>
            <a:r>
              <a:rPr lang="en-US" dirty="0" err="1"/>
              <a:t>dd</a:t>
            </a:r>
            <a:r>
              <a:rPr lang="en-US" dirty="0"/>
              <a:t>, </a:t>
            </a:r>
            <a:r>
              <a:rPr lang="en-US" dirty="0" err="1"/>
              <a:t>yyyy</a:t>
            </a:r>
            <a:endParaRPr lang="en-US" dirty="0"/>
          </a:p>
        </p:txBody>
      </p:sp>
      <p:sp>
        <p:nvSpPr>
          <p:cNvPr id="12" name="Text Placeholder 11">
            <a:extLst>
              <a:ext uri="{FF2B5EF4-FFF2-40B4-BE49-F238E27FC236}">
                <a16:creationId xmlns:a16="http://schemas.microsoft.com/office/drawing/2014/main" id="{FF8FC6B8-AF18-8A44-98A9-C2E79C685356}"/>
              </a:ext>
            </a:extLst>
          </p:cNvPr>
          <p:cNvSpPr>
            <a:spLocks noGrp="1"/>
          </p:cNvSpPr>
          <p:nvPr>
            <p:ph type="body" sz="quarter" idx="10" hasCustomPrompt="1"/>
          </p:nvPr>
        </p:nvSpPr>
        <p:spPr>
          <a:xfrm>
            <a:off x="5741048" y="4879731"/>
            <a:ext cx="5515284" cy="1213338"/>
          </a:xfrm>
        </p:spPr>
        <p:txBody>
          <a:bodyPr lIns="0" tIns="0" rIns="0" bIns="0" anchor="b" anchorCtr="0"/>
          <a:lstStyle>
            <a:lvl1pPr marL="0" indent="0">
              <a:spcBef>
                <a:spcPts val="300"/>
              </a:spcBef>
              <a:buNone/>
              <a:tabLst/>
              <a:defRPr>
                <a:solidFill>
                  <a:schemeClr val="bg1">
                    <a:lumMod val="50000"/>
                  </a:schemeClr>
                </a:solidFill>
              </a:defRPr>
            </a:lvl1pPr>
            <a:lvl2pPr marL="0" indent="0">
              <a:spcBef>
                <a:spcPts val="300"/>
              </a:spcBef>
              <a:buNone/>
              <a:tabLst/>
              <a:defRPr>
                <a:solidFill>
                  <a:schemeClr val="bg1">
                    <a:lumMod val="50000"/>
                  </a:schemeClr>
                </a:solidFill>
              </a:defRPr>
            </a:lvl2pPr>
            <a:lvl3pPr marL="0" indent="0">
              <a:spcBef>
                <a:spcPts val="300"/>
              </a:spcBef>
              <a:buNone/>
              <a:tabLst/>
              <a:defRPr>
                <a:solidFill>
                  <a:schemeClr val="bg1">
                    <a:lumMod val="50000"/>
                  </a:schemeClr>
                </a:solidFill>
              </a:defRPr>
            </a:lvl3pPr>
            <a:lvl4pPr marL="0" indent="0">
              <a:spcBef>
                <a:spcPts val="300"/>
              </a:spcBef>
              <a:buNone/>
              <a:tabLst/>
              <a:defRPr>
                <a:solidFill>
                  <a:schemeClr val="bg1">
                    <a:lumMod val="50000"/>
                  </a:schemeClr>
                </a:solidFill>
              </a:defRPr>
            </a:lvl4pPr>
            <a:lvl5pPr marL="0" indent="0">
              <a:spcBef>
                <a:spcPts val="300"/>
              </a:spcBef>
              <a:buNone/>
              <a:tabLst/>
              <a:defRPr>
                <a:solidFill>
                  <a:schemeClr val="bg1">
                    <a:lumMod val="50000"/>
                  </a:schemeClr>
                </a:solidFill>
              </a:defRPr>
            </a:lvl5pPr>
          </a:lstStyle>
          <a:p>
            <a:pPr lvl="0"/>
            <a:r>
              <a:rPr lang="en-US" dirty="0"/>
              <a:t>Speaker Name</a:t>
            </a:r>
          </a:p>
          <a:p>
            <a:pPr lvl="0"/>
            <a:r>
              <a:rPr lang="en-US" dirty="0"/>
              <a:t>Division/Title/Affiliation</a:t>
            </a:r>
          </a:p>
        </p:txBody>
      </p:sp>
      <p:sp>
        <p:nvSpPr>
          <p:cNvPr id="5" name="Picture Placeholder 4">
            <a:extLst>
              <a:ext uri="{FF2B5EF4-FFF2-40B4-BE49-F238E27FC236}">
                <a16:creationId xmlns:a16="http://schemas.microsoft.com/office/drawing/2014/main" id="{EDD8EAEE-101A-B04C-9480-47C14533CE54}"/>
              </a:ext>
            </a:extLst>
          </p:cNvPr>
          <p:cNvSpPr>
            <a:spLocks noGrp="1"/>
          </p:cNvSpPr>
          <p:nvPr>
            <p:ph type="pic" sz="quarter" idx="11" hasCustomPrompt="1"/>
          </p:nvPr>
        </p:nvSpPr>
        <p:spPr>
          <a:xfrm>
            <a:off x="0" y="0"/>
            <a:ext cx="4891088" cy="6858000"/>
          </a:xfrm>
          <a:solidFill>
            <a:schemeClr val="tx2"/>
          </a:solidFill>
        </p:spPr>
        <p:txBody>
          <a:bodyPr lIns="365760" tIns="365760" rIns="365760" bIns="2971800" anchor="b">
            <a:normAutofit/>
          </a:bodyPr>
          <a:lstStyle>
            <a:lvl1pPr marL="0" indent="0" algn="ctr">
              <a:buNone/>
              <a:defRPr sz="1600" i="1">
                <a:solidFill>
                  <a:schemeClr val="tx2">
                    <a:lumMod val="40000"/>
                    <a:lumOff val="60000"/>
                  </a:schemeClr>
                </a:solidFill>
              </a:defRPr>
            </a:lvl1pPr>
          </a:lstStyle>
          <a:p>
            <a:r>
              <a:rPr lang="en-US" dirty="0"/>
              <a:t>Click icon to insert a photo.</a:t>
            </a:r>
          </a:p>
        </p:txBody>
      </p:sp>
      <p:sp>
        <p:nvSpPr>
          <p:cNvPr id="8" name="Text Placeholder 4">
            <a:extLst>
              <a:ext uri="{FF2B5EF4-FFF2-40B4-BE49-F238E27FC236}">
                <a16:creationId xmlns:a16="http://schemas.microsoft.com/office/drawing/2014/main" id="{FEFAF05C-419E-4343-8983-4850A83FB6CD}"/>
              </a:ext>
            </a:extLst>
          </p:cNvPr>
          <p:cNvSpPr>
            <a:spLocks noGrp="1"/>
          </p:cNvSpPr>
          <p:nvPr>
            <p:ph type="body" sz="quarter" idx="12" hasCustomPrompt="1"/>
          </p:nvPr>
        </p:nvSpPr>
        <p:spPr>
          <a:xfrm>
            <a:off x="0" y="6597160"/>
            <a:ext cx="4891089" cy="260840"/>
          </a:xfrm>
        </p:spPr>
        <p:txBody>
          <a:bodyPr lIns="91440" tIns="45720" rIns="91440" bIns="45720">
            <a:noAutofit/>
          </a:bodyPr>
          <a:lstStyle>
            <a:lvl1pPr>
              <a:defRPr sz="900">
                <a:solidFill>
                  <a:schemeClr val="bg1"/>
                </a:solidFill>
              </a:defRPr>
            </a:lvl1pPr>
            <a:lvl2pPr>
              <a:defRPr sz="1000">
                <a:solidFill>
                  <a:schemeClr val="bg1"/>
                </a:solidFill>
              </a:defRPr>
            </a:lvl2pPr>
            <a:lvl3pPr>
              <a:defRPr sz="1000">
                <a:solidFill>
                  <a:schemeClr val="bg1"/>
                </a:solidFill>
              </a:defRPr>
            </a:lvl3pPr>
            <a:lvl4pPr>
              <a:defRPr sz="1000">
                <a:solidFill>
                  <a:schemeClr val="bg1"/>
                </a:solidFill>
              </a:defRPr>
            </a:lvl4pPr>
            <a:lvl5pPr>
              <a:defRPr sz="1000">
                <a:solidFill>
                  <a:schemeClr val="bg1"/>
                </a:solidFill>
              </a:defRPr>
            </a:lvl5pPr>
          </a:lstStyle>
          <a:p>
            <a:pPr lvl="0"/>
            <a:r>
              <a:rPr lang="en-US" dirty="0"/>
              <a:t>Click here to insert photo credit/copyright information</a:t>
            </a:r>
          </a:p>
        </p:txBody>
      </p:sp>
      <p:pic>
        <p:nvPicPr>
          <p:cNvPr id="11" name="Graphic 10">
            <a:extLst>
              <a:ext uri="{FF2B5EF4-FFF2-40B4-BE49-F238E27FC236}">
                <a16:creationId xmlns:a16="http://schemas.microsoft.com/office/drawing/2014/main" id="{297D2D33-B99A-B046-B49A-16CB982B1BBF}"/>
              </a:ext>
            </a:extLst>
          </p:cNvPr>
          <p:cNvPicPr>
            <a:picLocks noChangeAspect="1"/>
          </p:cNvPicPr>
          <p:nvPr userDrawn="1"/>
        </p:nvPicPr>
        <p:blipFill>
          <a:blip r:embed="rId2" cstate="print">
            <a:extLst>
              <a:ext uri="{28A0092B-C50C-407E-A947-70E740481C1C}">
                <a14:useLocalDpi xmlns:a14="http://schemas.microsoft.com/office/drawing/2010/main" val="0"/>
              </a:ext>
              <a:ext uri="{96DAC541-7B7A-43D3-8B79-37D633B846F1}">
                <asvg:svgBlip xmlns="" xmlns:asvg="http://schemas.microsoft.com/office/drawing/2016/SVG/main" r:embed="rId3"/>
              </a:ext>
            </a:extLst>
          </a:blip>
          <a:stretch>
            <a:fillRect/>
          </a:stretch>
        </p:blipFill>
        <p:spPr>
          <a:xfrm>
            <a:off x="5328483" y="749808"/>
            <a:ext cx="3170207" cy="1143000"/>
          </a:xfrm>
          <a:prstGeom prst="rect">
            <a:avLst/>
          </a:prstGeom>
        </p:spPr>
      </p:pic>
      <p:sp>
        <p:nvSpPr>
          <p:cNvPr id="10" name="Subtitle 2">
            <a:extLst>
              <a:ext uri="{FF2B5EF4-FFF2-40B4-BE49-F238E27FC236}">
                <a16:creationId xmlns:a16="http://schemas.microsoft.com/office/drawing/2014/main" id="{35664FE4-CFBF-41A6-B881-522B85B0E3F7}"/>
              </a:ext>
            </a:extLst>
          </p:cNvPr>
          <p:cNvSpPr txBox="1">
            <a:spLocks/>
          </p:cNvSpPr>
          <p:nvPr userDrawn="1"/>
        </p:nvSpPr>
        <p:spPr>
          <a:xfrm>
            <a:off x="8647044" y="749808"/>
            <a:ext cx="3170208" cy="1143000"/>
          </a:xfrm>
          <a:prstGeom prst="rect">
            <a:avLst/>
          </a:prstGeom>
        </p:spPr>
        <p:txBody>
          <a:bodyPr vert="horz" lIns="0" tIns="91440" rIns="0" bIns="0" rtlCol="0" anchor="ctr">
            <a:normAutofit/>
          </a:bodyPr>
          <a:lstStyle>
            <a:lvl1pPr marL="0" indent="0" algn="l" defTabSz="914314" rtl="0" eaLnBrk="1" latinLnBrk="0" hangingPunct="1">
              <a:spcBef>
                <a:spcPts val="2400"/>
              </a:spcBef>
              <a:buClr>
                <a:schemeClr val="accent1"/>
              </a:buClr>
              <a:buSzPct val="110000"/>
              <a:buFont typeface="Wingdings" charset="2"/>
              <a:buNone/>
              <a:tabLst/>
              <a:defRPr sz="2000" b="1" kern="1200" cap="all" baseline="0">
                <a:solidFill>
                  <a:schemeClr val="tx2"/>
                </a:solidFill>
                <a:latin typeface="+mn-lt"/>
                <a:ea typeface="+mn-ea"/>
                <a:cs typeface="+mn-cs"/>
              </a:defRPr>
            </a:lvl1pPr>
            <a:lvl2pPr marL="457157" indent="0" algn="ctr" defTabSz="914314" rtl="0" eaLnBrk="1" latinLnBrk="0" hangingPunct="1">
              <a:spcBef>
                <a:spcPts val="600"/>
              </a:spcBef>
              <a:buClr>
                <a:schemeClr val="accent1"/>
              </a:buClr>
              <a:buSzPct val="100000"/>
              <a:buFont typeface="Wingdings" pitchFamily="2" charset="2"/>
              <a:buNone/>
              <a:tabLst/>
              <a:defRPr sz="2000" kern="1200">
                <a:solidFill>
                  <a:schemeClr val="tx1">
                    <a:tint val="75000"/>
                  </a:schemeClr>
                </a:solidFill>
                <a:latin typeface="+mn-lt"/>
                <a:ea typeface="+mn-ea"/>
                <a:cs typeface="+mn-cs"/>
              </a:defRPr>
            </a:lvl2pPr>
            <a:lvl3pPr marL="914314" indent="0" algn="ctr" defTabSz="914314" rtl="0" eaLnBrk="1" latinLnBrk="0" hangingPunct="1">
              <a:spcBef>
                <a:spcPts val="600"/>
              </a:spcBef>
              <a:buClr>
                <a:schemeClr val="bg1">
                  <a:lumMod val="50000"/>
                </a:schemeClr>
              </a:buClr>
              <a:buSzPct val="65000"/>
              <a:buFont typeface="Lucida Grande" panose="020B0600040502020204" pitchFamily="34" charset="0"/>
              <a:buNone/>
              <a:tabLst/>
              <a:defRPr sz="2000" kern="1200">
                <a:solidFill>
                  <a:schemeClr val="tx1">
                    <a:tint val="75000"/>
                  </a:schemeClr>
                </a:solidFill>
                <a:latin typeface="+mn-lt"/>
                <a:ea typeface="+mn-ea"/>
                <a:cs typeface="+mn-cs"/>
              </a:defRPr>
            </a:lvl3pPr>
            <a:lvl4pPr marL="1371472" indent="0" algn="ctr" defTabSz="914314" rtl="0" eaLnBrk="1" latinLnBrk="0" hangingPunct="1">
              <a:spcBef>
                <a:spcPts val="600"/>
              </a:spcBef>
              <a:buClr>
                <a:schemeClr val="accent1"/>
              </a:buClr>
              <a:buSzPct val="60000"/>
              <a:buFont typeface="LucidaGrande" charset="0"/>
              <a:buNone/>
              <a:tabLst/>
              <a:defRPr sz="2000" kern="1200">
                <a:solidFill>
                  <a:schemeClr val="tx1">
                    <a:tint val="75000"/>
                  </a:schemeClr>
                </a:solidFill>
                <a:latin typeface="+mn-lt"/>
                <a:ea typeface="+mn-ea"/>
                <a:cs typeface="+mn-cs"/>
              </a:defRPr>
            </a:lvl4pPr>
            <a:lvl5pPr marL="1828628" indent="0" algn="ctr" defTabSz="914314" rtl="0" eaLnBrk="1" latinLnBrk="0" hangingPunct="1">
              <a:spcBef>
                <a:spcPts val="600"/>
              </a:spcBef>
              <a:buClr>
                <a:schemeClr val="bg1">
                  <a:lumMod val="50000"/>
                </a:schemeClr>
              </a:buClr>
              <a:buFont typeface=".HelveticaNeueDeskInterface-Regular"/>
              <a:buNone/>
              <a:tabLst/>
              <a:defRPr sz="2000" kern="1200">
                <a:solidFill>
                  <a:schemeClr val="tx1">
                    <a:tint val="75000"/>
                  </a:schemeClr>
                </a:solidFill>
                <a:latin typeface="+mn-lt"/>
                <a:ea typeface="+mn-ea"/>
                <a:cs typeface="+mn-cs"/>
              </a:defRPr>
            </a:lvl5pPr>
            <a:lvl6pPr marL="2285785" indent="0" algn="ctr" defTabSz="914314"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2942" indent="0" algn="ctr" defTabSz="914314"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100" indent="0" algn="ctr" defTabSz="914314"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257" indent="0" algn="ctr" defTabSz="914314"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ctr"/>
            <a:r>
              <a:rPr lang="en-US" sz="1800" dirty="0"/>
              <a:t>Inter Secretariat Working Group on National Accounts</a:t>
            </a:r>
          </a:p>
        </p:txBody>
      </p:sp>
    </p:spTree>
    <p:extLst>
      <p:ext uri="{BB962C8B-B14F-4D97-AF65-F5344CB8AC3E}">
        <p14:creationId xmlns:p14="http://schemas.microsoft.com/office/powerpoint/2010/main" val="358531883"/>
      </p:ext>
    </p:extLst>
  </p:cSld>
  <p:clrMapOvr>
    <a:masterClrMapping/>
  </p:clrMapOvr>
  <p:transition>
    <p:fade/>
  </p:transition>
  <p:extLst mod="1">
    <p:ext uri="{DCECCB84-F9BA-43D5-87BE-67443E8EF086}">
      <p15:sldGuideLst xmlns:p15="http://schemas.microsoft.com/office/powerpoint/2012/main">
        <p15:guide id="1" orient="horz" pos="2160">
          <p15:clr>
            <a:srgbClr val="FBAE40"/>
          </p15:clr>
        </p15:guide>
        <p15:guide id="2" orient="horz" pos="3799">
          <p15:clr>
            <a:srgbClr val="FBAE40"/>
          </p15:clr>
        </p15:guide>
        <p15:guide id="3" pos="3600">
          <p15:clr>
            <a:srgbClr val="FBAE40"/>
          </p15:clr>
        </p15:guide>
        <p15:guide id="4" pos="3081">
          <p15:clr>
            <a:srgbClr val="FBAE40"/>
          </p15:clr>
        </p15:guide>
        <p15:guide id="5" pos="3632" userDrawn="1">
          <p15:clr>
            <a:srgbClr val="FBAE40"/>
          </p15:clr>
        </p15:guide>
        <p15:guide id="6" orient="horz" pos="833"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Large-Photo (B)">
    <p:spTree>
      <p:nvGrpSpPr>
        <p:cNvPr id="1" name=""/>
        <p:cNvGrpSpPr/>
        <p:nvPr/>
      </p:nvGrpSpPr>
      <p:grpSpPr>
        <a:xfrm>
          <a:off x="0" y="0"/>
          <a:ext cx="0" cy="0"/>
          <a:chOff x="0" y="0"/>
          <a:chExt cx="0" cy="0"/>
        </a:xfrm>
      </p:grpSpPr>
      <p:sp>
        <p:nvSpPr>
          <p:cNvPr id="15" name="Title Placeholder 1"/>
          <p:cNvSpPr>
            <a:spLocks noGrp="1"/>
          </p:cNvSpPr>
          <p:nvPr>
            <p:ph type="title" hasCustomPrompt="1"/>
          </p:nvPr>
        </p:nvSpPr>
        <p:spPr>
          <a:xfrm>
            <a:off x="0" y="5349450"/>
            <a:ext cx="12191999" cy="1508547"/>
          </a:xfrm>
          <a:prstGeom prst="rect">
            <a:avLst/>
          </a:prstGeom>
        </p:spPr>
        <p:txBody>
          <a:bodyPr vert="horz" lIns="457200" tIns="182880" rIns="457200" bIns="182880" rtlCol="0" anchor="t">
            <a:normAutofit/>
          </a:bodyPr>
          <a:lstStyle>
            <a:lvl1pPr algn="ctr">
              <a:defRPr lang="en-US" sz="2400" dirty="0">
                <a:solidFill>
                  <a:schemeClr val="bg1"/>
                </a:solidFill>
                <a:latin typeface="Arial Black" charset="0"/>
                <a:ea typeface="Arial Black" charset="0"/>
                <a:cs typeface="Arial Black" charset="0"/>
              </a:defRPr>
            </a:lvl1pPr>
          </a:lstStyle>
          <a:p>
            <a:pPr marL="0" lvl="0"/>
            <a:r>
              <a:rPr lang="en-US" dirty="0"/>
              <a:t>Title for Large-Photo (B) Layout</a:t>
            </a:r>
          </a:p>
        </p:txBody>
      </p:sp>
      <p:sp>
        <p:nvSpPr>
          <p:cNvPr id="3" name="Picture Placeholder 2">
            <a:extLst>
              <a:ext uri="{FF2B5EF4-FFF2-40B4-BE49-F238E27FC236}">
                <a16:creationId xmlns:a16="http://schemas.microsoft.com/office/drawing/2014/main" id="{6B57DE7E-D5A7-934A-BDAA-810E25C7A254}"/>
              </a:ext>
            </a:extLst>
          </p:cNvPr>
          <p:cNvSpPr>
            <a:spLocks noGrp="1"/>
          </p:cNvSpPr>
          <p:nvPr>
            <p:ph type="pic" sz="quarter" idx="10" hasCustomPrompt="1"/>
          </p:nvPr>
        </p:nvSpPr>
        <p:spPr>
          <a:xfrm>
            <a:off x="0" y="0"/>
            <a:ext cx="12192000" cy="5349875"/>
          </a:xfrm>
          <a:solidFill>
            <a:schemeClr val="tx2">
              <a:lumMod val="50000"/>
            </a:schemeClr>
          </a:solidFill>
        </p:spPr>
        <p:txBody>
          <a:bodyPr tIns="0" bIns="2057400" anchor="b"/>
          <a:lstStyle>
            <a:lvl1pPr algn="ctr">
              <a:defRPr i="1">
                <a:solidFill>
                  <a:schemeClr val="tx2"/>
                </a:solidFill>
              </a:defRPr>
            </a:lvl1pPr>
          </a:lstStyle>
          <a:p>
            <a:r>
              <a:rPr lang="en-US" dirty="0"/>
              <a:t>Click icon to insert a photo.</a:t>
            </a:r>
          </a:p>
        </p:txBody>
      </p:sp>
      <p:sp>
        <p:nvSpPr>
          <p:cNvPr id="5" name="Text Placeholder 4">
            <a:extLst>
              <a:ext uri="{FF2B5EF4-FFF2-40B4-BE49-F238E27FC236}">
                <a16:creationId xmlns:a16="http://schemas.microsoft.com/office/drawing/2014/main" id="{7096E3DB-FA3A-7842-8A68-4AE4AACEC5FF}"/>
              </a:ext>
            </a:extLst>
          </p:cNvPr>
          <p:cNvSpPr>
            <a:spLocks noGrp="1"/>
          </p:cNvSpPr>
          <p:nvPr>
            <p:ph type="body" sz="quarter" idx="11" hasCustomPrompt="1"/>
          </p:nvPr>
        </p:nvSpPr>
        <p:spPr>
          <a:xfrm rot="5400000">
            <a:off x="9386856" y="2544308"/>
            <a:ext cx="5349451" cy="260840"/>
          </a:xfrm>
        </p:spPr>
        <p:txBody>
          <a:bodyPr lIns="91440" tIns="45720" rIns="91440" bIns="45720">
            <a:noAutofit/>
          </a:bodyPr>
          <a:lstStyle>
            <a:lvl1pPr>
              <a:defRPr sz="900">
                <a:solidFill>
                  <a:schemeClr val="bg1"/>
                </a:solidFill>
              </a:defRPr>
            </a:lvl1pPr>
            <a:lvl2pPr>
              <a:defRPr sz="1000">
                <a:solidFill>
                  <a:schemeClr val="bg1"/>
                </a:solidFill>
              </a:defRPr>
            </a:lvl2pPr>
            <a:lvl3pPr>
              <a:defRPr sz="1000">
                <a:solidFill>
                  <a:schemeClr val="bg1"/>
                </a:solidFill>
              </a:defRPr>
            </a:lvl3pPr>
            <a:lvl4pPr>
              <a:defRPr sz="1000">
                <a:solidFill>
                  <a:schemeClr val="bg1"/>
                </a:solidFill>
              </a:defRPr>
            </a:lvl4pPr>
            <a:lvl5pPr>
              <a:defRPr sz="1000">
                <a:solidFill>
                  <a:schemeClr val="bg1"/>
                </a:solidFill>
              </a:defRPr>
            </a:lvl5pPr>
          </a:lstStyle>
          <a:p>
            <a:pPr lvl="0"/>
            <a:r>
              <a:rPr lang="en-US" dirty="0"/>
              <a:t>Click here to insert photo credit/copyright information</a:t>
            </a:r>
          </a:p>
        </p:txBody>
      </p:sp>
      <p:sp>
        <p:nvSpPr>
          <p:cNvPr id="12" name="TextBox 11">
            <a:extLst>
              <a:ext uri="{FF2B5EF4-FFF2-40B4-BE49-F238E27FC236}">
                <a16:creationId xmlns:a16="http://schemas.microsoft.com/office/drawing/2014/main" id="{764FF97F-5A7B-3544-BBF1-8D9147069589}"/>
              </a:ext>
            </a:extLst>
          </p:cNvPr>
          <p:cNvSpPr txBox="1"/>
          <p:nvPr userDrawn="1"/>
        </p:nvSpPr>
        <p:spPr>
          <a:xfrm>
            <a:off x="-1" y="6638779"/>
            <a:ext cx="9144000" cy="230832"/>
          </a:xfrm>
          <a:prstGeom prst="rect">
            <a:avLst/>
          </a:prstGeom>
          <a:noFill/>
        </p:spPr>
        <p:txBody>
          <a:bodyPr wrap="square" rtlCol="0">
            <a:spAutoFit/>
          </a:bodyPr>
          <a:lstStyle/>
          <a:p>
            <a:r>
              <a:rPr lang="en-US" sz="900" b="1" dirty="0">
                <a:solidFill>
                  <a:schemeClr val="accent1">
                    <a:lumMod val="60000"/>
                    <a:lumOff val="40000"/>
                  </a:schemeClr>
                </a:solidFill>
                <a:latin typeface="Arial Black" charset="0"/>
                <a:cs typeface="Arial Black" charset="0"/>
              </a:rPr>
              <a:t>IMF </a:t>
            </a:r>
            <a:r>
              <a:rPr lang="en-US" sz="900" b="0" dirty="0">
                <a:solidFill>
                  <a:schemeClr val="accent1">
                    <a:lumMod val="60000"/>
                    <a:lumOff val="40000"/>
                  </a:schemeClr>
                </a:solidFill>
                <a:latin typeface="+mn-lt"/>
                <a:cs typeface="Arial Black" charset="0"/>
              </a:rPr>
              <a:t>| Statistics</a:t>
            </a:r>
            <a:endParaRPr lang="en-US" sz="900" b="0" dirty="0">
              <a:solidFill>
                <a:schemeClr val="accent1">
                  <a:lumMod val="60000"/>
                  <a:lumOff val="40000"/>
                </a:schemeClr>
              </a:solidFill>
              <a:latin typeface="+mn-lt"/>
            </a:endParaRPr>
          </a:p>
        </p:txBody>
      </p:sp>
      <p:sp>
        <p:nvSpPr>
          <p:cNvPr id="13" name="TextBox 12">
            <a:extLst>
              <a:ext uri="{FF2B5EF4-FFF2-40B4-BE49-F238E27FC236}">
                <a16:creationId xmlns:a16="http://schemas.microsoft.com/office/drawing/2014/main" id="{5558205F-7910-2A4D-9D13-3F4027CE12D3}"/>
              </a:ext>
            </a:extLst>
          </p:cNvPr>
          <p:cNvSpPr txBox="1"/>
          <p:nvPr userDrawn="1"/>
        </p:nvSpPr>
        <p:spPr>
          <a:xfrm>
            <a:off x="10981592" y="6623390"/>
            <a:ext cx="1210408" cy="246221"/>
          </a:xfrm>
          <a:prstGeom prst="rect">
            <a:avLst/>
          </a:prstGeom>
          <a:noFill/>
        </p:spPr>
        <p:txBody>
          <a:bodyPr wrap="square" rtlCol="0" anchor="b">
            <a:spAutoFit/>
          </a:bodyPr>
          <a:lstStyle/>
          <a:p>
            <a:pPr algn="r"/>
            <a:fld id="{33391695-0C6B-4B4E-A11F-D5E1D321FCD2}" type="slidenum">
              <a:rPr lang="en-US" sz="1000" smtClean="0">
                <a:solidFill>
                  <a:schemeClr val="bg1"/>
                </a:solidFill>
              </a:rPr>
              <a:pPr algn="r"/>
              <a:t>‹#›</a:t>
            </a:fld>
            <a:endParaRPr lang="en-US" sz="1000" dirty="0">
              <a:solidFill>
                <a:schemeClr val="bg1"/>
              </a:solidFill>
            </a:endParaRPr>
          </a:p>
        </p:txBody>
      </p:sp>
    </p:spTree>
  </p:cSld>
  <p:clrMapOvr>
    <a:masterClrMapping/>
  </p:clrMapOvr>
  <p:transition>
    <p:fade/>
  </p:transition>
  <p:extLst mod="1">
    <p:ext uri="{DCECCB84-F9BA-43D5-87BE-67443E8EF086}">
      <p15:sldGuideLst xmlns:p15="http://schemas.microsoft.com/office/powerpoint/2012/main">
        <p15:guide id="1" orient="horz" pos="2160">
          <p15:clr>
            <a:srgbClr val="FBAE40"/>
          </p15:clr>
        </p15:guide>
        <p15:guide id="2" pos="3840">
          <p15:clr>
            <a:srgbClr val="FBAE40"/>
          </p15:clr>
        </p15:guide>
        <p15:guide id="3" pos="781">
          <p15:clr>
            <a:srgbClr val="FBAE40"/>
          </p15:clr>
        </p15:guide>
        <p15:guide id="4" pos="6901">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obj">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10515600" cy="619613"/>
          </a:xfrm>
        </p:spPr>
        <p:txBody>
          <a:bodyPr>
            <a:normAutofit/>
          </a:bodyPr>
          <a:lstStyle>
            <a:lvl1pPr>
              <a:defRPr sz="3200">
                <a:solidFill>
                  <a:schemeClr val="accent5">
                    <a:lumMod val="75000"/>
                  </a:schemeClr>
                </a:solidFill>
                <a:latin typeface="Arial Black" panose="020B0A04020102020204" pitchFamily="34" charset="0"/>
              </a:defRPr>
            </a:lvl1pPr>
          </a:lstStyle>
          <a:p>
            <a:r>
              <a:rPr lang="fr-FR" dirty="0"/>
              <a:t>Modifiez le style du titre</a:t>
            </a:r>
            <a:endParaRPr lang="fr-MA" dirty="0"/>
          </a:p>
        </p:txBody>
      </p:sp>
      <p:sp>
        <p:nvSpPr>
          <p:cNvPr id="3" name="Espace réservé du contenu 2"/>
          <p:cNvSpPr>
            <a:spLocks noGrp="1"/>
          </p:cNvSpPr>
          <p:nvPr>
            <p:ph idx="1"/>
          </p:nvPr>
        </p:nvSpPr>
        <p:spPr>
          <a:xfrm>
            <a:off x="1315616" y="1164492"/>
            <a:ext cx="10038184" cy="5012471"/>
          </a:xfrm>
        </p:spPr>
        <p:txBody>
          <a:body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fr-MA" dirty="0"/>
          </a:p>
        </p:txBody>
      </p:sp>
      <p:sp>
        <p:nvSpPr>
          <p:cNvPr id="4" name="Espace réservé de la date 3"/>
          <p:cNvSpPr>
            <a:spLocks noGrp="1"/>
          </p:cNvSpPr>
          <p:nvPr>
            <p:ph type="dt" sz="half" idx="10"/>
          </p:nvPr>
        </p:nvSpPr>
        <p:spPr>
          <a:xfrm>
            <a:off x="838200" y="6356350"/>
            <a:ext cx="2743200" cy="365125"/>
          </a:xfrm>
          <a:prstGeom prst="rect">
            <a:avLst/>
          </a:prstGeom>
        </p:spPr>
        <p:txBody>
          <a:bodyPr/>
          <a:lstStyle/>
          <a:p>
            <a:fld id="{04C4EE09-86B0-454A-867A-5AFD8005C928}" type="datetime1">
              <a:rPr lang="fr-MA" smtClean="0"/>
              <a:t>16/03/2022</a:t>
            </a:fld>
            <a:endParaRPr lang="fr-MA" dirty="0"/>
          </a:p>
        </p:txBody>
      </p:sp>
      <p:sp>
        <p:nvSpPr>
          <p:cNvPr id="5" name="Espace réservé du pied de page 4"/>
          <p:cNvSpPr>
            <a:spLocks noGrp="1"/>
          </p:cNvSpPr>
          <p:nvPr>
            <p:ph type="ftr" sz="quarter" idx="11"/>
          </p:nvPr>
        </p:nvSpPr>
        <p:spPr>
          <a:xfrm>
            <a:off x="4038600" y="6356350"/>
            <a:ext cx="4114800" cy="365125"/>
          </a:xfrm>
          <a:prstGeom prst="rect">
            <a:avLst/>
          </a:prstGeom>
        </p:spPr>
        <p:txBody>
          <a:bodyPr/>
          <a:lstStyle/>
          <a:p>
            <a:endParaRPr lang="fr-MA" dirty="0"/>
          </a:p>
        </p:txBody>
      </p:sp>
      <p:sp>
        <p:nvSpPr>
          <p:cNvPr id="6" name="Espace réservé du numéro de diapositive 5"/>
          <p:cNvSpPr>
            <a:spLocks noGrp="1"/>
          </p:cNvSpPr>
          <p:nvPr>
            <p:ph type="sldNum" sz="quarter" idx="12"/>
          </p:nvPr>
        </p:nvSpPr>
        <p:spPr>
          <a:xfrm>
            <a:off x="11122089" y="6356350"/>
            <a:ext cx="877077" cy="365125"/>
          </a:xfrm>
          <a:prstGeom prst="rect">
            <a:avLst/>
          </a:prstGeom>
        </p:spPr>
        <p:txBody>
          <a:bodyPr/>
          <a:lstStyle>
            <a:lvl1pPr>
              <a:defRPr sz="1000" b="1">
                <a:latin typeface="Candara" panose="020E0502030303020204" pitchFamily="34" charset="0"/>
              </a:defRPr>
            </a:lvl1pPr>
          </a:lstStyle>
          <a:p>
            <a:fld id="{FD9CFB51-FD5D-4EBD-AA57-16F81F5D6BD6}" type="slidenum">
              <a:rPr lang="fr-MA" smtClean="0"/>
              <a:pPr/>
              <a:t>‹#›</a:t>
            </a:fld>
            <a:endParaRPr lang="fr-MA" dirty="0"/>
          </a:p>
        </p:txBody>
      </p:sp>
    </p:spTree>
    <p:extLst>
      <p:ext uri="{BB962C8B-B14F-4D97-AF65-F5344CB8AC3E}">
        <p14:creationId xmlns:p14="http://schemas.microsoft.com/office/powerpoint/2010/main" val="24879522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Divider (Cya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A9CCFC-0C7C-7E42-AAEE-3FB70C592937}"/>
              </a:ext>
            </a:extLst>
          </p:cNvPr>
          <p:cNvSpPr>
            <a:spLocks noGrp="1"/>
          </p:cNvSpPr>
          <p:nvPr>
            <p:ph type="title" hasCustomPrompt="1"/>
          </p:nvPr>
        </p:nvSpPr>
        <p:spPr>
          <a:xfrm>
            <a:off x="1295400" y="1371600"/>
            <a:ext cx="9601200" cy="4114800"/>
          </a:xfrm>
        </p:spPr>
        <p:txBody>
          <a:bodyPr anchor="ctr"/>
          <a:lstStyle>
            <a:lvl1pPr algn="ctr">
              <a:defRPr>
                <a:solidFill>
                  <a:schemeClr val="bg1"/>
                </a:solidFill>
              </a:defRPr>
            </a:lvl1pPr>
          </a:lstStyle>
          <a:p>
            <a:r>
              <a:rPr lang="en-US" dirty="0"/>
              <a:t>Title for Divider (Cyan)</a:t>
            </a:r>
          </a:p>
        </p:txBody>
      </p:sp>
      <p:sp>
        <p:nvSpPr>
          <p:cNvPr id="3" name="TextBox 2">
            <a:extLst>
              <a:ext uri="{FF2B5EF4-FFF2-40B4-BE49-F238E27FC236}">
                <a16:creationId xmlns:a16="http://schemas.microsoft.com/office/drawing/2014/main" id="{387B958B-EF8E-214B-9B02-2EE3EF507FDD}"/>
              </a:ext>
            </a:extLst>
          </p:cNvPr>
          <p:cNvSpPr txBox="1"/>
          <p:nvPr userDrawn="1"/>
        </p:nvSpPr>
        <p:spPr>
          <a:xfrm>
            <a:off x="-1" y="6638779"/>
            <a:ext cx="9144000" cy="230832"/>
          </a:xfrm>
          <a:prstGeom prst="rect">
            <a:avLst/>
          </a:prstGeom>
          <a:noFill/>
        </p:spPr>
        <p:txBody>
          <a:bodyPr wrap="square" rtlCol="0">
            <a:spAutoFit/>
          </a:bodyPr>
          <a:lstStyle/>
          <a:p>
            <a:r>
              <a:rPr lang="en-US" sz="900" b="1" dirty="0">
                <a:solidFill>
                  <a:schemeClr val="bg1"/>
                </a:solidFill>
                <a:latin typeface="Arial Black" charset="0"/>
                <a:cs typeface="Arial Black" charset="0"/>
              </a:rPr>
              <a:t>IMF </a:t>
            </a:r>
            <a:r>
              <a:rPr lang="en-US" sz="900" b="0" dirty="0">
                <a:solidFill>
                  <a:schemeClr val="bg1"/>
                </a:solidFill>
                <a:latin typeface="+mn-lt"/>
                <a:cs typeface="Arial Black" charset="0"/>
              </a:rPr>
              <a:t>| Statistics</a:t>
            </a:r>
            <a:endParaRPr lang="en-US" sz="900" b="0" dirty="0">
              <a:solidFill>
                <a:schemeClr val="bg1"/>
              </a:solidFill>
              <a:latin typeface="+mn-lt"/>
            </a:endParaRPr>
          </a:p>
        </p:txBody>
      </p:sp>
      <p:sp>
        <p:nvSpPr>
          <p:cNvPr id="4" name="TextBox 3">
            <a:extLst>
              <a:ext uri="{FF2B5EF4-FFF2-40B4-BE49-F238E27FC236}">
                <a16:creationId xmlns:a16="http://schemas.microsoft.com/office/drawing/2014/main" id="{D498BA64-B15C-8146-85CE-EE4EA1ADA406}"/>
              </a:ext>
            </a:extLst>
          </p:cNvPr>
          <p:cNvSpPr txBox="1"/>
          <p:nvPr userDrawn="1"/>
        </p:nvSpPr>
        <p:spPr>
          <a:xfrm>
            <a:off x="10981592" y="6623390"/>
            <a:ext cx="1210408" cy="246221"/>
          </a:xfrm>
          <a:prstGeom prst="rect">
            <a:avLst/>
          </a:prstGeom>
          <a:noFill/>
        </p:spPr>
        <p:txBody>
          <a:bodyPr wrap="square" rtlCol="0" anchor="b">
            <a:spAutoFit/>
          </a:bodyPr>
          <a:lstStyle/>
          <a:p>
            <a:pPr algn="r"/>
            <a:fld id="{33391695-0C6B-4B4E-A11F-D5E1D321FCD2}" type="slidenum">
              <a:rPr lang="en-US" sz="1000" smtClean="0">
                <a:solidFill>
                  <a:schemeClr val="bg1"/>
                </a:solidFill>
              </a:rPr>
              <a:pPr algn="r"/>
              <a:t>‹#›</a:t>
            </a:fld>
            <a:endParaRPr lang="en-US" sz="1000" dirty="0">
              <a:solidFill>
                <a:schemeClr val="bg1"/>
              </a:solidFill>
            </a:endParaRPr>
          </a:p>
        </p:txBody>
      </p:sp>
    </p:spTree>
    <p:extLst>
      <p:ext uri="{BB962C8B-B14F-4D97-AF65-F5344CB8AC3E}">
        <p14:creationId xmlns:p14="http://schemas.microsoft.com/office/powerpoint/2010/main" val="370987336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Divider (Gree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A9CCFC-0C7C-7E42-AAEE-3FB70C592937}"/>
              </a:ext>
            </a:extLst>
          </p:cNvPr>
          <p:cNvSpPr>
            <a:spLocks noGrp="1"/>
          </p:cNvSpPr>
          <p:nvPr>
            <p:ph type="title" hasCustomPrompt="1"/>
          </p:nvPr>
        </p:nvSpPr>
        <p:spPr>
          <a:xfrm>
            <a:off x="1295400" y="1371600"/>
            <a:ext cx="9601200" cy="4114800"/>
          </a:xfrm>
        </p:spPr>
        <p:txBody>
          <a:bodyPr anchor="ctr"/>
          <a:lstStyle>
            <a:lvl1pPr algn="ctr">
              <a:defRPr>
                <a:solidFill>
                  <a:schemeClr val="bg1"/>
                </a:solidFill>
              </a:defRPr>
            </a:lvl1pPr>
          </a:lstStyle>
          <a:p>
            <a:r>
              <a:rPr lang="en-US" dirty="0"/>
              <a:t>Title for Divider (Green)</a:t>
            </a:r>
          </a:p>
        </p:txBody>
      </p:sp>
      <p:sp>
        <p:nvSpPr>
          <p:cNvPr id="3" name="TextBox 2">
            <a:extLst>
              <a:ext uri="{FF2B5EF4-FFF2-40B4-BE49-F238E27FC236}">
                <a16:creationId xmlns:a16="http://schemas.microsoft.com/office/drawing/2014/main" id="{387B958B-EF8E-214B-9B02-2EE3EF507FDD}"/>
              </a:ext>
            </a:extLst>
          </p:cNvPr>
          <p:cNvSpPr txBox="1"/>
          <p:nvPr userDrawn="1"/>
        </p:nvSpPr>
        <p:spPr>
          <a:xfrm>
            <a:off x="-1" y="6638779"/>
            <a:ext cx="9144000" cy="230832"/>
          </a:xfrm>
          <a:prstGeom prst="rect">
            <a:avLst/>
          </a:prstGeom>
          <a:noFill/>
        </p:spPr>
        <p:txBody>
          <a:bodyPr wrap="square" rtlCol="0">
            <a:spAutoFit/>
          </a:bodyPr>
          <a:lstStyle/>
          <a:p>
            <a:r>
              <a:rPr lang="en-US" sz="900" b="1" dirty="0">
                <a:solidFill>
                  <a:schemeClr val="bg1"/>
                </a:solidFill>
                <a:latin typeface="Arial Black" charset="0"/>
                <a:cs typeface="Arial Black" charset="0"/>
              </a:rPr>
              <a:t>IMF </a:t>
            </a:r>
            <a:r>
              <a:rPr lang="en-US" sz="900" b="0" dirty="0">
                <a:solidFill>
                  <a:schemeClr val="bg1"/>
                </a:solidFill>
                <a:latin typeface="+mn-lt"/>
                <a:cs typeface="Arial Black" charset="0"/>
              </a:rPr>
              <a:t>| Statistics</a:t>
            </a:r>
            <a:endParaRPr lang="en-US" sz="900" b="0" dirty="0">
              <a:solidFill>
                <a:schemeClr val="bg1"/>
              </a:solidFill>
              <a:latin typeface="+mn-lt"/>
            </a:endParaRPr>
          </a:p>
        </p:txBody>
      </p:sp>
      <p:sp>
        <p:nvSpPr>
          <p:cNvPr id="4" name="TextBox 3">
            <a:extLst>
              <a:ext uri="{FF2B5EF4-FFF2-40B4-BE49-F238E27FC236}">
                <a16:creationId xmlns:a16="http://schemas.microsoft.com/office/drawing/2014/main" id="{D498BA64-B15C-8146-85CE-EE4EA1ADA406}"/>
              </a:ext>
            </a:extLst>
          </p:cNvPr>
          <p:cNvSpPr txBox="1"/>
          <p:nvPr userDrawn="1"/>
        </p:nvSpPr>
        <p:spPr>
          <a:xfrm>
            <a:off x="10981592" y="6623390"/>
            <a:ext cx="1210408" cy="246221"/>
          </a:xfrm>
          <a:prstGeom prst="rect">
            <a:avLst/>
          </a:prstGeom>
          <a:noFill/>
        </p:spPr>
        <p:txBody>
          <a:bodyPr wrap="square" rtlCol="0" anchor="b">
            <a:spAutoFit/>
          </a:bodyPr>
          <a:lstStyle/>
          <a:p>
            <a:pPr algn="r"/>
            <a:fld id="{33391695-0C6B-4B4E-A11F-D5E1D321FCD2}" type="slidenum">
              <a:rPr lang="en-US" sz="1000" smtClean="0">
                <a:solidFill>
                  <a:schemeClr val="bg1"/>
                </a:solidFill>
              </a:rPr>
              <a:pPr algn="r"/>
              <a:t>‹#›</a:t>
            </a:fld>
            <a:endParaRPr lang="en-US" sz="1000" dirty="0">
              <a:solidFill>
                <a:schemeClr val="bg1"/>
              </a:solidFill>
            </a:endParaRPr>
          </a:p>
        </p:txBody>
      </p:sp>
    </p:spTree>
    <p:extLst>
      <p:ext uri="{BB962C8B-B14F-4D97-AF65-F5344CB8AC3E}">
        <p14:creationId xmlns:p14="http://schemas.microsoft.com/office/powerpoint/2010/main" val="60159108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Divider (Yellow)">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A9CCFC-0C7C-7E42-AAEE-3FB70C592937}"/>
              </a:ext>
            </a:extLst>
          </p:cNvPr>
          <p:cNvSpPr>
            <a:spLocks noGrp="1"/>
          </p:cNvSpPr>
          <p:nvPr>
            <p:ph type="title" hasCustomPrompt="1"/>
          </p:nvPr>
        </p:nvSpPr>
        <p:spPr>
          <a:xfrm>
            <a:off x="1295400" y="1371600"/>
            <a:ext cx="9601200" cy="4114800"/>
          </a:xfrm>
        </p:spPr>
        <p:txBody>
          <a:bodyPr anchor="ctr"/>
          <a:lstStyle>
            <a:lvl1pPr algn="ctr">
              <a:defRPr>
                <a:solidFill>
                  <a:schemeClr val="bg1"/>
                </a:solidFill>
              </a:defRPr>
            </a:lvl1pPr>
          </a:lstStyle>
          <a:p>
            <a:r>
              <a:rPr lang="en-US" dirty="0"/>
              <a:t>Title for Divider (Yellow)</a:t>
            </a:r>
          </a:p>
        </p:txBody>
      </p:sp>
      <p:sp>
        <p:nvSpPr>
          <p:cNvPr id="3" name="TextBox 2">
            <a:extLst>
              <a:ext uri="{FF2B5EF4-FFF2-40B4-BE49-F238E27FC236}">
                <a16:creationId xmlns:a16="http://schemas.microsoft.com/office/drawing/2014/main" id="{387B958B-EF8E-214B-9B02-2EE3EF507FDD}"/>
              </a:ext>
            </a:extLst>
          </p:cNvPr>
          <p:cNvSpPr txBox="1"/>
          <p:nvPr userDrawn="1"/>
        </p:nvSpPr>
        <p:spPr>
          <a:xfrm>
            <a:off x="-1" y="6638779"/>
            <a:ext cx="9144000" cy="230832"/>
          </a:xfrm>
          <a:prstGeom prst="rect">
            <a:avLst/>
          </a:prstGeom>
          <a:noFill/>
        </p:spPr>
        <p:txBody>
          <a:bodyPr wrap="square" rtlCol="0">
            <a:spAutoFit/>
          </a:bodyPr>
          <a:lstStyle/>
          <a:p>
            <a:r>
              <a:rPr lang="en-US" sz="900" b="1" dirty="0">
                <a:solidFill>
                  <a:schemeClr val="bg1"/>
                </a:solidFill>
                <a:latin typeface="Arial Black" charset="0"/>
                <a:cs typeface="Arial Black" charset="0"/>
              </a:rPr>
              <a:t>IMF </a:t>
            </a:r>
            <a:r>
              <a:rPr lang="en-US" sz="900" b="0" dirty="0">
                <a:solidFill>
                  <a:schemeClr val="bg1"/>
                </a:solidFill>
                <a:latin typeface="+mn-lt"/>
                <a:cs typeface="Arial Black" charset="0"/>
              </a:rPr>
              <a:t>| Statistics</a:t>
            </a:r>
            <a:endParaRPr lang="en-US" sz="900" b="0" dirty="0">
              <a:solidFill>
                <a:schemeClr val="bg1"/>
              </a:solidFill>
              <a:latin typeface="+mn-lt"/>
            </a:endParaRPr>
          </a:p>
        </p:txBody>
      </p:sp>
      <p:sp>
        <p:nvSpPr>
          <p:cNvPr id="4" name="TextBox 3">
            <a:extLst>
              <a:ext uri="{FF2B5EF4-FFF2-40B4-BE49-F238E27FC236}">
                <a16:creationId xmlns:a16="http://schemas.microsoft.com/office/drawing/2014/main" id="{D498BA64-B15C-8146-85CE-EE4EA1ADA406}"/>
              </a:ext>
            </a:extLst>
          </p:cNvPr>
          <p:cNvSpPr txBox="1"/>
          <p:nvPr userDrawn="1"/>
        </p:nvSpPr>
        <p:spPr>
          <a:xfrm>
            <a:off x="10981592" y="6623390"/>
            <a:ext cx="1210408" cy="246221"/>
          </a:xfrm>
          <a:prstGeom prst="rect">
            <a:avLst/>
          </a:prstGeom>
          <a:noFill/>
        </p:spPr>
        <p:txBody>
          <a:bodyPr wrap="square" rtlCol="0" anchor="b">
            <a:spAutoFit/>
          </a:bodyPr>
          <a:lstStyle/>
          <a:p>
            <a:pPr algn="r"/>
            <a:fld id="{33391695-0C6B-4B4E-A11F-D5E1D321FCD2}" type="slidenum">
              <a:rPr lang="en-US" sz="1000" smtClean="0">
                <a:solidFill>
                  <a:schemeClr val="bg1"/>
                </a:solidFill>
              </a:rPr>
              <a:pPr algn="r"/>
              <a:t>‹#›</a:t>
            </a:fld>
            <a:endParaRPr lang="en-US" sz="1000" dirty="0">
              <a:solidFill>
                <a:schemeClr val="bg1"/>
              </a:solidFill>
            </a:endParaRPr>
          </a:p>
        </p:txBody>
      </p:sp>
    </p:spTree>
    <p:extLst>
      <p:ext uri="{BB962C8B-B14F-4D97-AF65-F5344CB8AC3E}">
        <p14:creationId xmlns:p14="http://schemas.microsoft.com/office/powerpoint/2010/main" val="6579912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Divider Agenda">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26DC936A-9C43-D84B-9C24-0185515D689C}"/>
              </a:ext>
            </a:extLst>
          </p:cNvPr>
          <p:cNvSpPr/>
          <p:nvPr userDrawn="1"/>
        </p:nvSpPr>
        <p:spPr>
          <a:xfrm>
            <a:off x="-1" y="6638778"/>
            <a:ext cx="12192001" cy="21922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2"/>
              </a:solidFill>
            </a:endParaRPr>
          </a:p>
        </p:txBody>
      </p:sp>
      <p:sp>
        <p:nvSpPr>
          <p:cNvPr id="3" name="TextBox 2">
            <a:extLst>
              <a:ext uri="{FF2B5EF4-FFF2-40B4-BE49-F238E27FC236}">
                <a16:creationId xmlns:a16="http://schemas.microsoft.com/office/drawing/2014/main" id="{387B958B-EF8E-214B-9B02-2EE3EF507FDD}"/>
              </a:ext>
            </a:extLst>
          </p:cNvPr>
          <p:cNvSpPr txBox="1"/>
          <p:nvPr userDrawn="1"/>
        </p:nvSpPr>
        <p:spPr>
          <a:xfrm>
            <a:off x="-1" y="6638779"/>
            <a:ext cx="9144000" cy="230832"/>
          </a:xfrm>
          <a:prstGeom prst="rect">
            <a:avLst/>
          </a:prstGeom>
          <a:noFill/>
        </p:spPr>
        <p:txBody>
          <a:bodyPr wrap="square" rtlCol="0">
            <a:spAutoFit/>
          </a:bodyPr>
          <a:lstStyle/>
          <a:p>
            <a:r>
              <a:rPr lang="en-US" sz="900" b="1" dirty="0">
                <a:solidFill>
                  <a:schemeClr val="bg1"/>
                </a:solidFill>
                <a:latin typeface="Arial Black" charset="0"/>
                <a:cs typeface="Arial Black" charset="0"/>
              </a:rPr>
              <a:t>IMF </a:t>
            </a:r>
            <a:r>
              <a:rPr lang="en-US" sz="900" b="0" dirty="0">
                <a:solidFill>
                  <a:schemeClr val="bg1"/>
                </a:solidFill>
                <a:latin typeface="+mn-lt"/>
                <a:cs typeface="Arial Black" charset="0"/>
              </a:rPr>
              <a:t>| Statistics</a:t>
            </a:r>
            <a:endParaRPr lang="en-US" sz="900" b="0" dirty="0">
              <a:solidFill>
                <a:schemeClr val="bg1"/>
              </a:solidFill>
              <a:latin typeface="+mn-lt"/>
            </a:endParaRPr>
          </a:p>
        </p:txBody>
      </p:sp>
      <p:sp>
        <p:nvSpPr>
          <p:cNvPr id="4" name="TextBox 3">
            <a:extLst>
              <a:ext uri="{FF2B5EF4-FFF2-40B4-BE49-F238E27FC236}">
                <a16:creationId xmlns:a16="http://schemas.microsoft.com/office/drawing/2014/main" id="{D498BA64-B15C-8146-85CE-EE4EA1ADA406}"/>
              </a:ext>
            </a:extLst>
          </p:cNvPr>
          <p:cNvSpPr txBox="1"/>
          <p:nvPr userDrawn="1"/>
        </p:nvSpPr>
        <p:spPr>
          <a:xfrm>
            <a:off x="10981592" y="6623390"/>
            <a:ext cx="1210408" cy="246221"/>
          </a:xfrm>
          <a:prstGeom prst="rect">
            <a:avLst/>
          </a:prstGeom>
          <a:noFill/>
        </p:spPr>
        <p:txBody>
          <a:bodyPr wrap="square" rtlCol="0" anchor="b">
            <a:spAutoFit/>
          </a:bodyPr>
          <a:lstStyle/>
          <a:p>
            <a:pPr algn="r"/>
            <a:fld id="{33391695-0C6B-4B4E-A11F-D5E1D321FCD2}" type="slidenum">
              <a:rPr lang="en-US" sz="1000" smtClean="0">
                <a:solidFill>
                  <a:schemeClr val="bg1"/>
                </a:solidFill>
              </a:rPr>
              <a:pPr algn="r"/>
              <a:t>‹#›</a:t>
            </a:fld>
            <a:endParaRPr lang="en-US" sz="1000" dirty="0">
              <a:solidFill>
                <a:schemeClr val="bg1"/>
              </a:solidFill>
            </a:endParaRPr>
          </a:p>
        </p:txBody>
      </p:sp>
      <p:sp>
        <p:nvSpPr>
          <p:cNvPr id="10" name="Content Placeholder 9">
            <a:extLst>
              <a:ext uri="{FF2B5EF4-FFF2-40B4-BE49-F238E27FC236}">
                <a16:creationId xmlns:a16="http://schemas.microsoft.com/office/drawing/2014/main" id="{07CE3741-921D-834E-8354-54991BEB2BDD}"/>
              </a:ext>
            </a:extLst>
          </p:cNvPr>
          <p:cNvSpPr>
            <a:spLocks noGrp="1"/>
          </p:cNvSpPr>
          <p:nvPr>
            <p:ph sz="quarter" idx="11" hasCustomPrompt="1"/>
          </p:nvPr>
        </p:nvSpPr>
        <p:spPr>
          <a:xfrm>
            <a:off x="1235964" y="683639"/>
            <a:ext cx="9372600" cy="5486400"/>
          </a:xfrm>
        </p:spPr>
        <p:txBody>
          <a:bodyPr tIns="0" bIns="365760" anchor="ctr" anchorCtr="0"/>
          <a:lstStyle>
            <a:lvl1pPr>
              <a:spcBef>
                <a:spcPts val="0"/>
              </a:spcBef>
              <a:spcAft>
                <a:spcPts val="2400"/>
              </a:spcAft>
              <a:buClrTx/>
              <a:defRPr sz="3400" b="0" i="0">
                <a:solidFill>
                  <a:schemeClr val="bg1"/>
                </a:solidFill>
                <a:latin typeface="Arial Black" panose="020B0604020202020204" pitchFamily="34" charset="0"/>
                <a:cs typeface="Arial Black" panose="020B0604020202020204" pitchFamily="34" charset="0"/>
              </a:defRPr>
            </a:lvl1pPr>
            <a:lvl2pPr marL="342900" indent="-342900">
              <a:spcBef>
                <a:spcPts val="900"/>
              </a:spcBef>
              <a:spcAft>
                <a:spcPts val="0"/>
              </a:spcAft>
              <a:buClrTx/>
              <a:tabLst/>
              <a:defRPr sz="3200" b="0">
                <a:solidFill>
                  <a:schemeClr val="bg1"/>
                </a:solidFill>
              </a:defRPr>
            </a:lvl2pPr>
            <a:lvl3pPr marL="342900" indent="-342900">
              <a:spcBef>
                <a:spcPts val="900"/>
              </a:spcBef>
              <a:spcAft>
                <a:spcPts val="0"/>
              </a:spcAft>
              <a:buClrTx/>
              <a:buSzPct val="100000"/>
              <a:buFont typeface="Wingdings" pitchFamily="2" charset="2"/>
              <a:buChar char="§"/>
              <a:tabLst/>
              <a:defRPr sz="3200" b="1">
                <a:solidFill>
                  <a:schemeClr val="accent2">
                    <a:lumMod val="60000"/>
                    <a:lumOff val="40000"/>
                  </a:schemeClr>
                </a:solidFill>
              </a:defRPr>
            </a:lvl3pPr>
            <a:lvl4pPr marL="514350" indent="-171450">
              <a:spcBef>
                <a:spcPts val="0"/>
              </a:spcBef>
              <a:spcAft>
                <a:spcPts val="300"/>
              </a:spcAft>
              <a:buClrTx/>
              <a:buFont typeface="Arial" panose="020B0604020202020204" pitchFamily="34" charset="0"/>
              <a:buChar char="•"/>
              <a:tabLst/>
              <a:defRPr sz="2100" b="0">
                <a:solidFill>
                  <a:schemeClr val="bg1"/>
                </a:solidFill>
              </a:defRPr>
            </a:lvl4pPr>
            <a:lvl5pPr marL="514350" indent="-171450">
              <a:spcBef>
                <a:spcPts val="0"/>
              </a:spcBef>
              <a:spcAft>
                <a:spcPts val="300"/>
              </a:spcAft>
              <a:buClrTx/>
              <a:buFont typeface="Arial" panose="020B0604020202020204" pitchFamily="34" charset="0"/>
              <a:buChar char="•"/>
              <a:tabLst/>
              <a:defRPr sz="2100" b="1">
                <a:solidFill>
                  <a:schemeClr val="accent2">
                    <a:lumMod val="60000"/>
                    <a:lumOff val="40000"/>
                  </a:schemeClr>
                </a:solidFill>
              </a:defRPr>
            </a:lvl5pPr>
          </a:lstStyle>
          <a:p>
            <a:pPr lvl="0"/>
            <a:r>
              <a:rPr lang="en-US" dirty="0"/>
              <a:t>Title for Divider–Agenda</a:t>
            </a:r>
          </a:p>
          <a:p>
            <a:pPr lvl="1"/>
            <a:r>
              <a:rPr lang="en-US" dirty="0"/>
              <a:t>Agenda Item—Inactive</a:t>
            </a:r>
          </a:p>
          <a:p>
            <a:pPr lvl="2"/>
            <a:r>
              <a:rPr lang="en-US" dirty="0"/>
              <a:t>Agenda Item—Active</a:t>
            </a:r>
          </a:p>
          <a:p>
            <a:pPr lvl="3"/>
            <a:r>
              <a:rPr lang="en-US" dirty="0"/>
              <a:t>Second level</a:t>
            </a:r>
          </a:p>
          <a:p>
            <a:pPr lvl="4"/>
            <a:r>
              <a:rPr lang="en-US" dirty="0"/>
              <a:t>Third level</a:t>
            </a:r>
          </a:p>
        </p:txBody>
      </p:sp>
    </p:spTree>
    <p:extLst>
      <p:ext uri="{BB962C8B-B14F-4D97-AF65-F5344CB8AC3E}">
        <p14:creationId xmlns:p14="http://schemas.microsoft.com/office/powerpoint/2010/main" val="168339043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extLst mod="1">
    <p:ext uri="{DCECCB84-F9BA-43D5-87BE-67443E8EF086}">
      <p15:sldGuideLst xmlns:p15="http://schemas.microsoft.com/office/powerpoint/2012/main">
        <p15:guide id="1" orient="horz" pos="2160" userDrawn="1">
          <p15:clr>
            <a:srgbClr val="FBAE40"/>
          </p15:clr>
        </p15:guide>
        <p15:guide id="2" pos="3840" userDrawn="1">
          <p15:clr>
            <a:srgbClr val="FBAE40"/>
          </p15:clr>
        </p15:guide>
        <p15:guide id="3" orient="horz" pos="3998"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Blank (W)">
    <p:spTree>
      <p:nvGrpSpPr>
        <p:cNvPr id="1" name=""/>
        <p:cNvGrpSpPr/>
        <p:nvPr/>
      </p:nvGrpSpPr>
      <p:grpSpPr>
        <a:xfrm>
          <a:off x="0" y="0"/>
          <a:ext cx="0" cy="0"/>
          <a:chOff x="0" y="0"/>
          <a:chExt cx="0" cy="0"/>
        </a:xfrm>
      </p:grpSpPr>
    </p:spTree>
    <p:extLst>
      <p:ext uri="{BB962C8B-B14F-4D97-AF65-F5344CB8AC3E}">
        <p14:creationId xmlns:p14="http://schemas.microsoft.com/office/powerpoint/2010/main" val="1827991406"/>
      </p:ext>
    </p:extLst>
  </p:cSld>
  <p:clrMapOvr>
    <a:masterClrMapping/>
  </p:clrMapOvr>
  <p:transition>
    <p:fade/>
  </p:transition>
  <p:extLst mod="1">
    <p:ext uri="{DCECCB84-F9BA-43D5-87BE-67443E8EF086}">
      <p15:sldGuideLst xmlns:p15="http://schemas.microsoft.com/office/powerpoint/2012/main">
        <p15:guide id="1" orient="horz" pos="2160">
          <p15:clr>
            <a:srgbClr val="FBAE40"/>
          </p15:clr>
        </p15:guide>
        <p15:guide id="2" pos="3840">
          <p15:clr>
            <a:srgbClr val="FBAE40"/>
          </p15:clr>
        </p15:guide>
        <p15:guide id="3" pos="781">
          <p15:clr>
            <a:srgbClr val="FBAE40"/>
          </p15:clr>
        </p15:guide>
        <p15:guide id="4" pos="690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Single-Column (W)">
    <p:spTree>
      <p:nvGrpSpPr>
        <p:cNvPr id="1" name=""/>
        <p:cNvGrpSpPr/>
        <p:nvPr/>
      </p:nvGrpSpPr>
      <p:grpSpPr>
        <a:xfrm>
          <a:off x="0" y="0"/>
          <a:ext cx="0" cy="0"/>
          <a:chOff x="0" y="0"/>
          <a:chExt cx="0" cy="0"/>
        </a:xfrm>
      </p:grpSpPr>
      <p:sp>
        <p:nvSpPr>
          <p:cNvPr id="15" name="Title Placeholder 1"/>
          <p:cNvSpPr>
            <a:spLocks noGrp="1"/>
          </p:cNvSpPr>
          <p:nvPr>
            <p:ph type="title" hasCustomPrompt="1"/>
          </p:nvPr>
        </p:nvSpPr>
        <p:spPr>
          <a:xfrm>
            <a:off x="1239838" y="491385"/>
            <a:ext cx="9715500" cy="978486"/>
          </a:xfrm>
          <a:prstGeom prst="rect">
            <a:avLst/>
          </a:prstGeom>
        </p:spPr>
        <p:txBody>
          <a:bodyPr vert="horz" lIns="0" tIns="0" rIns="0" bIns="0" rtlCol="0" anchor="ctr">
            <a:normAutofit/>
          </a:bodyPr>
          <a:lstStyle>
            <a:lvl1pPr algn="l">
              <a:defRPr lang="en-US" sz="2800" dirty="0">
                <a:solidFill>
                  <a:schemeClr val="tx2"/>
                </a:solidFill>
                <a:latin typeface="Arial Black" charset="0"/>
                <a:ea typeface="Arial Black" charset="0"/>
                <a:cs typeface="Arial Black" charset="0"/>
              </a:defRPr>
            </a:lvl1pPr>
          </a:lstStyle>
          <a:p>
            <a:pPr marL="0" lvl="0"/>
            <a:r>
              <a:rPr lang="en-US" dirty="0"/>
              <a:t>Slide Title for Single-Column (W) Layout</a:t>
            </a:r>
          </a:p>
        </p:txBody>
      </p:sp>
      <p:sp>
        <p:nvSpPr>
          <p:cNvPr id="3" name="Text Placeholder 2">
            <a:extLst>
              <a:ext uri="{FF2B5EF4-FFF2-40B4-BE49-F238E27FC236}">
                <a16:creationId xmlns:a16="http://schemas.microsoft.com/office/drawing/2014/main" id="{BEA590E5-B0BC-F540-8942-A0FB291DEE4F}"/>
              </a:ext>
            </a:extLst>
          </p:cNvPr>
          <p:cNvSpPr>
            <a:spLocks noGrp="1"/>
          </p:cNvSpPr>
          <p:nvPr>
            <p:ph type="body" sz="quarter" idx="10" hasCustomPrompt="1"/>
          </p:nvPr>
        </p:nvSpPr>
        <p:spPr>
          <a:xfrm>
            <a:off x="1239838" y="1469871"/>
            <a:ext cx="9715500" cy="4860591"/>
          </a:xfrm>
        </p:spPr>
        <p:txBody>
          <a:bodyPr/>
          <a:lstStyle>
            <a:lvl1pPr>
              <a:spcBef>
                <a:spcPts val="2400"/>
              </a:spcBef>
              <a:defRPr>
                <a:solidFill>
                  <a:schemeClr val="tx1"/>
                </a:solidFill>
              </a:defRPr>
            </a:lvl1pPr>
            <a:lvl2pPr>
              <a:defRPr/>
            </a:lvl2pPr>
            <a:lvl3pPr marL="458788" marR="0" indent="-225425" algn="l" defTabSz="914314" rtl="0" eaLnBrk="1" fontAlgn="auto" latinLnBrk="0" hangingPunct="1">
              <a:lnSpc>
                <a:spcPct val="100000"/>
              </a:lnSpc>
              <a:spcBef>
                <a:spcPts val="600"/>
              </a:spcBef>
              <a:spcAft>
                <a:spcPts val="0"/>
              </a:spcAft>
              <a:buClr>
                <a:schemeClr val="bg1">
                  <a:lumMod val="50000"/>
                </a:schemeClr>
              </a:buClr>
              <a:buSzPct val="65000"/>
              <a:buFont typeface="ArialMT"/>
              <a:buChar char="►"/>
              <a:tabLst/>
              <a:defRPr/>
            </a:lvl3pPr>
            <a:lvl4pPr>
              <a:buSzPct val="70000"/>
              <a:defRPr/>
            </a:lvl4pPr>
            <a:lvl5pPr>
              <a:defRPr/>
            </a:lvl5pPr>
          </a:lstStyle>
          <a:p>
            <a:pPr lvl="0"/>
            <a:r>
              <a:rPr lang="en-US" dirty="0"/>
              <a:t>Paragraph/</a:t>
            </a:r>
            <a:r>
              <a:rPr lang="en-US" dirty="0" err="1"/>
              <a:t>unbulleted</a:t>
            </a:r>
            <a:r>
              <a:rPr lang="en-US" dirty="0"/>
              <a:t> text formatting</a:t>
            </a:r>
          </a:p>
          <a:p>
            <a:pPr lvl="1"/>
            <a:r>
              <a:rPr lang="en-US" dirty="0"/>
              <a:t>Click the “Indent More” button (in the Home ribbon, above) for first-level bullets</a:t>
            </a:r>
          </a:p>
          <a:p>
            <a:pPr marL="458788" marR="0" lvl="2" indent="-225425" algn="l" defTabSz="914314" rtl="0" eaLnBrk="1" fontAlgn="auto" latinLnBrk="0" hangingPunct="1">
              <a:lnSpc>
                <a:spcPct val="100000"/>
              </a:lnSpc>
              <a:spcBef>
                <a:spcPts val="600"/>
              </a:spcBef>
              <a:spcAft>
                <a:spcPts val="0"/>
              </a:spcAft>
              <a:buClr>
                <a:schemeClr val="bg1">
                  <a:lumMod val="50000"/>
                </a:schemeClr>
              </a:buClr>
              <a:buSzPct val="65000"/>
              <a:buFont typeface="ArialMT"/>
              <a:buChar char="►"/>
              <a:tabLst/>
              <a:defRPr/>
            </a:pPr>
            <a:r>
              <a:rPr lang="en-US" dirty="0"/>
              <a:t>Double-click the “Indent More” button (above) for second-level bullets</a:t>
            </a:r>
          </a:p>
          <a:p>
            <a:pPr lvl="3"/>
            <a:r>
              <a:rPr lang="en-US" dirty="0"/>
              <a:t>Triple-click the “Indent More” button (above) for third-level bullets</a:t>
            </a:r>
          </a:p>
          <a:p>
            <a:pPr lvl="4"/>
            <a:r>
              <a:rPr lang="en-US" dirty="0"/>
              <a:t>Quadruple-click the “Indent More” button (above) for fourth-level bullets</a:t>
            </a:r>
          </a:p>
        </p:txBody>
      </p:sp>
    </p:spTree>
    <p:extLst>
      <p:ext uri="{BB962C8B-B14F-4D97-AF65-F5344CB8AC3E}">
        <p14:creationId xmlns:p14="http://schemas.microsoft.com/office/powerpoint/2010/main" val="808027569"/>
      </p:ext>
    </p:extLst>
  </p:cSld>
  <p:clrMapOvr>
    <a:masterClrMapping/>
  </p:clrMapOvr>
  <p:transition>
    <p:fade/>
  </p:transition>
  <p:extLst mod="1">
    <p:ext uri="{DCECCB84-F9BA-43D5-87BE-67443E8EF086}">
      <p15:sldGuideLst xmlns:p15="http://schemas.microsoft.com/office/powerpoint/2012/main">
        <p15:guide id="1" orient="horz" pos="2160" userDrawn="1">
          <p15:clr>
            <a:srgbClr val="FBAE40"/>
          </p15:clr>
        </p15:guide>
        <p15:guide id="2" pos="3840" userDrawn="1">
          <p15:clr>
            <a:srgbClr val="FBAE40"/>
          </p15:clr>
        </p15:guide>
        <p15:guide id="3" pos="781" userDrawn="1">
          <p15:clr>
            <a:srgbClr val="FBAE40"/>
          </p15:clr>
        </p15:guide>
        <p15:guide id="4" pos="6901"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Two-Column (W)">
    <p:spTree>
      <p:nvGrpSpPr>
        <p:cNvPr id="1" name=""/>
        <p:cNvGrpSpPr/>
        <p:nvPr/>
      </p:nvGrpSpPr>
      <p:grpSpPr>
        <a:xfrm>
          <a:off x="0" y="0"/>
          <a:ext cx="0" cy="0"/>
          <a:chOff x="0" y="0"/>
          <a:chExt cx="0" cy="0"/>
        </a:xfrm>
      </p:grpSpPr>
      <p:sp>
        <p:nvSpPr>
          <p:cNvPr id="15" name="Title Placeholder 1"/>
          <p:cNvSpPr>
            <a:spLocks noGrp="1"/>
          </p:cNvSpPr>
          <p:nvPr>
            <p:ph type="title" hasCustomPrompt="1"/>
          </p:nvPr>
        </p:nvSpPr>
        <p:spPr>
          <a:xfrm>
            <a:off x="1239838" y="491385"/>
            <a:ext cx="9715500" cy="978486"/>
          </a:xfrm>
          <a:prstGeom prst="rect">
            <a:avLst/>
          </a:prstGeom>
        </p:spPr>
        <p:txBody>
          <a:bodyPr vert="horz" lIns="0" tIns="0" rIns="0" bIns="0" rtlCol="0" anchor="ctr">
            <a:normAutofit/>
          </a:bodyPr>
          <a:lstStyle>
            <a:lvl1pPr algn="l">
              <a:defRPr lang="en-US" sz="2800" dirty="0">
                <a:solidFill>
                  <a:schemeClr val="tx2"/>
                </a:solidFill>
                <a:latin typeface="Arial Black" charset="0"/>
                <a:ea typeface="Arial Black" charset="0"/>
                <a:cs typeface="Arial Black" charset="0"/>
              </a:defRPr>
            </a:lvl1pPr>
          </a:lstStyle>
          <a:p>
            <a:pPr marL="0" lvl="0"/>
            <a:r>
              <a:rPr lang="en-US" dirty="0"/>
              <a:t>Slide Title for Two-Column (W) Layout</a:t>
            </a:r>
          </a:p>
        </p:txBody>
      </p:sp>
      <p:sp>
        <p:nvSpPr>
          <p:cNvPr id="3" name="Text Placeholder 2">
            <a:extLst>
              <a:ext uri="{FF2B5EF4-FFF2-40B4-BE49-F238E27FC236}">
                <a16:creationId xmlns:a16="http://schemas.microsoft.com/office/drawing/2014/main" id="{BEA590E5-B0BC-F540-8942-A0FB291DEE4F}"/>
              </a:ext>
            </a:extLst>
          </p:cNvPr>
          <p:cNvSpPr>
            <a:spLocks noGrp="1"/>
          </p:cNvSpPr>
          <p:nvPr>
            <p:ph type="body" sz="quarter" idx="10" hasCustomPrompt="1"/>
          </p:nvPr>
        </p:nvSpPr>
        <p:spPr>
          <a:xfrm>
            <a:off x="1239838" y="1469871"/>
            <a:ext cx="4572000" cy="4860591"/>
          </a:xfrm>
        </p:spPr>
        <p:txBody>
          <a:bodyPr>
            <a:normAutofit/>
          </a:bodyPr>
          <a:lstStyle>
            <a:lvl1pPr>
              <a:spcBef>
                <a:spcPts val="2400"/>
              </a:spcBef>
              <a:defRPr sz="1800">
                <a:solidFill>
                  <a:schemeClr val="tx1"/>
                </a:solidFill>
              </a:defRPr>
            </a:lvl1pPr>
            <a:lvl2pPr>
              <a:defRPr sz="1800"/>
            </a:lvl2pPr>
            <a:lvl3pPr marL="458788" marR="0" indent="-225425" algn="l" defTabSz="914314" rtl="0" eaLnBrk="1" fontAlgn="auto" latinLnBrk="0" hangingPunct="1">
              <a:lnSpc>
                <a:spcPct val="100000"/>
              </a:lnSpc>
              <a:spcBef>
                <a:spcPts val="600"/>
              </a:spcBef>
              <a:spcAft>
                <a:spcPts val="0"/>
              </a:spcAft>
              <a:buClr>
                <a:schemeClr val="bg1">
                  <a:lumMod val="50000"/>
                </a:schemeClr>
              </a:buClr>
              <a:buSzPct val="65000"/>
              <a:buFont typeface="ArialMT"/>
              <a:buChar char="►"/>
              <a:tabLst/>
              <a:defRPr sz="1800"/>
            </a:lvl3pPr>
            <a:lvl4pPr>
              <a:buSzPct val="70000"/>
              <a:defRPr sz="1800"/>
            </a:lvl4pPr>
            <a:lvl5pPr>
              <a:defRPr sz="1800"/>
            </a:lvl5pPr>
          </a:lstStyle>
          <a:p>
            <a:pPr lvl="0"/>
            <a:r>
              <a:rPr lang="en-US" dirty="0"/>
              <a:t>Paragraph/</a:t>
            </a:r>
            <a:r>
              <a:rPr lang="en-US" dirty="0" err="1"/>
              <a:t>unbulleted</a:t>
            </a:r>
            <a:r>
              <a:rPr lang="en-US" dirty="0"/>
              <a:t> text formatting</a:t>
            </a:r>
          </a:p>
          <a:p>
            <a:pPr lvl="1"/>
            <a:r>
              <a:rPr lang="en-US" dirty="0"/>
              <a:t>Click the “Indent More” button (in the Home ribbon, above) for first-level bullets</a:t>
            </a:r>
          </a:p>
          <a:p>
            <a:pPr marL="458788" marR="0" lvl="2" indent="-225425" algn="l" defTabSz="914314" rtl="0" eaLnBrk="1" fontAlgn="auto" latinLnBrk="0" hangingPunct="1">
              <a:lnSpc>
                <a:spcPct val="100000"/>
              </a:lnSpc>
              <a:spcBef>
                <a:spcPts val="600"/>
              </a:spcBef>
              <a:spcAft>
                <a:spcPts val="0"/>
              </a:spcAft>
              <a:buClr>
                <a:schemeClr val="bg1">
                  <a:lumMod val="50000"/>
                </a:schemeClr>
              </a:buClr>
              <a:buSzPct val="65000"/>
              <a:buFont typeface="ArialMT"/>
              <a:buChar char="►"/>
              <a:tabLst/>
              <a:defRPr/>
            </a:pPr>
            <a:r>
              <a:rPr lang="en-US" dirty="0"/>
              <a:t>Double-click the “Indent More” button (above) for second-level bullets</a:t>
            </a:r>
          </a:p>
          <a:p>
            <a:pPr lvl="3"/>
            <a:r>
              <a:rPr lang="en-US" dirty="0"/>
              <a:t>Triple-click the “Indent More” button (above) for third-level bullets</a:t>
            </a:r>
          </a:p>
          <a:p>
            <a:pPr lvl="4"/>
            <a:r>
              <a:rPr lang="en-US" dirty="0"/>
              <a:t>Quadruple-click the “Indent More” button (above) for fourth-level bullets</a:t>
            </a:r>
          </a:p>
        </p:txBody>
      </p:sp>
      <p:sp>
        <p:nvSpPr>
          <p:cNvPr id="6" name="Text Placeholder 2">
            <a:extLst>
              <a:ext uri="{FF2B5EF4-FFF2-40B4-BE49-F238E27FC236}">
                <a16:creationId xmlns:a16="http://schemas.microsoft.com/office/drawing/2014/main" id="{0BF7038D-D496-7248-87EC-9540380F1D12}"/>
              </a:ext>
            </a:extLst>
          </p:cNvPr>
          <p:cNvSpPr>
            <a:spLocks noGrp="1"/>
          </p:cNvSpPr>
          <p:nvPr>
            <p:ph type="body" sz="quarter" idx="13" hasCustomPrompt="1"/>
          </p:nvPr>
        </p:nvSpPr>
        <p:spPr>
          <a:xfrm>
            <a:off x="6383338" y="1469871"/>
            <a:ext cx="4572000" cy="4860591"/>
          </a:xfrm>
        </p:spPr>
        <p:txBody>
          <a:bodyPr>
            <a:normAutofit/>
          </a:bodyPr>
          <a:lstStyle>
            <a:lvl1pPr>
              <a:spcBef>
                <a:spcPts val="2400"/>
              </a:spcBef>
              <a:defRPr sz="1800">
                <a:solidFill>
                  <a:schemeClr val="tx1"/>
                </a:solidFill>
              </a:defRPr>
            </a:lvl1pPr>
            <a:lvl2pPr>
              <a:defRPr sz="1800"/>
            </a:lvl2pPr>
            <a:lvl3pPr marL="458788" marR="0" indent="-225425" algn="l" defTabSz="914314" rtl="0" eaLnBrk="1" fontAlgn="auto" latinLnBrk="0" hangingPunct="1">
              <a:lnSpc>
                <a:spcPct val="100000"/>
              </a:lnSpc>
              <a:spcBef>
                <a:spcPts val="600"/>
              </a:spcBef>
              <a:spcAft>
                <a:spcPts val="0"/>
              </a:spcAft>
              <a:buClr>
                <a:schemeClr val="bg1">
                  <a:lumMod val="50000"/>
                </a:schemeClr>
              </a:buClr>
              <a:buSzPct val="65000"/>
              <a:buFont typeface="ArialMT"/>
              <a:buChar char="►"/>
              <a:tabLst/>
              <a:defRPr sz="1800"/>
            </a:lvl3pPr>
            <a:lvl4pPr>
              <a:buSzPct val="70000"/>
              <a:defRPr sz="1800"/>
            </a:lvl4pPr>
            <a:lvl5pPr>
              <a:defRPr sz="1800"/>
            </a:lvl5pPr>
          </a:lstStyle>
          <a:p>
            <a:pPr lvl="0"/>
            <a:r>
              <a:rPr lang="en-US" dirty="0"/>
              <a:t>Paragraph/</a:t>
            </a:r>
            <a:r>
              <a:rPr lang="en-US" dirty="0" err="1"/>
              <a:t>unbulleted</a:t>
            </a:r>
            <a:r>
              <a:rPr lang="en-US" dirty="0"/>
              <a:t> text formatting</a:t>
            </a:r>
          </a:p>
          <a:p>
            <a:pPr lvl="1"/>
            <a:r>
              <a:rPr lang="en-US" dirty="0"/>
              <a:t>Click the “Indent More” button (in the Home ribbon, above) for first-level bullets</a:t>
            </a:r>
          </a:p>
          <a:p>
            <a:pPr marL="458788" marR="0" lvl="2" indent="-225425" algn="l" defTabSz="914314" rtl="0" eaLnBrk="1" fontAlgn="auto" latinLnBrk="0" hangingPunct="1">
              <a:lnSpc>
                <a:spcPct val="100000"/>
              </a:lnSpc>
              <a:spcBef>
                <a:spcPts val="600"/>
              </a:spcBef>
              <a:spcAft>
                <a:spcPts val="0"/>
              </a:spcAft>
              <a:buClr>
                <a:schemeClr val="bg1">
                  <a:lumMod val="50000"/>
                </a:schemeClr>
              </a:buClr>
              <a:buSzPct val="65000"/>
              <a:buFont typeface="ArialMT"/>
              <a:buChar char="►"/>
              <a:tabLst/>
              <a:defRPr/>
            </a:pPr>
            <a:r>
              <a:rPr lang="en-US" dirty="0"/>
              <a:t>Double-click the “Indent More” button (above) for second-level bullets</a:t>
            </a:r>
          </a:p>
          <a:p>
            <a:pPr lvl="3"/>
            <a:r>
              <a:rPr lang="en-US" dirty="0"/>
              <a:t>Triple-click the “Indent More” button (above) for third-level bullets</a:t>
            </a:r>
          </a:p>
          <a:p>
            <a:pPr lvl="4"/>
            <a:r>
              <a:rPr lang="en-US" dirty="0"/>
              <a:t>Quadruple-click the “Indent More” button (above) for fourth-level bullets</a:t>
            </a:r>
          </a:p>
        </p:txBody>
      </p:sp>
    </p:spTree>
    <p:extLst>
      <p:ext uri="{BB962C8B-B14F-4D97-AF65-F5344CB8AC3E}">
        <p14:creationId xmlns:p14="http://schemas.microsoft.com/office/powerpoint/2010/main" val="2198208820"/>
      </p:ext>
    </p:extLst>
  </p:cSld>
  <p:clrMapOvr>
    <a:masterClrMapping/>
  </p:clrMapOvr>
  <p:transition>
    <p:fade/>
  </p:transition>
  <p:extLst mod="1">
    <p:ext uri="{DCECCB84-F9BA-43D5-87BE-67443E8EF086}">
      <p15:sldGuideLst xmlns:p15="http://schemas.microsoft.com/office/powerpoint/2012/main">
        <p15:guide id="1" orient="horz" pos="2160">
          <p15:clr>
            <a:srgbClr val="FBAE40"/>
          </p15:clr>
        </p15:guide>
        <p15:guide id="2" pos="3840">
          <p15:clr>
            <a:srgbClr val="FBAE40"/>
          </p15:clr>
        </p15:guide>
        <p15:guide id="3" pos="781">
          <p15:clr>
            <a:srgbClr val="FBAE40"/>
          </p15:clr>
        </p15:guide>
        <p15:guide id="4" pos="690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600202"/>
            <a:ext cx="10972800" cy="4791806"/>
          </a:xfrm>
          <a:prstGeom prst="rect">
            <a:avLst/>
          </a:prstGeom>
        </p:spPr>
        <p:txBody>
          <a:bodyPr vert="horz" lIns="0" tIns="137160" rIns="0" bIns="0" rtlCol="0">
            <a:normAutofit/>
          </a:bodyPr>
          <a:lstStyle/>
          <a:p>
            <a:pPr lvl="0"/>
            <a:r>
              <a:rPr lang="en-US" dirty="0"/>
              <a:t>Paragraph type</a:t>
            </a:r>
          </a:p>
          <a:p>
            <a:pPr lvl="1"/>
            <a:r>
              <a:rPr lang="en-US" dirty="0"/>
              <a:t>Click the “Indent More” button (above) for first-level bullets</a:t>
            </a:r>
          </a:p>
          <a:p>
            <a:pPr lvl="2"/>
            <a:r>
              <a:rPr lang="en-US" dirty="0"/>
              <a:t>Click the “Indent More” button (above) twice for second-level bullets</a:t>
            </a:r>
          </a:p>
          <a:p>
            <a:pPr lvl="3"/>
            <a:r>
              <a:rPr lang="en-US" dirty="0"/>
              <a:t>Click the “Indent More” button (above) three times for third-level bullets</a:t>
            </a:r>
          </a:p>
          <a:p>
            <a:pPr lvl="4"/>
            <a:r>
              <a:rPr lang="en-US" dirty="0"/>
              <a:t>Click the “Indent More” button (above) four times for fourth-level bullets</a:t>
            </a:r>
          </a:p>
        </p:txBody>
      </p:sp>
      <p:sp>
        <p:nvSpPr>
          <p:cNvPr id="2" name="Title Placeholder 1"/>
          <p:cNvSpPr>
            <a:spLocks noGrp="1"/>
          </p:cNvSpPr>
          <p:nvPr>
            <p:ph type="title"/>
          </p:nvPr>
        </p:nvSpPr>
        <p:spPr>
          <a:xfrm>
            <a:off x="609600" y="482138"/>
            <a:ext cx="10972800" cy="1118064"/>
          </a:xfrm>
          <a:prstGeom prst="rect">
            <a:avLst/>
          </a:prstGeom>
        </p:spPr>
        <p:txBody>
          <a:bodyPr vert="horz" lIns="0" tIns="0" rIns="0" bIns="0" rtlCol="0" anchor="ctr">
            <a:normAutofit/>
          </a:bodyPr>
          <a:lstStyle/>
          <a:p>
            <a:r>
              <a:rPr lang="en-US" dirty="0"/>
              <a:t>Master Slide Title</a:t>
            </a:r>
          </a:p>
        </p:txBody>
      </p:sp>
      <p:sp>
        <p:nvSpPr>
          <p:cNvPr id="4" name="TextBox 3">
            <a:extLst>
              <a:ext uri="{FF2B5EF4-FFF2-40B4-BE49-F238E27FC236}">
                <a16:creationId xmlns:a16="http://schemas.microsoft.com/office/drawing/2014/main" id="{8069C718-696D-8C48-95E3-35ACB84AD8D9}"/>
              </a:ext>
            </a:extLst>
          </p:cNvPr>
          <p:cNvSpPr txBox="1"/>
          <p:nvPr userDrawn="1"/>
        </p:nvSpPr>
        <p:spPr>
          <a:xfrm>
            <a:off x="-1" y="6638779"/>
            <a:ext cx="9144000" cy="230832"/>
          </a:xfrm>
          <a:prstGeom prst="rect">
            <a:avLst/>
          </a:prstGeom>
          <a:noFill/>
        </p:spPr>
        <p:txBody>
          <a:bodyPr wrap="square" rtlCol="0">
            <a:spAutoFit/>
          </a:bodyPr>
          <a:lstStyle/>
          <a:p>
            <a:r>
              <a:rPr lang="en-US" sz="900" b="1" dirty="0">
                <a:solidFill>
                  <a:schemeClr val="bg1">
                    <a:lumMod val="75000"/>
                  </a:schemeClr>
                </a:solidFill>
                <a:latin typeface="Arial Black" charset="0"/>
                <a:cs typeface="Arial Black" charset="0"/>
              </a:rPr>
              <a:t>IMF </a:t>
            </a:r>
            <a:r>
              <a:rPr lang="en-US" sz="900" b="0" dirty="0">
                <a:solidFill>
                  <a:schemeClr val="bg1">
                    <a:lumMod val="75000"/>
                  </a:schemeClr>
                </a:solidFill>
                <a:latin typeface="+mn-lt"/>
                <a:cs typeface="Arial Black" charset="0"/>
              </a:rPr>
              <a:t>| Statistics</a:t>
            </a:r>
            <a:endParaRPr lang="en-US" sz="900" b="0" dirty="0">
              <a:solidFill>
                <a:schemeClr val="bg1">
                  <a:lumMod val="75000"/>
                </a:schemeClr>
              </a:solidFill>
              <a:latin typeface="+mn-lt"/>
            </a:endParaRPr>
          </a:p>
        </p:txBody>
      </p:sp>
      <p:sp>
        <p:nvSpPr>
          <p:cNvPr id="5" name="TextBox 4">
            <a:extLst>
              <a:ext uri="{FF2B5EF4-FFF2-40B4-BE49-F238E27FC236}">
                <a16:creationId xmlns:a16="http://schemas.microsoft.com/office/drawing/2014/main" id="{00B5D478-FD4A-2240-B032-46F4E3BAB6E8}"/>
              </a:ext>
            </a:extLst>
          </p:cNvPr>
          <p:cNvSpPr txBox="1"/>
          <p:nvPr userDrawn="1"/>
        </p:nvSpPr>
        <p:spPr>
          <a:xfrm>
            <a:off x="10981592" y="6623390"/>
            <a:ext cx="1210408" cy="246221"/>
          </a:xfrm>
          <a:prstGeom prst="rect">
            <a:avLst/>
          </a:prstGeom>
          <a:noFill/>
        </p:spPr>
        <p:txBody>
          <a:bodyPr wrap="square" rtlCol="0" anchor="b">
            <a:spAutoFit/>
          </a:bodyPr>
          <a:lstStyle/>
          <a:p>
            <a:pPr algn="r"/>
            <a:fld id="{33391695-0C6B-4B4E-A11F-D5E1D321FCD2}" type="slidenum">
              <a:rPr lang="en-US" sz="1000" smtClean="0">
                <a:solidFill>
                  <a:schemeClr val="accent1"/>
                </a:solidFill>
              </a:rPr>
              <a:pPr algn="r"/>
              <a:t>‹#›</a:t>
            </a:fld>
            <a:endParaRPr lang="en-US" sz="1000" dirty="0">
              <a:solidFill>
                <a:schemeClr val="accent1"/>
              </a:solidFill>
            </a:endParaRPr>
          </a:p>
        </p:txBody>
      </p:sp>
    </p:spTree>
  </p:cSld>
  <p:clrMap bg1="lt1" tx1="dk1" bg2="lt2" tx2="dk2" accent1="accent1" accent2="accent2" accent3="accent3" accent4="accent4" accent5="accent5" accent6="accent6" hlink="hlink" folHlink="folHlink"/>
  <p:sldLayoutIdLst>
    <p:sldLayoutId id="2147483661" r:id="rId1"/>
    <p:sldLayoutId id="2147483760" r:id="rId2"/>
    <p:sldLayoutId id="2147483754" r:id="rId3"/>
    <p:sldLayoutId id="2147483755" r:id="rId4"/>
    <p:sldLayoutId id="2147483756" r:id="rId5"/>
    <p:sldLayoutId id="2147483758" r:id="rId6"/>
    <p:sldLayoutId id="2147483757" r:id="rId7"/>
    <p:sldLayoutId id="2147483707" r:id="rId8"/>
    <p:sldLayoutId id="2147483759" r:id="rId9"/>
    <p:sldLayoutId id="2147483748" r:id="rId10"/>
    <p:sldLayoutId id="2147483744" r:id="rId11"/>
    <p:sldLayoutId id="2147483750" r:id="rId12"/>
    <p:sldLayoutId id="2147483747" r:id="rId13"/>
    <p:sldLayoutId id="2147483752" r:id="rId14"/>
    <p:sldLayoutId id="2147483751" r:id="rId15"/>
    <p:sldLayoutId id="2147483745" r:id="rId16"/>
    <p:sldLayoutId id="2147483746" r:id="rId17"/>
    <p:sldLayoutId id="2147483749" r:id="rId18"/>
    <p:sldLayoutId id="2147483753" r:id="rId19"/>
    <p:sldLayoutId id="2147483743" r:id="rId20"/>
    <p:sldLayoutId id="2147483761" r:id="rId21"/>
  </p:sldLayoutIdLst>
  <p:transition>
    <p:fade/>
  </p:transition>
  <p:hf hdr="0" dt="0"/>
  <p:txStyles>
    <p:titleStyle>
      <a:lvl1pPr algn="l" defTabSz="914314" rtl="0" eaLnBrk="1" latinLnBrk="0" hangingPunct="1">
        <a:lnSpc>
          <a:spcPct val="90000"/>
        </a:lnSpc>
        <a:spcBef>
          <a:spcPct val="0"/>
        </a:spcBef>
        <a:buNone/>
        <a:defRPr sz="3600" b="1" i="0" kern="1200">
          <a:solidFill>
            <a:schemeClr val="tx2"/>
          </a:solidFill>
          <a:latin typeface="Arial Black" panose="020B0604020202020204" pitchFamily="34" charset="0"/>
          <a:ea typeface="+mj-ea"/>
          <a:cs typeface="Arial Black" panose="020B0604020202020204" pitchFamily="34" charset="0"/>
        </a:defRPr>
      </a:lvl1pPr>
    </p:titleStyle>
    <p:bodyStyle>
      <a:lvl1pPr marL="0" indent="0" algn="l" defTabSz="914314" rtl="0" eaLnBrk="1" latinLnBrk="0" hangingPunct="1">
        <a:spcBef>
          <a:spcPts val="2400"/>
        </a:spcBef>
        <a:buClr>
          <a:schemeClr val="accent1"/>
        </a:buClr>
        <a:buSzPct val="110000"/>
        <a:buFont typeface="Wingdings" charset="2"/>
        <a:buNone/>
        <a:tabLst/>
        <a:defRPr sz="2000" kern="1200">
          <a:solidFill>
            <a:schemeClr val="tx1"/>
          </a:solidFill>
          <a:latin typeface="+mn-lt"/>
          <a:ea typeface="+mn-ea"/>
          <a:cs typeface="+mn-cs"/>
        </a:defRPr>
      </a:lvl1pPr>
      <a:lvl2pPr marL="233363" indent="-233363" algn="l" defTabSz="914314" rtl="0" eaLnBrk="1" latinLnBrk="0" hangingPunct="1">
        <a:spcBef>
          <a:spcPts val="600"/>
        </a:spcBef>
        <a:buClr>
          <a:schemeClr val="accent1"/>
        </a:buClr>
        <a:buSzPct val="100000"/>
        <a:buFont typeface="Wingdings" pitchFamily="2" charset="2"/>
        <a:buChar char="§"/>
        <a:tabLst/>
        <a:defRPr sz="2000" kern="1200">
          <a:solidFill>
            <a:schemeClr val="tx1"/>
          </a:solidFill>
          <a:latin typeface="+mn-lt"/>
          <a:ea typeface="+mn-ea"/>
          <a:cs typeface="+mn-cs"/>
        </a:defRPr>
      </a:lvl2pPr>
      <a:lvl3pPr marL="458788" indent="-225425" algn="l" defTabSz="914314" rtl="0" eaLnBrk="1" latinLnBrk="0" hangingPunct="1">
        <a:spcBef>
          <a:spcPts val="600"/>
        </a:spcBef>
        <a:buClr>
          <a:schemeClr val="bg1">
            <a:lumMod val="50000"/>
          </a:schemeClr>
        </a:buClr>
        <a:buSzPct val="65000"/>
        <a:buFont typeface="Lucida Grande" panose="020B0600040502020204" pitchFamily="34" charset="0"/>
        <a:buChar char="▶"/>
        <a:tabLst/>
        <a:defRPr sz="2000" kern="1200">
          <a:solidFill>
            <a:schemeClr val="tx1"/>
          </a:solidFill>
          <a:latin typeface="+mn-lt"/>
          <a:ea typeface="+mn-ea"/>
          <a:cs typeface="+mn-cs"/>
        </a:defRPr>
      </a:lvl3pPr>
      <a:lvl4pPr marL="692150" indent="-233363" algn="l" defTabSz="914314" rtl="0" eaLnBrk="1" latinLnBrk="0" hangingPunct="1">
        <a:spcBef>
          <a:spcPts val="600"/>
        </a:spcBef>
        <a:buClr>
          <a:schemeClr val="accent1"/>
        </a:buClr>
        <a:buSzPct val="60000"/>
        <a:buFont typeface="LucidaGrande" charset="0"/>
        <a:buChar char="◆"/>
        <a:tabLst/>
        <a:defRPr sz="2000" kern="1200">
          <a:solidFill>
            <a:schemeClr val="tx1"/>
          </a:solidFill>
          <a:latin typeface="+mn-lt"/>
          <a:ea typeface="+mn-ea"/>
          <a:cs typeface="+mn-cs"/>
        </a:defRPr>
      </a:lvl4pPr>
      <a:lvl5pPr marL="917575" indent="-225425" algn="l" defTabSz="914314" rtl="0" eaLnBrk="1" latinLnBrk="0" hangingPunct="1">
        <a:spcBef>
          <a:spcPts val="600"/>
        </a:spcBef>
        <a:buClr>
          <a:schemeClr val="bg1">
            <a:lumMod val="50000"/>
          </a:schemeClr>
        </a:buClr>
        <a:buFont typeface=".HelveticaNeueDeskInterface-Regular"/>
        <a:buChar char="●"/>
        <a:tabLst/>
        <a:defRPr sz="2000" kern="1200">
          <a:solidFill>
            <a:schemeClr val="tx1"/>
          </a:solidFill>
          <a:latin typeface="+mn-lt"/>
          <a:ea typeface="+mn-ea"/>
          <a:cs typeface="+mn-cs"/>
        </a:defRPr>
      </a:lvl5pPr>
      <a:lvl6pPr marL="2514364" indent="-228578" algn="l" defTabSz="914314"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522" indent="-228578" algn="l" defTabSz="914314"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679" indent="-228578" algn="l" defTabSz="914314"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835" indent="-228578" algn="l" defTabSz="914314"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14" rtl="0" eaLnBrk="1" latinLnBrk="0" hangingPunct="1">
        <a:defRPr sz="1800" kern="1200">
          <a:solidFill>
            <a:schemeClr val="tx1"/>
          </a:solidFill>
          <a:latin typeface="+mn-lt"/>
          <a:ea typeface="+mn-ea"/>
          <a:cs typeface="+mn-cs"/>
        </a:defRPr>
      </a:lvl1pPr>
      <a:lvl2pPr marL="457157" algn="l" defTabSz="914314" rtl="0" eaLnBrk="1" latinLnBrk="0" hangingPunct="1">
        <a:defRPr sz="1800" kern="1200">
          <a:solidFill>
            <a:schemeClr val="tx1"/>
          </a:solidFill>
          <a:latin typeface="+mn-lt"/>
          <a:ea typeface="+mn-ea"/>
          <a:cs typeface="+mn-cs"/>
        </a:defRPr>
      </a:lvl2pPr>
      <a:lvl3pPr marL="914314" algn="l" defTabSz="914314" rtl="0" eaLnBrk="1" latinLnBrk="0" hangingPunct="1">
        <a:defRPr sz="1800" kern="1200">
          <a:solidFill>
            <a:schemeClr val="tx1"/>
          </a:solidFill>
          <a:latin typeface="+mn-lt"/>
          <a:ea typeface="+mn-ea"/>
          <a:cs typeface="+mn-cs"/>
        </a:defRPr>
      </a:lvl3pPr>
      <a:lvl4pPr marL="1371472" algn="l" defTabSz="914314" rtl="0" eaLnBrk="1" latinLnBrk="0" hangingPunct="1">
        <a:defRPr sz="1800" kern="1200">
          <a:solidFill>
            <a:schemeClr val="tx1"/>
          </a:solidFill>
          <a:latin typeface="+mn-lt"/>
          <a:ea typeface="+mn-ea"/>
          <a:cs typeface="+mn-cs"/>
        </a:defRPr>
      </a:lvl4pPr>
      <a:lvl5pPr marL="1828628" algn="l" defTabSz="914314" rtl="0" eaLnBrk="1" latinLnBrk="0" hangingPunct="1">
        <a:defRPr sz="1800" kern="1200">
          <a:solidFill>
            <a:schemeClr val="tx1"/>
          </a:solidFill>
          <a:latin typeface="+mn-lt"/>
          <a:ea typeface="+mn-ea"/>
          <a:cs typeface="+mn-cs"/>
        </a:defRPr>
      </a:lvl5pPr>
      <a:lvl6pPr marL="2285785" algn="l" defTabSz="914314" rtl="0" eaLnBrk="1" latinLnBrk="0" hangingPunct="1">
        <a:defRPr sz="1800" kern="1200">
          <a:solidFill>
            <a:schemeClr val="tx1"/>
          </a:solidFill>
          <a:latin typeface="+mn-lt"/>
          <a:ea typeface="+mn-ea"/>
          <a:cs typeface="+mn-cs"/>
        </a:defRPr>
      </a:lvl6pPr>
      <a:lvl7pPr marL="2742942" algn="l" defTabSz="914314" rtl="0" eaLnBrk="1" latinLnBrk="0" hangingPunct="1">
        <a:defRPr sz="1800" kern="1200">
          <a:solidFill>
            <a:schemeClr val="tx1"/>
          </a:solidFill>
          <a:latin typeface="+mn-lt"/>
          <a:ea typeface="+mn-ea"/>
          <a:cs typeface="+mn-cs"/>
        </a:defRPr>
      </a:lvl7pPr>
      <a:lvl8pPr marL="3200100" algn="l" defTabSz="914314" rtl="0" eaLnBrk="1" latinLnBrk="0" hangingPunct="1">
        <a:defRPr sz="1800" kern="1200">
          <a:solidFill>
            <a:schemeClr val="tx1"/>
          </a:solidFill>
          <a:latin typeface="+mn-lt"/>
          <a:ea typeface="+mn-ea"/>
          <a:cs typeface="+mn-cs"/>
        </a:defRPr>
      </a:lvl8pPr>
      <a:lvl9pPr marL="3657257" algn="l" defTabSz="914314"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3.png"/><Relationship Id="rId7" Type="http://schemas.microsoft.com/office/2007/relationships/hdphoto" Target="../media/hdphoto1.wdp"/><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 Id="rId9" Type="http://schemas.openxmlformats.org/officeDocument/2006/relationships/image" Target="../media/image8.png"/></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8.xml"/><Relationship Id="rId4" Type="http://schemas.openxmlformats.org/officeDocument/2006/relationships/chart" Target="../charts/chart1.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9.xml"/><Relationship Id="rId4" Type="http://schemas.openxmlformats.org/officeDocument/2006/relationships/image" Target="../media/image11.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8.xml"/><Relationship Id="rId5" Type="http://schemas.openxmlformats.org/officeDocument/2006/relationships/chart" Target="../charts/chart3.xml"/><Relationship Id="rId4" Type="http://schemas.openxmlformats.org/officeDocument/2006/relationships/chart" Target="../charts/char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D9CFB51-FD5D-4EBD-AA57-16F81F5D6BD6}" type="slidenum">
              <a:rPr lang="fr-MA" smtClean="0"/>
              <a:pPr/>
              <a:t>1</a:t>
            </a:fld>
            <a:endParaRPr lang="fr-MA" dirty="0"/>
          </a:p>
        </p:txBody>
      </p:sp>
      <p:sp>
        <p:nvSpPr>
          <p:cNvPr id="8" name="Titre 1"/>
          <p:cNvSpPr txBox="1">
            <a:spLocks/>
          </p:cNvSpPr>
          <p:nvPr/>
        </p:nvSpPr>
        <p:spPr>
          <a:xfrm>
            <a:off x="1009934" y="1364776"/>
            <a:ext cx="10112155" cy="4623084"/>
          </a:xfrm>
          <a:prstGeom prst="rect">
            <a:avLst/>
          </a:prstGeom>
        </p:spPr>
        <p:txBody>
          <a:bodyPr vert="horz" lIns="91440" tIns="45720" rIns="91440" bIns="45720" rtlCol="0" anchor="ctr">
            <a:normAutofit lnSpcReduction="10000"/>
          </a:bodyPr>
          <a:lstStyle>
            <a:lvl1pPr algn="l" defTabSz="914400" rtl="0" eaLnBrk="1" latinLnBrk="0" hangingPunct="1">
              <a:lnSpc>
                <a:spcPct val="90000"/>
              </a:lnSpc>
              <a:spcBef>
                <a:spcPct val="0"/>
              </a:spcBef>
              <a:buNone/>
              <a:defRPr sz="3200" kern="1200">
                <a:solidFill>
                  <a:schemeClr val="accent5">
                    <a:lumMod val="75000"/>
                  </a:schemeClr>
                </a:solidFill>
                <a:latin typeface="Arial Black" panose="020B0A04020102020204" pitchFamily="34" charset="0"/>
                <a:ea typeface="+mj-ea"/>
                <a:cs typeface="+mj-cs"/>
              </a:defRPr>
            </a:lvl1pPr>
          </a:lstStyle>
          <a:p>
            <a:pPr algn="ctr">
              <a:lnSpc>
                <a:spcPct val="110000"/>
              </a:lnSpc>
            </a:pPr>
            <a:r>
              <a:rPr lang="en-US" b="1" dirty="0">
                <a:cs typeface="+mn-cs"/>
              </a:rPr>
              <a:t>Islamic Finance </a:t>
            </a:r>
            <a:r>
              <a:rPr lang="en-US" b="1" dirty="0"/>
              <a:t>Task Team </a:t>
            </a:r>
            <a:r>
              <a:rPr lang="en-US" b="1" dirty="0">
                <a:cs typeface="+mn-cs"/>
              </a:rPr>
              <a:t>(IFTT)</a:t>
            </a:r>
          </a:p>
          <a:p>
            <a:pPr algn="ctr">
              <a:lnSpc>
                <a:spcPct val="110000"/>
              </a:lnSpc>
            </a:pPr>
            <a:endParaRPr lang="en-US" b="1" dirty="0">
              <a:solidFill>
                <a:srgbClr val="FF0000"/>
              </a:solidFill>
              <a:cs typeface="+mn-cs"/>
            </a:endParaRPr>
          </a:p>
          <a:p>
            <a:pPr algn="ctr">
              <a:lnSpc>
                <a:spcPct val="110000"/>
              </a:lnSpc>
            </a:pPr>
            <a:endParaRPr lang="en-US" b="1" dirty="0">
              <a:solidFill>
                <a:srgbClr val="FF0000"/>
              </a:solidFill>
              <a:cs typeface="+mn-cs"/>
            </a:endParaRPr>
          </a:p>
          <a:p>
            <a:pPr algn="ctr">
              <a:lnSpc>
                <a:spcPct val="110000"/>
              </a:lnSpc>
            </a:pPr>
            <a:r>
              <a:rPr lang="en-US" sz="4000" dirty="0" smtClean="0">
                <a:solidFill>
                  <a:srgbClr val="FF0000"/>
                </a:solidFill>
              </a:rPr>
              <a:t>Results of the Global Consultation</a:t>
            </a:r>
            <a:endParaRPr lang="en-US" dirty="0">
              <a:solidFill>
                <a:srgbClr val="FF0000"/>
              </a:solidFill>
            </a:endParaRPr>
          </a:p>
          <a:p>
            <a:pPr algn="ctr">
              <a:lnSpc>
                <a:spcPct val="110000"/>
              </a:lnSpc>
            </a:pPr>
            <a:r>
              <a:rPr lang="en-US" sz="3000" dirty="0" smtClean="0">
                <a:solidFill>
                  <a:srgbClr val="FF0000"/>
                </a:solidFill>
              </a:rPr>
              <a:t>General recommendations</a:t>
            </a:r>
            <a:endParaRPr lang="fr-MA" sz="3000" b="1" dirty="0">
              <a:solidFill>
                <a:srgbClr val="FF0000"/>
              </a:solidFill>
              <a:cs typeface="+mn-cs"/>
            </a:endParaRPr>
          </a:p>
          <a:p>
            <a:pPr algn="ctr">
              <a:lnSpc>
                <a:spcPct val="110000"/>
              </a:lnSpc>
            </a:pPr>
            <a:endParaRPr lang="fr-MA" b="1" dirty="0">
              <a:solidFill>
                <a:srgbClr val="FF0000"/>
              </a:solidFill>
              <a:cs typeface="+mn-cs"/>
            </a:endParaRPr>
          </a:p>
          <a:p>
            <a:pPr algn="ctr">
              <a:lnSpc>
                <a:spcPct val="110000"/>
              </a:lnSpc>
            </a:pPr>
            <a:r>
              <a:rPr lang="en-US" sz="1800" dirty="0"/>
              <a:t>Joint Workshop on Statistical Treatment of Islamic Finance in National Accounts and External Sector Statistics and Experimentation and Testing of new recommendations in GCC countries</a:t>
            </a:r>
            <a:endParaRPr lang="en-US" sz="1600" dirty="0"/>
          </a:p>
          <a:p>
            <a:pPr algn="ctr"/>
            <a:endParaRPr lang="en-US" sz="1800" dirty="0"/>
          </a:p>
          <a:p>
            <a:pPr algn="ctr"/>
            <a:r>
              <a:rPr lang="en-US" sz="1800" dirty="0" smtClean="0">
                <a:solidFill>
                  <a:schemeClr val="accent1"/>
                </a:solidFill>
              </a:rPr>
              <a:t>14-16 March 2022</a:t>
            </a:r>
            <a:endParaRPr lang="en-US" sz="1800" dirty="0">
              <a:solidFill>
                <a:schemeClr val="accent1"/>
              </a:solidFill>
            </a:endParaRPr>
          </a:p>
        </p:txBody>
      </p:sp>
      <p:pic>
        <p:nvPicPr>
          <p:cNvPr id="2" name="Picture 1"/>
          <p:cNvPicPr>
            <a:picLocks noChangeAspect="1"/>
          </p:cNvPicPr>
          <p:nvPr/>
        </p:nvPicPr>
        <p:blipFill>
          <a:blip r:embed="rId3"/>
          <a:stretch>
            <a:fillRect/>
          </a:stretch>
        </p:blipFill>
        <p:spPr>
          <a:xfrm>
            <a:off x="1205267" y="329536"/>
            <a:ext cx="9576464" cy="1035240"/>
          </a:xfrm>
          <a:prstGeom prst="rect">
            <a:avLst/>
          </a:prstGeom>
        </p:spPr>
      </p:pic>
    </p:spTree>
    <p:extLst>
      <p:ext uri="{BB962C8B-B14F-4D97-AF65-F5344CB8AC3E}">
        <p14:creationId xmlns:p14="http://schemas.microsoft.com/office/powerpoint/2010/main" val="33999610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bg>
      <p:bgPr>
        <a:solidFill>
          <a:schemeClr val="tx2">
            <a:lumMod val="60000"/>
            <a:lumOff val="40000"/>
          </a:schemeClr>
        </a:solidFill>
        <a:effectLst/>
      </p:bgPr>
    </p:bg>
    <p:spTree>
      <p:nvGrpSpPr>
        <p:cNvPr id="1" name=""/>
        <p:cNvGrpSpPr/>
        <p:nvPr/>
      </p:nvGrpSpPr>
      <p:grpSpPr>
        <a:xfrm>
          <a:off x="0" y="0"/>
          <a:ext cx="0" cy="0"/>
          <a:chOff x="0" y="0"/>
          <a:chExt cx="0" cy="0"/>
        </a:xfrm>
      </p:grpSpPr>
      <p:sp>
        <p:nvSpPr>
          <p:cNvPr id="40" name="Content Placeholder 39">
            <a:extLst>
              <a:ext uri="{FF2B5EF4-FFF2-40B4-BE49-F238E27FC236}">
                <a16:creationId xmlns:a16="http://schemas.microsoft.com/office/drawing/2014/main" id="{D6B610CC-5770-8D46-ADFA-381F389F5A99}"/>
              </a:ext>
            </a:extLst>
          </p:cNvPr>
          <p:cNvSpPr>
            <a:spLocks noGrp="1"/>
          </p:cNvSpPr>
          <p:nvPr>
            <p:ph sz="quarter" idx="11"/>
          </p:nvPr>
        </p:nvSpPr>
        <p:spPr/>
        <p:txBody>
          <a:bodyPr>
            <a:normAutofit/>
          </a:bodyPr>
          <a:lstStyle/>
          <a:p>
            <a:pPr marL="0" lvl="2" indent="0" algn="ctr">
              <a:buNone/>
            </a:pPr>
            <a:r>
              <a:rPr lang="en-US" sz="4400" b="1" dirty="0">
                <a:solidFill>
                  <a:schemeClr val="bg1"/>
                </a:solidFill>
              </a:rPr>
              <a:t>Thank you</a:t>
            </a:r>
          </a:p>
        </p:txBody>
      </p:sp>
    </p:spTree>
    <p:extLst>
      <p:ext uri="{BB962C8B-B14F-4D97-AF65-F5344CB8AC3E}">
        <p14:creationId xmlns:p14="http://schemas.microsoft.com/office/powerpoint/2010/main" val="292199466"/>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58D097-D70A-4B79-B4E3-414F75088543}"/>
              </a:ext>
            </a:extLst>
          </p:cNvPr>
          <p:cNvSpPr>
            <a:spLocks noGrp="1"/>
          </p:cNvSpPr>
          <p:nvPr>
            <p:ph type="title"/>
          </p:nvPr>
        </p:nvSpPr>
        <p:spPr/>
        <p:txBody>
          <a:bodyPr>
            <a:normAutofit/>
          </a:bodyPr>
          <a:lstStyle/>
          <a:p>
            <a:r>
              <a:rPr lang="en-US" dirty="0" smtClean="0"/>
              <a:t>IFTT research topics</a:t>
            </a:r>
            <a:endParaRPr lang="en-US" sz="1800" dirty="0">
              <a:solidFill>
                <a:srgbClr val="009CDE"/>
              </a:solidFill>
            </a:endParaRPr>
          </a:p>
        </p:txBody>
      </p:sp>
      <p:grpSp>
        <p:nvGrpSpPr>
          <p:cNvPr id="42" name="Groupe 41"/>
          <p:cNvGrpSpPr/>
          <p:nvPr/>
        </p:nvGrpSpPr>
        <p:grpSpPr>
          <a:xfrm>
            <a:off x="1096606" y="1291801"/>
            <a:ext cx="4500000" cy="1440000"/>
            <a:chOff x="2520000" y="360000"/>
            <a:chExt cx="4500000" cy="1440000"/>
          </a:xfrm>
        </p:grpSpPr>
        <p:cxnSp>
          <p:nvCxnSpPr>
            <p:cNvPr id="73" name="Straight Connector 286"/>
            <p:cNvCxnSpPr/>
            <p:nvPr/>
          </p:nvCxnSpPr>
          <p:spPr>
            <a:xfrm>
              <a:off x="2880000" y="720000"/>
              <a:ext cx="1798522" cy="0"/>
            </a:xfrm>
            <a:prstGeom prst="line">
              <a:avLst/>
            </a:prstGeom>
            <a:ln w="12700">
              <a:solidFill>
                <a:schemeClr val="tx1">
                  <a:lumMod val="50000"/>
                  <a:lumOff val="50000"/>
                </a:schemeClr>
              </a:solidFill>
            </a:ln>
          </p:spPr>
          <p:style>
            <a:lnRef idx="3">
              <a:schemeClr val="dk1"/>
            </a:lnRef>
            <a:fillRef idx="0">
              <a:schemeClr val="dk1"/>
            </a:fillRef>
            <a:effectRef idx="2">
              <a:schemeClr val="dk1"/>
            </a:effectRef>
            <a:fontRef idx="minor">
              <a:schemeClr val="tx1"/>
            </a:fontRef>
          </p:style>
        </p:cxnSp>
        <p:sp>
          <p:nvSpPr>
            <p:cNvPr id="74" name="TextBox 287"/>
            <p:cNvSpPr txBox="1"/>
            <p:nvPr/>
          </p:nvSpPr>
          <p:spPr>
            <a:xfrm>
              <a:off x="2520000" y="719999"/>
              <a:ext cx="3420000" cy="1080001"/>
            </a:xfrm>
            <a:prstGeom prst="rect">
              <a:avLst/>
            </a:prstGeom>
            <a:noFill/>
          </p:spPr>
          <p:txBody>
            <a:bodyPr wrap="square" rtlCol="0" anchor="ctr">
              <a:noAutofit/>
            </a:bodyPr>
            <a:lstStyle/>
            <a:p>
              <a:pPr lvl="0" algn="r"/>
              <a:r>
                <a:rPr lang="en-US" sz="1600" b="1" dirty="0">
                  <a:solidFill>
                    <a:schemeClr val="tx1">
                      <a:lumMod val="50000"/>
                      <a:lumOff val="50000"/>
                    </a:schemeClr>
                  </a:solidFill>
                  <a:latin typeface="Arial Black" panose="020B0A04020102020204" pitchFamily="34" charset="0"/>
                  <a:ea typeface="Arial Unicode MS" panose="020B0604020202020204" pitchFamily="34" charset="-128"/>
                  <a:cs typeface="Arial" panose="020B0604020202020204" pitchFamily="34" charset="0"/>
                </a:rPr>
                <a:t>Terminology for the investment income for Islamic deposits, loans and debt securities</a:t>
              </a:r>
            </a:p>
          </p:txBody>
        </p:sp>
        <p:sp>
          <p:nvSpPr>
            <p:cNvPr id="75" name="TextBox 285"/>
            <p:cNvSpPr txBox="1"/>
            <p:nvPr/>
          </p:nvSpPr>
          <p:spPr>
            <a:xfrm>
              <a:off x="2880000" y="360000"/>
              <a:ext cx="1440000" cy="360000"/>
            </a:xfrm>
            <a:prstGeom prst="rect">
              <a:avLst/>
            </a:prstGeom>
            <a:noFill/>
          </p:spPr>
          <p:txBody>
            <a:bodyPr wrap="square" rtlCol="0" anchor="ctr">
              <a:noAutofit/>
            </a:bodyPr>
            <a:lstStyle/>
            <a:p>
              <a:pPr>
                <a:defRPr/>
              </a:pPr>
              <a:r>
                <a:rPr lang="en-US" sz="1600" b="1" kern="0" dirty="0" smtClean="0">
                  <a:solidFill>
                    <a:srgbClr val="6E6259"/>
                  </a:solidFill>
                  <a:latin typeface="Arial Black" panose="020B0A04020102020204" pitchFamily="34" charset="0"/>
                  <a:cs typeface="Arial" panose="020B0604020202020204" pitchFamily="34" charset="0"/>
                </a:rPr>
                <a:t>R-Topic </a:t>
              </a:r>
              <a:r>
                <a:rPr lang="en-US" sz="1600" b="1" kern="0" dirty="0">
                  <a:solidFill>
                    <a:srgbClr val="6E6259"/>
                  </a:solidFill>
                  <a:latin typeface="Arial Black" panose="020B0A04020102020204" pitchFamily="34" charset="0"/>
                  <a:cs typeface="Arial" panose="020B0604020202020204" pitchFamily="34" charset="0"/>
                </a:rPr>
                <a:t>01</a:t>
              </a:r>
            </a:p>
          </p:txBody>
        </p:sp>
        <p:pic>
          <p:nvPicPr>
            <p:cNvPr id="76" name="Image 75"/>
            <p:cNvPicPr>
              <a:picLocks noChangeAspect="1"/>
            </p:cNvPicPr>
            <p:nvPr/>
          </p:nvPicPr>
          <p:blipFill rotWithShape="1">
            <a:blip r:embed="rId3" cstate="print">
              <a:extLst>
                <a:ext uri="{28A0092B-C50C-407E-A947-70E740481C1C}">
                  <a14:useLocalDpi xmlns:a14="http://schemas.microsoft.com/office/drawing/2010/main" val="0"/>
                </a:ext>
              </a:extLst>
            </a:blip>
            <a:srcRect l="12587" t="3565" r="12043" b="3462"/>
            <a:stretch/>
          </p:blipFill>
          <p:spPr>
            <a:xfrm>
              <a:off x="5940000" y="587099"/>
              <a:ext cx="1008000" cy="1160999"/>
            </a:xfrm>
            <a:prstGeom prst="rect">
              <a:avLst/>
            </a:prstGeom>
          </p:spPr>
        </p:pic>
        <p:sp>
          <p:nvSpPr>
            <p:cNvPr id="77" name="Rectangle 76"/>
            <p:cNvSpPr/>
            <p:nvPr/>
          </p:nvSpPr>
          <p:spPr>
            <a:xfrm>
              <a:off x="2520000" y="360000"/>
              <a:ext cx="4500000" cy="1440000"/>
            </a:xfrm>
            <a:prstGeom prst="rect">
              <a:avLst/>
            </a:prstGeom>
            <a:no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grpSp>
      <p:grpSp>
        <p:nvGrpSpPr>
          <p:cNvPr id="43" name="Groupe 42"/>
          <p:cNvGrpSpPr/>
          <p:nvPr/>
        </p:nvGrpSpPr>
        <p:grpSpPr>
          <a:xfrm>
            <a:off x="6637761" y="1291801"/>
            <a:ext cx="4320148" cy="1440000"/>
            <a:chOff x="7200000" y="360000"/>
            <a:chExt cx="4320148" cy="1440000"/>
          </a:xfrm>
        </p:grpSpPr>
        <p:sp>
          <p:nvSpPr>
            <p:cNvPr id="68" name="TextBox 292"/>
            <p:cNvSpPr txBox="1"/>
            <p:nvPr/>
          </p:nvSpPr>
          <p:spPr>
            <a:xfrm>
              <a:off x="8460000" y="719999"/>
              <a:ext cx="3060000" cy="1080001"/>
            </a:xfrm>
            <a:prstGeom prst="rect">
              <a:avLst/>
            </a:prstGeom>
            <a:noFill/>
          </p:spPr>
          <p:txBody>
            <a:bodyPr wrap="square" rtlCol="0" anchor="ctr">
              <a:noAutofit/>
            </a:bodyPr>
            <a:lstStyle/>
            <a:p>
              <a:r>
                <a:rPr lang="en-US" sz="1600" b="1" dirty="0">
                  <a:solidFill>
                    <a:schemeClr val="tx1">
                      <a:lumMod val="50000"/>
                      <a:lumOff val="50000"/>
                    </a:schemeClr>
                  </a:solidFill>
                  <a:latin typeface="Arial Black" panose="020B0A04020102020204" pitchFamily="34" charset="0"/>
                  <a:ea typeface="Arial Unicode MS" panose="020B0604020202020204" pitchFamily="34" charset="-128"/>
                  <a:cs typeface="Arial" panose="020B0604020202020204" pitchFamily="34" charset="0"/>
                </a:rPr>
                <a:t>Classification of Islamic financial instruments and corresponding investment </a:t>
              </a:r>
              <a:r>
                <a:rPr lang="en-US" sz="1600" b="1" dirty="0" smtClean="0">
                  <a:solidFill>
                    <a:schemeClr val="tx1">
                      <a:lumMod val="50000"/>
                      <a:lumOff val="50000"/>
                    </a:schemeClr>
                  </a:solidFill>
                  <a:latin typeface="Arial Black" panose="020B0A04020102020204" pitchFamily="34" charset="0"/>
                  <a:ea typeface="Arial Unicode MS" panose="020B0604020202020204" pitchFamily="34" charset="-128"/>
                  <a:cs typeface="Arial" panose="020B0604020202020204" pitchFamily="34" charset="0"/>
                </a:rPr>
                <a:t>income</a:t>
              </a:r>
              <a:endParaRPr lang="en-US" sz="1600" b="1" dirty="0">
                <a:solidFill>
                  <a:schemeClr val="tx1">
                    <a:lumMod val="50000"/>
                    <a:lumOff val="50000"/>
                  </a:schemeClr>
                </a:solidFill>
                <a:latin typeface="Arial Black" panose="020B0A04020102020204" pitchFamily="34" charset="0"/>
                <a:ea typeface="Arial Unicode MS" panose="020B0604020202020204" pitchFamily="34" charset="-128"/>
                <a:cs typeface="Arial" panose="020B0604020202020204" pitchFamily="34" charset="0"/>
              </a:endParaRPr>
            </a:p>
          </p:txBody>
        </p:sp>
        <p:cxnSp>
          <p:nvCxnSpPr>
            <p:cNvPr id="69" name="Straight Connector 301"/>
            <p:cNvCxnSpPr/>
            <p:nvPr/>
          </p:nvCxnSpPr>
          <p:spPr>
            <a:xfrm flipH="1">
              <a:off x="9360000" y="720000"/>
              <a:ext cx="1798527" cy="0"/>
            </a:xfrm>
            <a:prstGeom prst="line">
              <a:avLst/>
            </a:prstGeom>
            <a:ln w="12700">
              <a:solidFill>
                <a:schemeClr val="tx1">
                  <a:lumMod val="50000"/>
                  <a:lumOff val="50000"/>
                </a:schemeClr>
              </a:solidFill>
            </a:ln>
          </p:spPr>
          <p:style>
            <a:lnRef idx="3">
              <a:schemeClr val="dk1"/>
            </a:lnRef>
            <a:fillRef idx="0">
              <a:schemeClr val="dk1"/>
            </a:fillRef>
            <a:effectRef idx="2">
              <a:schemeClr val="dk1"/>
            </a:effectRef>
            <a:fontRef idx="minor">
              <a:schemeClr val="tx1"/>
            </a:fontRef>
          </p:style>
        </p:cxnSp>
        <p:sp>
          <p:nvSpPr>
            <p:cNvPr id="70" name="TextBox 300"/>
            <p:cNvSpPr txBox="1"/>
            <p:nvPr/>
          </p:nvSpPr>
          <p:spPr>
            <a:xfrm flipH="1">
              <a:off x="9720000" y="360000"/>
              <a:ext cx="1440000" cy="360000"/>
            </a:xfrm>
            <a:prstGeom prst="rect">
              <a:avLst/>
            </a:prstGeom>
            <a:noFill/>
          </p:spPr>
          <p:txBody>
            <a:bodyPr wrap="square" rtlCol="0" anchor="ctr">
              <a:noAutofit/>
            </a:bodyPr>
            <a:lstStyle/>
            <a:p>
              <a:pPr algn="r">
                <a:defRPr/>
              </a:pPr>
              <a:r>
                <a:rPr lang="en-US" sz="1600" b="1" kern="0" dirty="0">
                  <a:solidFill>
                    <a:srgbClr val="008E97"/>
                  </a:solidFill>
                  <a:latin typeface="Arial Black" panose="020B0A04020102020204" pitchFamily="34" charset="0"/>
                  <a:cs typeface="Arial" panose="020B0604020202020204" pitchFamily="34" charset="0"/>
                </a:rPr>
                <a:t>R-Topic 04</a:t>
              </a:r>
            </a:p>
          </p:txBody>
        </p:sp>
        <p:pic>
          <p:nvPicPr>
            <p:cNvPr id="71" name="Image 70"/>
            <p:cNvPicPr>
              <a:picLocks noChangeAspect="1"/>
            </p:cNvPicPr>
            <p:nvPr/>
          </p:nvPicPr>
          <p:blipFill>
            <a:blip r:embed="rId4" cstate="print">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a:off x="7272000" y="672248"/>
              <a:ext cx="1008000" cy="1008000"/>
            </a:xfrm>
            <a:prstGeom prst="rect">
              <a:avLst/>
            </a:prstGeom>
          </p:spPr>
        </p:pic>
        <p:sp>
          <p:nvSpPr>
            <p:cNvPr id="72" name="Rectangle 71"/>
            <p:cNvSpPr/>
            <p:nvPr/>
          </p:nvSpPr>
          <p:spPr>
            <a:xfrm>
              <a:off x="7200000" y="360000"/>
              <a:ext cx="4320148" cy="1440000"/>
            </a:xfrm>
            <a:prstGeom prst="rect">
              <a:avLst/>
            </a:prstGeom>
            <a:no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grpSp>
      <p:grpSp>
        <p:nvGrpSpPr>
          <p:cNvPr id="44" name="Groupe 43"/>
          <p:cNvGrpSpPr/>
          <p:nvPr/>
        </p:nvGrpSpPr>
        <p:grpSpPr>
          <a:xfrm>
            <a:off x="1096606" y="2911801"/>
            <a:ext cx="4500000" cy="1440000"/>
            <a:chOff x="2520000" y="2160000"/>
            <a:chExt cx="4500000" cy="1440000"/>
          </a:xfrm>
        </p:grpSpPr>
        <p:sp>
          <p:nvSpPr>
            <p:cNvPr id="63" name="TextBox 297"/>
            <p:cNvSpPr txBox="1"/>
            <p:nvPr/>
          </p:nvSpPr>
          <p:spPr>
            <a:xfrm flipH="1">
              <a:off x="2520000" y="2519999"/>
              <a:ext cx="3420000" cy="1080001"/>
            </a:xfrm>
            <a:prstGeom prst="rect">
              <a:avLst/>
            </a:prstGeom>
            <a:noFill/>
          </p:spPr>
          <p:txBody>
            <a:bodyPr wrap="square" rtlCol="0" anchor="ctr">
              <a:noAutofit/>
            </a:bodyPr>
            <a:lstStyle/>
            <a:p>
              <a:pPr lvl="0" algn="r"/>
              <a:r>
                <a:rPr lang="en-US" sz="1600" b="1" dirty="0">
                  <a:solidFill>
                    <a:schemeClr val="tx1">
                      <a:lumMod val="50000"/>
                      <a:lumOff val="50000"/>
                    </a:schemeClr>
                  </a:solidFill>
                  <a:latin typeface="Arial Black" panose="020B0A04020102020204" pitchFamily="34" charset="0"/>
                  <a:ea typeface="Arial Unicode MS" panose="020B0604020202020204" pitchFamily="34" charset="-128"/>
                  <a:cs typeface="Arial" panose="020B0604020202020204" pitchFamily="34" charset="0"/>
                </a:rPr>
                <a:t>Sectorization and output of Islamic financial entities</a:t>
              </a:r>
            </a:p>
          </p:txBody>
        </p:sp>
        <p:cxnSp>
          <p:nvCxnSpPr>
            <p:cNvPr id="64" name="Straight Connector 306"/>
            <p:cNvCxnSpPr/>
            <p:nvPr/>
          </p:nvCxnSpPr>
          <p:spPr>
            <a:xfrm flipH="1">
              <a:off x="2880000" y="2520000"/>
              <a:ext cx="1798524" cy="0"/>
            </a:xfrm>
            <a:prstGeom prst="line">
              <a:avLst/>
            </a:prstGeom>
            <a:ln w="12700">
              <a:solidFill>
                <a:schemeClr val="tx1">
                  <a:lumMod val="50000"/>
                  <a:lumOff val="50000"/>
                </a:schemeClr>
              </a:solidFill>
            </a:ln>
          </p:spPr>
          <p:style>
            <a:lnRef idx="3">
              <a:schemeClr val="dk1"/>
            </a:lnRef>
            <a:fillRef idx="0">
              <a:schemeClr val="dk1"/>
            </a:fillRef>
            <a:effectRef idx="2">
              <a:schemeClr val="dk1"/>
            </a:effectRef>
            <a:fontRef idx="minor">
              <a:schemeClr val="tx1"/>
            </a:fontRef>
          </p:style>
        </p:cxnSp>
        <p:sp>
          <p:nvSpPr>
            <p:cNvPr id="65" name="TextBox 305"/>
            <p:cNvSpPr txBox="1"/>
            <p:nvPr/>
          </p:nvSpPr>
          <p:spPr>
            <a:xfrm flipH="1">
              <a:off x="2880000" y="2160000"/>
              <a:ext cx="1440000" cy="360000"/>
            </a:xfrm>
            <a:prstGeom prst="rect">
              <a:avLst/>
            </a:prstGeom>
            <a:noFill/>
          </p:spPr>
          <p:txBody>
            <a:bodyPr wrap="square" rtlCol="0" anchor="ctr">
              <a:noAutofit/>
            </a:bodyPr>
            <a:lstStyle/>
            <a:p>
              <a:pPr>
                <a:defRPr/>
              </a:pPr>
              <a:r>
                <a:rPr lang="en-US" sz="1600" b="1" kern="0" dirty="0">
                  <a:solidFill>
                    <a:srgbClr val="C78100"/>
                  </a:solidFill>
                  <a:latin typeface="Arial Black" panose="020B0A04020102020204" pitchFamily="34" charset="0"/>
                  <a:cs typeface="Arial" panose="020B0604020202020204" pitchFamily="34" charset="0"/>
                </a:rPr>
                <a:t>R-Topic 02</a:t>
              </a:r>
            </a:p>
          </p:txBody>
        </p:sp>
        <p:pic>
          <p:nvPicPr>
            <p:cNvPr id="66" name="Image 65"/>
            <p:cNvPicPr>
              <a:picLocks noChangeAspect="1"/>
            </p:cNvPicPr>
            <p:nvPr/>
          </p:nvPicPr>
          <p:blipFill>
            <a:blip r:embed="rId5" cstate="print">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5940000" y="2484807"/>
              <a:ext cx="1008000" cy="1008000"/>
            </a:xfrm>
            <a:prstGeom prst="rect">
              <a:avLst/>
            </a:prstGeom>
          </p:spPr>
        </p:pic>
        <p:sp>
          <p:nvSpPr>
            <p:cNvPr id="67" name="Rectangle 66"/>
            <p:cNvSpPr/>
            <p:nvPr/>
          </p:nvSpPr>
          <p:spPr>
            <a:xfrm>
              <a:off x="2520000" y="2160000"/>
              <a:ext cx="4500000" cy="1440000"/>
            </a:xfrm>
            <a:prstGeom prst="rect">
              <a:avLst/>
            </a:prstGeom>
            <a:no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grpSp>
      <p:grpSp>
        <p:nvGrpSpPr>
          <p:cNvPr id="45" name="Groupe 44"/>
          <p:cNvGrpSpPr/>
          <p:nvPr/>
        </p:nvGrpSpPr>
        <p:grpSpPr>
          <a:xfrm>
            <a:off x="6637761" y="2911801"/>
            <a:ext cx="4320148" cy="1440000"/>
            <a:chOff x="7200000" y="2160000"/>
            <a:chExt cx="4320148" cy="1440000"/>
          </a:xfrm>
        </p:grpSpPr>
        <p:cxnSp>
          <p:nvCxnSpPr>
            <p:cNvPr id="58" name="Straight Connector 291"/>
            <p:cNvCxnSpPr/>
            <p:nvPr/>
          </p:nvCxnSpPr>
          <p:spPr>
            <a:xfrm>
              <a:off x="9360000" y="2520000"/>
              <a:ext cx="1798522" cy="0"/>
            </a:xfrm>
            <a:prstGeom prst="line">
              <a:avLst/>
            </a:prstGeom>
            <a:ln w="12700">
              <a:solidFill>
                <a:schemeClr val="tx1">
                  <a:lumMod val="50000"/>
                  <a:lumOff val="50000"/>
                </a:schemeClr>
              </a:solidFill>
            </a:ln>
          </p:spPr>
          <p:style>
            <a:lnRef idx="3">
              <a:schemeClr val="dk1"/>
            </a:lnRef>
            <a:fillRef idx="0">
              <a:schemeClr val="dk1"/>
            </a:fillRef>
            <a:effectRef idx="2">
              <a:schemeClr val="dk1"/>
            </a:effectRef>
            <a:fontRef idx="minor">
              <a:schemeClr val="tx1"/>
            </a:fontRef>
          </p:style>
        </p:cxnSp>
        <p:sp>
          <p:nvSpPr>
            <p:cNvPr id="59" name="TextBox 290"/>
            <p:cNvSpPr txBox="1"/>
            <p:nvPr/>
          </p:nvSpPr>
          <p:spPr>
            <a:xfrm>
              <a:off x="9720000" y="2160000"/>
              <a:ext cx="1440000" cy="360000"/>
            </a:xfrm>
            <a:prstGeom prst="rect">
              <a:avLst/>
            </a:prstGeom>
            <a:noFill/>
          </p:spPr>
          <p:txBody>
            <a:bodyPr wrap="square" rtlCol="0" anchor="ctr">
              <a:noAutofit/>
            </a:bodyPr>
            <a:lstStyle/>
            <a:p>
              <a:pPr algn="r">
                <a:defRPr/>
              </a:pPr>
              <a:r>
                <a:rPr lang="en-US" sz="1600" b="1" kern="0" dirty="0">
                  <a:solidFill>
                    <a:srgbClr val="86A8B9"/>
                  </a:solidFill>
                  <a:latin typeface="Arial Black" panose="020B0A04020102020204" pitchFamily="34" charset="0"/>
                  <a:cs typeface="Arial" panose="020B0604020202020204" pitchFamily="34" charset="0"/>
                </a:rPr>
                <a:t>R-Topic 05</a:t>
              </a:r>
            </a:p>
          </p:txBody>
        </p:sp>
        <p:sp>
          <p:nvSpPr>
            <p:cNvPr id="60" name="TextBox 307"/>
            <p:cNvSpPr txBox="1"/>
            <p:nvPr/>
          </p:nvSpPr>
          <p:spPr>
            <a:xfrm flipH="1">
              <a:off x="8460000" y="2519999"/>
              <a:ext cx="3060000" cy="1080001"/>
            </a:xfrm>
            <a:prstGeom prst="rect">
              <a:avLst/>
            </a:prstGeom>
            <a:noFill/>
          </p:spPr>
          <p:txBody>
            <a:bodyPr wrap="square" rtlCol="0" anchor="ctr">
              <a:noAutofit/>
            </a:bodyPr>
            <a:lstStyle/>
            <a:p>
              <a:pPr lvl="0"/>
              <a:r>
                <a:rPr lang="en-US" sz="1600" b="1" dirty="0">
                  <a:solidFill>
                    <a:schemeClr val="tx1">
                      <a:lumMod val="50000"/>
                      <a:lumOff val="50000"/>
                    </a:schemeClr>
                  </a:solidFill>
                  <a:latin typeface="Arial Black" panose="020B0A04020102020204" pitchFamily="34" charset="0"/>
                  <a:ea typeface="Arial Unicode MS" panose="020B0604020202020204" pitchFamily="34" charset="-128"/>
                  <a:cs typeface="Arial" panose="020B0604020202020204" pitchFamily="34" charset="0"/>
                </a:rPr>
                <a:t>Reference rates and terminology to calculate Islamic FISIM</a:t>
              </a:r>
              <a:endParaRPr lang="fr-FR" sz="1600" b="1" dirty="0">
                <a:solidFill>
                  <a:schemeClr val="tx1">
                    <a:lumMod val="50000"/>
                    <a:lumOff val="50000"/>
                  </a:schemeClr>
                </a:solidFill>
                <a:latin typeface="Arial Black" panose="020B0A04020102020204" pitchFamily="34" charset="0"/>
                <a:ea typeface="Arial Unicode MS" panose="020B0604020202020204" pitchFamily="34" charset="-128"/>
                <a:cs typeface="Arial" panose="020B0604020202020204" pitchFamily="34" charset="0"/>
              </a:endParaRPr>
            </a:p>
          </p:txBody>
        </p:sp>
        <p:pic>
          <p:nvPicPr>
            <p:cNvPr id="61" name="Image 60"/>
            <p:cNvPicPr>
              <a:picLocks noChangeAspect="1"/>
            </p:cNvPicPr>
            <p:nvPr/>
          </p:nvPicPr>
          <p:blipFill rotWithShape="1">
            <a:blip r:embed="rId6">
              <a:duotone>
                <a:schemeClr val="bg2">
                  <a:shade val="45000"/>
                  <a:satMod val="135000"/>
                </a:schemeClr>
                <a:prstClr val="white"/>
              </a:duotone>
              <a:extLst>
                <a:ext uri="{BEBA8EAE-BF5A-486C-A8C5-ECC9F3942E4B}">
                  <a14:imgProps xmlns:a14="http://schemas.microsoft.com/office/drawing/2010/main">
                    <a14:imgLayer r:embed="rId7">
                      <a14:imgEffect>
                        <a14:colorTemperature colorTemp="4700"/>
                      </a14:imgEffect>
                      <a14:imgEffect>
                        <a14:brightnessContrast contrast="100000"/>
                      </a14:imgEffect>
                    </a14:imgLayer>
                  </a14:imgProps>
                </a:ext>
                <a:ext uri="{28A0092B-C50C-407E-A947-70E740481C1C}">
                  <a14:useLocalDpi xmlns:a14="http://schemas.microsoft.com/office/drawing/2010/main" val="0"/>
                </a:ext>
              </a:extLst>
            </a:blip>
            <a:srcRect l="8706" t="9018" r="7435" b="10015"/>
            <a:stretch/>
          </p:blipFill>
          <p:spPr>
            <a:xfrm>
              <a:off x="7272000" y="2493696"/>
              <a:ext cx="1008000" cy="973240"/>
            </a:xfrm>
            <a:prstGeom prst="rect">
              <a:avLst/>
            </a:prstGeom>
            <a:ln>
              <a:noFill/>
            </a:ln>
          </p:spPr>
        </p:pic>
        <p:sp>
          <p:nvSpPr>
            <p:cNvPr id="62" name="Rectangle 61"/>
            <p:cNvSpPr/>
            <p:nvPr/>
          </p:nvSpPr>
          <p:spPr>
            <a:xfrm>
              <a:off x="7200000" y="2160000"/>
              <a:ext cx="4320148" cy="1440000"/>
            </a:xfrm>
            <a:prstGeom prst="rect">
              <a:avLst/>
            </a:prstGeom>
            <a:no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grpSp>
      <p:grpSp>
        <p:nvGrpSpPr>
          <p:cNvPr id="46" name="Groupe 45"/>
          <p:cNvGrpSpPr/>
          <p:nvPr/>
        </p:nvGrpSpPr>
        <p:grpSpPr>
          <a:xfrm>
            <a:off x="1096606" y="4531801"/>
            <a:ext cx="4500000" cy="1440000"/>
            <a:chOff x="2520000" y="3960000"/>
            <a:chExt cx="4500000" cy="1440000"/>
          </a:xfrm>
        </p:grpSpPr>
        <p:cxnSp>
          <p:nvCxnSpPr>
            <p:cNvPr id="53" name="Straight Connector 296"/>
            <p:cNvCxnSpPr/>
            <p:nvPr/>
          </p:nvCxnSpPr>
          <p:spPr>
            <a:xfrm flipH="1">
              <a:off x="2880000" y="4320000"/>
              <a:ext cx="1798526" cy="0"/>
            </a:xfrm>
            <a:prstGeom prst="line">
              <a:avLst/>
            </a:prstGeom>
            <a:ln w="12700">
              <a:solidFill>
                <a:schemeClr val="tx1">
                  <a:lumMod val="50000"/>
                  <a:lumOff val="50000"/>
                </a:schemeClr>
              </a:solidFill>
            </a:ln>
          </p:spPr>
          <p:style>
            <a:lnRef idx="3">
              <a:schemeClr val="dk1"/>
            </a:lnRef>
            <a:fillRef idx="0">
              <a:schemeClr val="dk1"/>
            </a:fillRef>
            <a:effectRef idx="2">
              <a:schemeClr val="dk1"/>
            </a:effectRef>
            <a:fontRef idx="minor">
              <a:schemeClr val="tx1"/>
            </a:fontRef>
          </p:style>
        </p:cxnSp>
        <p:sp>
          <p:nvSpPr>
            <p:cNvPr id="54" name="TextBox 295"/>
            <p:cNvSpPr txBox="1"/>
            <p:nvPr/>
          </p:nvSpPr>
          <p:spPr>
            <a:xfrm flipH="1">
              <a:off x="2880000" y="3960000"/>
              <a:ext cx="1440000" cy="360000"/>
            </a:xfrm>
            <a:prstGeom prst="rect">
              <a:avLst/>
            </a:prstGeom>
            <a:noFill/>
          </p:spPr>
          <p:txBody>
            <a:bodyPr wrap="square" rtlCol="0" anchor="ctr">
              <a:noAutofit/>
            </a:bodyPr>
            <a:lstStyle/>
            <a:p>
              <a:pPr>
                <a:defRPr/>
              </a:pPr>
              <a:r>
                <a:rPr lang="en-US" sz="1600" b="1" kern="0" dirty="0">
                  <a:solidFill>
                    <a:srgbClr val="5D1084"/>
                  </a:solidFill>
                  <a:latin typeface="Arial Black" panose="020B0A04020102020204" pitchFamily="34" charset="0"/>
                  <a:cs typeface="Arial" panose="020B0604020202020204" pitchFamily="34" charset="0"/>
                </a:rPr>
                <a:t>R-Topic 03</a:t>
              </a:r>
            </a:p>
          </p:txBody>
        </p:sp>
        <p:sp>
          <p:nvSpPr>
            <p:cNvPr id="55" name="TextBox 302"/>
            <p:cNvSpPr txBox="1"/>
            <p:nvPr/>
          </p:nvSpPr>
          <p:spPr>
            <a:xfrm flipH="1">
              <a:off x="2520000" y="4320000"/>
              <a:ext cx="3420000" cy="1080000"/>
            </a:xfrm>
            <a:prstGeom prst="rect">
              <a:avLst/>
            </a:prstGeom>
            <a:noFill/>
          </p:spPr>
          <p:txBody>
            <a:bodyPr wrap="square" rtlCol="0" anchor="ctr">
              <a:noAutofit/>
            </a:bodyPr>
            <a:lstStyle/>
            <a:p>
              <a:pPr lvl="0" algn="r"/>
              <a:r>
                <a:rPr lang="en-US" sz="1400" b="1" dirty="0">
                  <a:solidFill>
                    <a:schemeClr val="tx1">
                      <a:lumMod val="50000"/>
                      <a:lumOff val="50000"/>
                    </a:schemeClr>
                  </a:solidFill>
                  <a:latin typeface="Arial Black" panose="020B0A04020102020204" pitchFamily="34" charset="0"/>
                  <a:ea typeface="Arial Unicode MS" panose="020B0604020202020204" pitchFamily="34" charset="-128"/>
                  <a:cs typeface="Arial" panose="020B0604020202020204" pitchFamily="34" charset="0"/>
                </a:rPr>
                <a:t>Economic ownership of non-financial assets related to sales, lease, and equity financing which are legally owned by Islamic financial corporations </a:t>
              </a:r>
            </a:p>
          </p:txBody>
        </p:sp>
        <p:pic>
          <p:nvPicPr>
            <p:cNvPr id="56" name="Image 55"/>
            <p:cNvPicPr>
              <a:picLocks noChangeAspect="1"/>
            </p:cNvPicPr>
            <p:nvPr/>
          </p:nvPicPr>
          <p:blipFill>
            <a:blip r:embed="rId8">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5940000" y="4349082"/>
              <a:ext cx="1008000" cy="1008000"/>
            </a:xfrm>
            <a:prstGeom prst="rect">
              <a:avLst/>
            </a:prstGeom>
          </p:spPr>
        </p:pic>
        <p:sp>
          <p:nvSpPr>
            <p:cNvPr id="57" name="Rectangle 56"/>
            <p:cNvSpPr/>
            <p:nvPr/>
          </p:nvSpPr>
          <p:spPr>
            <a:xfrm>
              <a:off x="2520000" y="3960000"/>
              <a:ext cx="4500000" cy="1440000"/>
            </a:xfrm>
            <a:prstGeom prst="rect">
              <a:avLst/>
            </a:prstGeom>
            <a:no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grpSp>
      <p:grpSp>
        <p:nvGrpSpPr>
          <p:cNvPr id="47" name="Groupe 46"/>
          <p:cNvGrpSpPr/>
          <p:nvPr/>
        </p:nvGrpSpPr>
        <p:grpSpPr>
          <a:xfrm>
            <a:off x="6646185" y="4531801"/>
            <a:ext cx="4320148" cy="1440001"/>
            <a:chOff x="7208424" y="3960000"/>
            <a:chExt cx="4320148" cy="1440001"/>
          </a:xfrm>
        </p:grpSpPr>
        <p:cxnSp>
          <p:nvCxnSpPr>
            <p:cNvPr id="48" name="Straight Connector 256"/>
            <p:cNvCxnSpPr/>
            <p:nvPr/>
          </p:nvCxnSpPr>
          <p:spPr>
            <a:xfrm>
              <a:off x="9360000" y="4320000"/>
              <a:ext cx="1798522" cy="0"/>
            </a:xfrm>
            <a:prstGeom prst="line">
              <a:avLst/>
            </a:prstGeom>
            <a:ln w="12700">
              <a:solidFill>
                <a:schemeClr val="tx1">
                  <a:lumMod val="50000"/>
                  <a:lumOff val="50000"/>
                </a:schemeClr>
              </a:solidFill>
            </a:ln>
          </p:spPr>
          <p:style>
            <a:lnRef idx="3">
              <a:schemeClr val="dk1"/>
            </a:lnRef>
            <a:fillRef idx="0">
              <a:schemeClr val="dk1"/>
            </a:fillRef>
            <a:effectRef idx="2">
              <a:schemeClr val="dk1"/>
            </a:effectRef>
            <a:fontRef idx="minor">
              <a:schemeClr val="tx1"/>
            </a:fontRef>
          </p:style>
        </p:cxnSp>
        <p:sp>
          <p:nvSpPr>
            <p:cNvPr id="49" name="TextBox 257"/>
            <p:cNvSpPr txBox="1"/>
            <p:nvPr/>
          </p:nvSpPr>
          <p:spPr>
            <a:xfrm>
              <a:off x="8460000" y="4320000"/>
              <a:ext cx="3060000" cy="1080001"/>
            </a:xfrm>
            <a:prstGeom prst="rect">
              <a:avLst/>
            </a:prstGeom>
            <a:noFill/>
          </p:spPr>
          <p:txBody>
            <a:bodyPr wrap="square" rtlCol="0" anchor="ctr">
              <a:noAutofit/>
            </a:bodyPr>
            <a:lstStyle/>
            <a:p>
              <a:r>
                <a:rPr lang="en-US" sz="1600" b="1" dirty="0">
                  <a:solidFill>
                    <a:schemeClr val="tx1">
                      <a:lumMod val="50000"/>
                      <a:lumOff val="50000"/>
                    </a:schemeClr>
                  </a:solidFill>
                  <a:latin typeface="Arial Black" panose="020B0A04020102020204" pitchFamily="34" charset="0"/>
                  <a:ea typeface="Arial Unicode MS" panose="020B0604020202020204" pitchFamily="34" charset="-128"/>
                  <a:cs typeface="Arial" panose="020B0604020202020204" pitchFamily="34" charset="0"/>
                </a:rPr>
                <a:t>Islamic Insurance </a:t>
              </a:r>
              <a:r>
                <a:rPr lang="en-US" sz="1600" b="1" dirty="0" smtClean="0">
                  <a:solidFill>
                    <a:schemeClr val="tx1">
                      <a:lumMod val="50000"/>
                      <a:lumOff val="50000"/>
                    </a:schemeClr>
                  </a:solidFill>
                  <a:latin typeface="Arial Black" panose="020B0A04020102020204" pitchFamily="34" charset="0"/>
                  <a:ea typeface="Arial Unicode MS" panose="020B0604020202020204" pitchFamily="34" charset="-128"/>
                  <a:cs typeface="Arial" panose="020B0604020202020204" pitchFamily="34" charset="0"/>
                </a:rPr>
                <a:t/>
              </a:r>
              <a:br>
                <a:rPr lang="en-US" sz="1600" b="1" dirty="0" smtClean="0">
                  <a:solidFill>
                    <a:schemeClr val="tx1">
                      <a:lumMod val="50000"/>
                      <a:lumOff val="50000"/>
                    </a:schemeClr>
                  </a:solidFill>
                  <a:latin typeface="Arial Black" panose="020B0A04020102020204" pitchFamily="34" charset="0"/>
                  <a:ea typeface="Arial Unicode MS" panose="020B0604020202020204" pitchFamily="34" charset="-128"/>
                  <a:cs typeface="Arial" panose="020B0604020202020204" pitchFamily="34" charset="0"/>
                </a:rPr>
              </a:br>
              <a:r>
                <a:rPr lang="en-US" sz="1600" b="1" dirty="0" smtClean="0">
                  <a:solidFill>
                    <a:schemeClr val="tx1">
                      <a:lumMod val="50000"/>
                      <a:lumOff val="50000"/>
                    </a:schemeClr>
                  </a:solidFill>
                  <a:latin typeface="Arial Black" panose="020B0A04020102020204" pitchFamily="34" charset="0"/>
                  <a:ea typeface="Arial Unicode MS" panose="020B0604020202020204" pitchFamily="34" charset="-128"/>
                  <a:cs typeface="Arial" panose="020B0604020202020204" pitchFamily="34" charset="0"/>
                </a:rPr>
                <a:t>(</a:t>
              </a:r>
              <a:r>
                <a:rPr lang="en-US" sz="1600" b="1" dirty="0">
                  <a:solidFill>
                    <a:schemeClr val="tx1">
                      <a:lumMod val="50000"/>
                      <a:lumOff val="50000"/>
                    </a:schemeClr>
                  </a:solidFill>
                  <a:latin typeface="Arial Black" panose="020B0A04020102020204" pitchFamily="34" charset="0"/>
                  <a:ea typeface="Arial Unicode MS" panose="020B0604020202020204" pitchFamily="34" charset="-128"/>
                  <a:cs typeface="Arial" panose="020B0604020202020204" pitchFamily="34" charset="0"/>
                </a:rPr>
                <a:t>Takaful and Retakaful)</a:t>
              </a:r>
              <a:endParaRPr lang="en-US" sz="1600" b="1" dirty="0">
                <a:solidFill>
                  <a:schemeClr val="tx1">
                    <a:lumMod val="50000"/>
                    <a:lumOff val="50000"/>
                  </a:schemeClr>
                </a:solidFill>
                <a:latin typeface="Arial Black" panose="020B0A04020102020204" pitchFamily="34" charset="0"/>
                <a:ea typeface="Adobe Gothic Std B" panose="020B0800000000000000" pitchFamily="34" charset="-128"/>
                <a:cs typeface="Arial" panose="020B0604020202020204" pitchFamily="34" charset="0"/>
              </a:endParaRPr>
            </a:p>
          </p:txBody>
        </p:sp>
        <p:sp>
          <p:nvSpPr>
            <p:cNvPr id="50" name="TextBox 255"/>
            <p:cNvSpPr txBox="1"/>
            <p:nvPr/>
          </p:nvSpPr>
          <p:spPr>
            <a:xfrm>
              <a:off x="9720000" y="3960000"/>
              <a:ext cx="1440000" cy="360000"/>
            </a:xfrm>
            <a:prstGeom prst="rect">
              <a:avLst/>
            </a:prstGeom>
            <a:noFill/>
          </p:spPr>
          <p:txBody>
            <a:bodyPr wrap="square" rtlCol="0" anchor="ctr">
              <a:noAutofit/>
            </a:bodyPr>
            <a:lstStyle/>
            <a:p>
              <a:pPr algn="r">
                <a:defRPr/>
              </a:pPr>
              <a:r>
                <a:rPr lang="en-US" sz="1600" b="1" kern="0" dirty="0">
                  <a:solidFill>
                    <a:srgbClr val="B00400"/>
                  </a:solidFill>
                  <a:latin typeface="Arial Black" panose="020B0A04020102020204" pitchFamily="34" charset="0"/>
                  <a:cs typeface="Arial" panose="020B0604020202020204" pitchFamily="34" charset="0"/>
                </a:rPr>
                <a:t>R-Topic 06</a:t>
              </a:r>
            </a:p>
          </p:txBody>
        </p:sp>
        <p:pic>
          <p:nvPicPr>
            <p:cNvPr id="51" name="Image 50"/>
            <p:cNvPicPr>
              <a:picLocks noChangeAspect="1"/>
            </p:cNvPicPr>
            <p:nvPr/>
          </p:nvPicPr>
          <p:blipFill>
            <a:blip r:embed="rId9" cstate="print">
              <a:duotone>
                <a:schemeClr val="accent4">
                  <a:shade val="45000"/>
                  <a:satMod val="135000"/>
                </a:schemeClr>
                <a:prstClr val="white"/>
              </a:duotone>
              <a:extLst>
                <a:ext uri="{28A0092B-C50C-407E-A947-70E740481C1C}">
                  <a14:useLocalDpi xmlns:a14="http://schemas.microsoft.com/office/drawing/2010/main" val="0"/>
                </a:ext>
              </a:extLst>
            </a:blip>
            <a:stretch>
              <a:fillRect/>
            </a:stretch>
          </p:blipFill>
          <p:spPr>
            <a:xfrm>
              <a:off x="7272000" y="4338556"/>
              <a:ext cx="1008000" cy="1008000"/>
            </a:xfrm>
            <a:prstGeom prst="rect">
              <a:avLst/>
            </a:prstGeom>
          </p:spPr>
        </p:pic>
        <p:sp>
          <p:nvSpPr>
            <p:cNvPr id="52" name="Rectangle 51"/>
            <p:cNvSpPr/>
            <p:nvPr/>
          </p:nvSpPr>
          <p:spPr>
            <a:xfrm>
              <a:off x="7208424" y="3960000"/>
              <a:ext cx="4320148" cy="1440000"/>
            </a:xfrm>
            <a:prstGeom prst="rect">
              <a:avLst/>
            </a:prstGeom>
            <a:no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grpSp>
      <p:sp>
        <p:nvSpPr>
          <p:cNvPr id="4" name="ZoneTexte 3"/>
          <p:cNvSpPr txBox="1"/>
          <p:nvPr/>
        </p:nvSpPr>
        <p:spPr>
          <a:xfrm>
            <a:off x="5596606" y="1291801"/>
            <a:ext cx="827999" cy="1440000"/>
          </a:xfrm>
          <a:prstGeom prst="rect">
            <a:avLst/>
          </a:prstGeom>
          <a:noFill/>
          <a:ln w="12700">
            <a:solidFill>
              <a:schemeClr val="bg1">
                <a:lumMod val="50000"/>
              </a:schemeClr>
            </a:solidFill>
          </a:ln>
        </p:spPr>
        <p:txBody>
          <a:bodyPr wrap="square" lIns="0" rIns="0" rtlCol="0" anchor="ctr" anchorCtr="0">
            <a:noAutofit/>
          </a:bodyPr>
          <a:lstStyle/>
          <a:p>
            <a:pPr algn="ctr"/>
            <a:r>
              <a:rPr lang="fr-FR" sz="1600" dirty="0" smtClean="0">
                <a:solidFill>
                  <a:schemeClr val="tx1">
                    <a:lumMod val="50000"/>
                    <a:lumOff val="50000"/>
                  </a:schemeClr>
                </a:solidFill>
              </a:rPr>
              <a:t>3 issues</a:t>
            </a:r>
            <a:endParaRPr lang="fr-FR" sz="1600" dirty="0">
              <a:solidFill>
                <a:schemeClr val="tx1">
                  <a:lumMod val="50000"/>
                  <a:lumOff val="50000"/>
                </a:schemeClr>
              </a:solidFill>
            </a:endParaRPr>
          </a:p>
        </p:txBody>
      </p:sp>
      <p:sp>
        <p:nvSpPr>
          <p:cNvPr id="78" name="ZoneTexte 77"/>
          <p:cNvSpPr txBox="1"/>
          <p:nvPr/>
        </p:nvSpPr>
        <p:spPr>
          <a:xfrm>
            <a:off x="5598103" y="2911801"/>
            <a:ext cx="827999" cy="1440000"/>
          </a:xfrm>
          <a:prstGeom prst="rect">
            <a:avLst/>
          </a:prstGeom>
          <a:noFill/>
          <a:ln w="12700">
            <a:solidFill>
              <a:schemeClr val="bg1">
                <a:lumMod val="50000"/>
              </a:schemeClr>
            </a:solidFill>
          </a:ln>
        </p:spPr>
        <p:txBody>
          <a:bodyPr wrap="square" lIns="0" rIns="0" rtlCol="0" anchor="ctr" anchorCtr="0">
            <a:noAutofit/>
          </a:bodyPr>
          <a:lstStyle/>
          <a:p>
            <a:pPr algn="ctr"/>
            <a:r>
              <a:rPr lang="fr-FR" sz="1600" dirty="0" smtClean="0">
                <a:solidFill>
                  <a:schemeClr val="tx1">
                    <a:lumMod val="50000"/>
                    <a:lumOff val="50000"/>
                  </a:schemeClr>
                </a:solidFill>
              </a:rPr>
              <a:t>4 issues</a:t>
            </a:r>
            <a:endParaRPr lang="fr-FR" sz="1600" dirty="0">
              <a:solidFill>
                <a:schemeClr val="tx1">
                  <a:lumMod val="50000"/>
                  <a:lumOff val="50000"/>
                </a:schemeClr>
              </a:solidFill>
            </a:endParaRPr>
          </a:p>
        </p:txBody>
      </p:sp>
      <p:sp>
        <p:nvSpPr>
          <p:cNvPr id="79" name="ZoneTexte 78"/>
          <p:cNvSpPr txBox="1"/>
          <p:nvPr/>
        </p:nvSpPr>
        <p:spPr>
          <a:xfrm>
            <a:off x="5598102" y="4531801"/>
            <a:ext cx="827999" cy="1440000"/>
          </a:xfrm>
          <a:prstGeom prst="rect">
            <a:avLst/>
          </a:prstGeom>
          <a:noFill/>
          <a:ln w="12700">
            <a:solidFill>
              <a:schemeClr val="bg1">
                <a:lumMod val="50000"/>
              </a:schemeClr>
            </a:solidFill>
          </a:ln>
        </p:spPr>
        <p:txBody>
          <a:bodyPr wrap="square" lIns="0" rIns="0" rtlCol="0" anchor="ctr" anchorCtr="0">
            <a:noAutofit/>
          </a:bodyPr>
          <a:lstStyle/>
          <a:p>
            <a:pPr algn="ctr"/>
            <a:r>
              <a:rPr lang="fr-FR" sz="1600" dirty="0" smtClean="0">
                <a:solidFill>
                  <a:schemeClr val="tx1">
                    <a:lumMod val="50000"/>
                    <a:lumOff val="50000"/>
                  </a:schemeClr>
                </a:solidFill>
              </a:rPr>
              <a:t>2 issues</a:t>
            </a:r>
            <a:endParaRPr lang="fr-FR" sz="1600" dirty="0">
              <a:solidFill>
                <a:schemeClr val="tx1">
                  <a:lumMod val="50000"/>
                  <a:lumOff val="50000"/>
                </a:schemeClr>
              </a:solidFill>
            </a:endParaRPr>
          </a:p>
        </p:txBody>
      </p:sp>
      <p:sp>
        <p:nvSpPr>
          <p:cNvPr id="80" name="ZoneTexte 79"/>
          <p:cNvSpPr txBox="1"/>
          <p:nvPr/>
        </p:nvSpPr>
        <p:spPr>
          <a:xfrm>
            <a:off x="10956203" y="1291801"/>
            <a:ext cx="827999" cy="1440000"/>
          </a:xfrm>
          <a:prstGeom prst="rect">
            <a:avLst/>
          </a:prstGeom>
          <a:noFill/>
          <a:ln w="12700">
            <a:solidFill>
              <a:schemeClr val="bg1">
                <a:lumMod val="50000"/>
              </a:schemeClr>
            </a:solidFill>
          </a:ln>
        </p:spPr>
        <p:txBody>
          <a:bodyPr wrap="square" lIns="0" rIns="0" rtlCol="0" anchor="ctr" anchorCtr="0">
            <a:noAutofit/>
          </a:bodyPr>
          <a:lstStyle/>
          <a:p>
            <a:pPr algn="ctr"/>
            <a:r>
              <a:rPr lang="fr-FR" sz="1600" dirty="0" smtClean="0">
                <a:solidFill>
                  <a:schemeClr val="tx1">
                    <a:lumMod val="50000"/>
                    <a:lumOff val="50000"/>
                  </a:schemeClr>
                </a:solidFill>
              </a:rPr>
              <a:t>2 issues</a:t>
            </a:r>
            <a:endParaRPr lang="fr-FR" sz="1600" dirty="0">
              <a:solidFill>
                <a:schemeClr val="tx1">
                  <a:lumMod val="50000"/>
                  <a:lumOff val="50000"/>
                </a:schemeClr>
              </a:solidFill>
            </a:endParaRPr>
          </a:p>
        </p:txBody>
      </p:sp>
      <p:sp>
        <p:nvSpPr>
          <p:cNvPr id="81" name="ZoneTexte 80"/>
          <p:cNvSpPr txBox="1"/>
          <p:nvPr/>
        </p:nvSpPr>
        <p:spPr>
          <a:xfrm>
            <a:off x="10956235" y="2911801"/>
            <a:ext cx="827999" cy="1440000"/>
          </a:xfrm>
          <a:prstGeom prst="rect">
            <a:avLst/>
          </a:prstGeom>
          <a:noFill/>
          <a:ln w="12700">
            <a:solidFill>
              <a:schemeClr val="bg1">
                <a:lumMod val="50000"/>
              </a:schemeClr>
            </a:solidFill>
          </a:ln>
        </p:spPr>
        <p:txBody>
          <a:bodyPr wrap="square" lIns="0" rIns="0" rtlCol="0" anchor="ctr" anchorCtr="0">
            <a:noAutofit/>
          </a:bodyPr>
          <a:lstStyle/>
          <a:p>
            <a:pPr algn="ctr"/>
            <a:r>
              <a:rPr lang="fr-FR" sz="1600" dirty="0" smtClean="0">
                <a:solidFill>
                  <a:schemeClr val="tx1">
                    <a:lumMod val="50000"/>
                    <a:lumOff val="50000"/>
                  </a:schemeClr>
                </a:solidFill>
              </a:rPr>
              <a:t>6 issues</a:t>
            </a:r>
            <a:endParaRPr lang="fr-FR" sz="1600" dirty="0">
              <a:solidFill>
                <a:schemeClr val="tx1">
                  <a:lumMod val="50000"/>
                  <a:lumOff val="50000"/>
                </a:schemeClr>
              </a:solidFill>
            </a:endParaRPr>
          </a:p>
        </p:txBody>
      </p:sp>
      <p:sp>
        <p:nvSpPr>
          <p:cNvPr id="82" name="ZoneTexte 81"/>
          <p:cNvSpPr txBox="1"/>
          <p:nvPr/>
        </p:nvSpPr>
        <p:spPr>
          <a:xfrm>
            <a:off x="10967224" y="4531801"/>
            <a:ext cx="827999" cy="1440000"/>
          </a:xfrm>
          <a:prstGeom prst="rect">
            <a:avLst/>
          </a:prstGeom>
          <a:noFill/>
          <a:ln w="12700">
            <a:solidFill>
              <a:schemeClr val="bg1">
                <a:lumMod val="50000"/>
              </a:schemeClr>
            </a:solidFill>
          </a:ln>
        </p:spPr>
        <p:txBody>
          <a:bodyPr wrap="square" lIns="0" rIns="0" rtlCol="0" anchor="ctr" anchorCtr="0">
            <a:noAutofit/>
          </a:bodyPr>
          <a:lstStyle/>
          <a:p>
            <a:pPr algn="ctr"/>
            <a:r>
              <a:rPr lang="fr-FR" sz="1600" dirty="0" smtClean="0">
                <a:solidFill>
                  <a:schemeClr val="tx1">
                    <a:lumMod val="50000"/>
                    <a:lumOff val="50000"/>
                  </a:schemeClr>
                </a:solidFill>
              </a:rPr>
              <a:t>3 issues</a:t>
            </a:r>
            <a:endParaRPr lang="fr-FR" sz="1600" dirty="0">
              <a:solidFill>
                <a:schemeClr val="tx1">
                  <a:lumMod val="50000"/>
                  <a:lumOff val="50000"/>
                </a:schemeClr>
              </a:solidFill>
            </a:endParaRPr>
          </a:p>
        </p:txBody>
      </p:sp>
      <p:sp>
        <p:nvSpPr>
          <p:cNvPr id="83" name="ZoneTexte 82"/>
          <p:cNvSpPr txBox="1"/>
          <p:nvPr/>
        </p:nvSpPr>
        <p:spPr>
          <a:xfrm>
            <a:off x="1096606" y="6151801"/>
            <a:ext cx="10698617" cy="497082"/>
          </a:xfrm>
          <a:prstGeom prst="rect">
            <a:avLst/>
          </a:prstGeom>
          <a:ln/>
        </p:spPr>
        <p:style>
          <a:lnRef idx="2">
            <a:schemeClr val="accent6">
              <a:shade val="50000"/>
            </a:schemeClr>
          </a:lnRef>
          <a:fillRef idx="1">
            <a:schemeClr val="accent6"/>
          </a:fillRef>
          <a:effectRef idx="0">
            <a:schemeClr val="accent6"/>
          </a:effectRef>
          <a:fontRef idx="minor">
            <a:schemeClr val="lt1"/>
          </a:fontRef>
        </p:style>
        <p:txBody>
          <a:bodyPr wrap="square" lIns="0" rIns="0" rtlCol="0" anchor="ctr" anchorCtr="0">
            <a:noAutofit/>
          </a:bodyPr>
          <a:lstStyle/>
          <a:p>
            <a:pPr algn="ctr"/>
            <a:r>
              <a:rPr lang="en-US" sz="1600" b="1" dirty="0" smtClean="0">
                <a:solidFill>
                  <a:schemeClr val="bg1"/>
                </a:solidFill>
                <a:latin typeface="Arial Black" panose="020B0A04020102020204" pitchFamily="34" charset="0"/>
              </a:rPr>
              <a:t>General </a:t>
            </a:r>
            <a:r>
              <a:rPr lang="en-US" sz="1600" b="1" dirty="0">
                <a:solidFill>
                  <a:schemeClr val="bg1"/>
                </a:solidFill>
                <a:latin typeface="Arial Black" panose="020B0A04020102020204" pitchFamily="34" charset="0"/>
              </a:rPr>
              <a:t>recommendations to account for Islamic finance activities</a:t>
            </a:r>
          </a:p>
        </p:txBody>
      </p:sp>
      <p:sp>
        <p:nvSpPr>
          <p:cNvPr id="3" name="Right Arrow 2"/>
          <p:cNvSpPr/>
          <p:nvPr/>
        </p:nvSpPr>
        <p:spPr>
          <a:xfrm>
            <a:off x="313765" y="6151802"/>
            <a:ext cx="690282" cy="497082"/>
          </a:xfrm>
          <a:prstGeom prst="right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92829972"/>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56BF39B5-B7AD-4B0C-9470-C627CB4871F4}"/>
              </a:ext>
            </a:extLst>
          </p:cNvPr>
          <p:cNvSpPr>
            <a:spLocks noGrp="1"/>
          </p:cNvSpPr>
          <p:nvPr>
            <p:ph type="body" sz="quarter" idx="10"/>
          </p:nvPr>
        </p:nvSpPr>
        <p:spPr/>
        <p:txBody>
          <a:bodyPr>
            <a:normAutofit/>
          </a:bodyPr>
          <a:lstStyle/>
          <a:p>
            <a:pPr marL="0" lvl="1" indent="0">
              <a:buNone/>
            </a:pPr>
            <a:r>
              <a:rPr lang="en-US" sz="1800" dirty="0" smtClean="0"/>
              <a:t>The guidance note focuses on main </a:t>
            </a:r>
            <a:r>
              <a:rPr lang="en-US" sz="1800" b="1" dirty="0" smtClean="0"/>
              <a:t>conceptual aspects </a:t>
            </a:r>
            <a:r>
              <a:rPr lang="en-US" sz="1800" dirty="0"/>
              <a:t>to capture </a:t>
            </a:r>
            <a:r>
              <a:rPr lang="en-US" sz="1800" dirty="0" smtClean="0"/>
              <a:t>Islamic </a:t>
            </a:r>
            <a:r>
              <a:rPr lang="en-US" sz="1800" dirty="0"/>
              <a:t>financial transactions, other flows and </a:t>
            </a:r>
            <a:r>
              <a:rPr lang="en-US" sz="1800" dirty="0" smtClean="0"/>
              <a:t>positions. Further </a:t>
            </a:r>
            <a:r>
              <a:rPr lang="en-US" sz="1800" dirty="0"/>
              <a:t>guidance on </a:t>
            </a:r>
            <a:r>
              <a:rPr lang="en-US" sz="1800" b="1" dirty="0"/>
              <a:t>practical </a:t>
            </a:r>
            <a:r>
              <a:rPr lang="en-US" sz="1800" b="1" dirty="0" smtClean="0"/>
              <a:t>aspects </a:t>
            </a:r>
            <a:r>
              <a:rPr lang="en-US" sz="1800" dirty="0" smtClean="0"/>
              <a:t>may be needed for </a:t>
            </a:r>
            <a:r>
              <a:rPr lang="en-US" sz="1800" dirty="0"/>
              <a:t>implementation in </a:t>
            </a:r>
            <a:r>
              <a:rPr lang="en-US" sz="1800" dirty="0" smtClean="0"/>
              <a:t>countries with widespread </a:t>
            </a:r>
            <a:r>
              <a:rPr lang="en-US" sz="1800" dirty="0"/>
              <a:t>Islamic financial </a:t>
            </a:r>
            <a:r>
              <a:rPr lang="en-US" sz="1800" dirty="0" smtClean="0"/>
              <a:t>activities. Two general recommendations are therefore suggested:</a:t>
            </a:r>
          </a:p>
          <a:p>
            <a:pPr lvl="1"/>
            <a:endParaRPr lang="en-US" sz="1800" dirty="0"/>
          </a:p>
          <a:p>
            <a:pPr lvl="1"/>
            <a:r>
              <a:rPr lang="en-US" sz="1800" dirty="0" smtClean="0"/>
              <a:t>Include </a:t>
            </a:r>
            <a:r>
              <a:rPr lang="en-US" sz="1800" dirty="0"/>
              <a:t>a </a:t>
            </a:r>
            <a:r>
              <a:rPr lang="en-US" sz="1800" b="1" dirty="0"/>
              <a:t>special section or an appendix on Islamic finance </a:t>
            </a:r>
            <a:r>
              <a:rPr lang="en-US" sz="1800" dirty="0"/>
              <a:t>in the updated SNA and BPM which highlights the differences between conventional and Islamic finance,  brings together all the entries in the accounts connected with Islamic finance and explains their </a:t>
            </a:r>
            <a:r>
              <a:rPr lang="en-US" sz="1800" dirty="0" smtClean="0"/>
              <a:t>interconnections</a:t>
            </a:r>
          </a:p>
          <a:p>
            <a:pPr lvl="1"/>
            <a:endParaRPr lang="en-US" sz="1800" dirty="0"/>
          </a:p>
          <a:p>
            <a:pPr lvl="1"/>
            <a:r>
              <a:rPr lang="en-US" sz="1800" dirty="0" smtClean="0"/>
              <a:t>Develop </a:t>
            </a:r>
            <a:r>
              <a:rPr lang="en-US" sz="1800" dirty="0"/>
              <a:t>an Islamic finance </a:t>
            </a:r>
            <a:r>
              <a:rPr lang="en-US" sz="1800" b="1" dirty="0"/>
              <a:t>compilation guide</a:t>
            </a:r>
            <a:endParaRPr lang="en-US" sz="1800" b="1" dirty="0" smtClean="0"/>
          </a:p>
        </p:txBody>
      </p:sp>
      <p:pic>
        <p:nvPicPr>
          <p:cNvPr id="5" name="Image 4"/>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a:off x="180000" y="549135"/>
            <a:ext cx="900000" cy="900000"/>
          </a:xfrm>
          <a:prstGeom prst="rect">
            <a:avLst/>
          </a:prstGeom>
        </p:spPr>
      </p:pic>
      <p:sp>
        <p:nvSpPr>
          <p:cNvPr id="6" name="Title 1">
            <a:extLst>
              <a:ext uri="{FF2B5EF4-FFF2-40B4-BE49-F238E27FC236}">
                <a16:creationId xmlns:a16="http://schemas.microsoft.com/office/drawing/2014/main" id="{8C58D097-D70A-4B79-B4E3-414F75088543}"/>
              </a:ext>
            </a:extLst>
          </p:cNvPr>
          <p:cNvSpPr>
            <a:spLocks noGrp="1"/>
          </p:cNvSpPr>
          <p:nvPr>
            <p:ph type="title"/>
          </p:nvPr>
        </p:nvSpPr>
        <p:spPr>
          <a:xfrm>
            <a:off x="1239838" y="491385"/>
            <a:ext cx="9715500" cy="978486"/>
          </a:xfrm>
        </p:spPr>
        <p:txBody>
          <a:bodyPr>
            <a:normAutofit/>
          </a:bodyPr>
          <a:lstStyle/>
          <a:p>
            <a:pPr>
              <a:lnSpc>
                <a:spcPct val="100000"/>
              </a:lnSpc>
            </a:pPr>
            <a:r>
              <a:rPr lang="en-US" dirty="0" smtClean="0"/>
              <a:t>General recommendations:</a:t>
            </a:r>
            <a:endParaRPr lang="en-US" sz="1800" dirty="0">
              <a:solidFill>
                <a:srgbClr val="009CDE"/>
              </a:solidFill>
            </a:endParaRPr>
          </a:p>
        </p:txBody>
      </p:sp>
    </p:spTree>
    <p:extLst>
      <p:ext uri="{BB962C8B-B14F-4D97-AF65-F5344CB8AC3E}">
        <p14:creationId xmlns:p14="http://schemas.microsoft.com/office/powerpoint/2010/main" val="73126059"/>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8C58D097-D70A-4B79-B4E3-414F75088543}"/>
              </a:ext>
            </a:extLst>
          </p:cNvPr>
          <p:cNvSpPr>
            <a:spLocks noGrp="1"/>
          </p:cNvSpPr>
          <p:nvPr>
            <p:ph type="title"/>
          </p:nvPr>
        </p:nvSpPr>
        <p:spPr>
          <a:xfrm>
            <a:off x="1239838" y="491385"/>
            <a:ext cx="9715500" cy="978486"/>
          </a:xfrm>
        </p:spPr>
        <p:txBody>
          <a:bodyPr>
            <a:normAutofit/>
          </a:bodyPr>
          <a:lstStyle/>
          <a:p>
            <a:pPr>
              <a:lnSpc>
                <a:spcPct val="100000"/>
              </a:lnSpc>
            </a:pPr>
            <a:r>
              <a:rPr lang="en-US" dirty="0"/>
              <a:t>Results </a:t>
            </a:r>
            <a:r>
              <a:rPr lang="en-US" dirty="0" smtClean="0"/>
              <a:t>for the general recommendations:</a:t>
            </a:r>
            <a:endParaRPr lang="en-US" sz="1800" dirty="0">
              <a:solidFill>
                <a:srgbClr val="009CDE"/>
              </a:solidFill>
            </a:endParaRPr>
          </a:p>
        </p:txBody>
      </p:sp>
      <p:pic>
        <p:nvPicPr>
          <p:cNvPr id="5" name="Image 4"/>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a:off x="180000" y="549135"/>
            <a:ext cx="900000" cy="900000"/>
          </a:xfrm>
          <a:prstGeom prst="rect">
            <a:avLst/>
          </a:prstGeom>
        </p:spPr>
      </p:pic>
      <p:graphicFrame>
        <p:nvGraphicFramePr>
          <p:cNvPr id="8" name="Graphique 1">
            <a:extLst>
              <a:ext uri="{FF2B5EF4-FFF2-40B4-BE49-F238E27FC236}">
                <a16:creationId xmlns:a16="http://schemas.microsoft.com/office/drawing/2014/main" id="{00000000-0008-0000-0900-000002000000}"/>
              </a:ext>
            </a:extLst>
          </p:cNvPr>
          <p:cNvGraphicFramePr>
            <a:graphicFrameLocks/>
          </p:cNvGraphicFramePr>
          <p:nvPr>
            <p:extLst/>
          </p:nvPr>
        </p:nvGraphicFramePr>
        <p:xfrm>
          <a:off x="897147" y="2332187"/>
          <a:ext cx="9739223" cy="4008227"/>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702186173"/>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Arguments:</a:t>
            </a:r>
            <a:endParaRPr lang="en-US" dirty="0"/>
          </a:p>
        </p:txBody>
      </p:sp>
      <p:sp>
        <p:nvSpPr>
          <p:cNvPr id="4" name="Text Placeholder 3"/>
          <p:cNvSpPr>
            <a:spLocks noGrp="1"/>
          </p:cNvSpPr>
          <p:nvPr>
            <p:ph type="body" sz="quarter" idx="10"/>
          </p:nvPr>
        </p:nvSpPr>
        <p:spPr/>
        <p:txBody>
          <a:bodyPr/>
          <a:lstStyle/>
          <a:p>
            <a:endParaRPr lang="en-US" dirty="0" smtClean="0"/>
          </a:p>
          <a:p>
            <a:endParaRPr lang="en-US" dirty="0"/>
          </a:p>
          <a:p>
            <a:endParaRPr lang="en-US" dirty="0"/>
          </a:p>
        </p:txBody>
      </p:sp>
      <p:sp>
        <p:nvSpPr>
          <p:cNvPr id="9" name="Text Placeholder 8"/>
          <p:cNvSpPr>
            <a:spLocks noGrp="1"/>
          </p:cNvSpPr>
          <p:nvPr>
            <p:ph type="body" sz="quarter" idx="13"/>
          </p:nvPr>
        </p:nvSpPr>
        <p:spPr>
          <a:xfrm>
            <a:off x="1084079" y="1469871"/>
            <a:ext cx="3876114" cy="5048509"/>
          </a:xfrm>
          <a:ln w="28575">
            <a:solidFill>
              <a:schemeClr val="accent5">
                <a:lumMod val="75000"/>
              </a:schemeClr>
            </a:solidFill>
          </a:ln>
        </p:spPr>
        <p:txBody>
          <a:bodyPr>
            <a:normAutofit/>
          </a:bodyPr>
          <a:lstStyle/>
          <a:p>
            <a:endParaRPr lang="en-US" dirty="0" smtClean="0"/>
          </a:p>
          <a:p>
            <a:endParaRPr lang="en-US" dirty="0"/>
          </a:p>
          <a:p>
            <a:pPr marL="285750" indent="-285750">
              <a:buFont typeface="Wingdings" panose="05000000000000000000" pitchFamily="2" charset="2"/>
              <a:buChar char="Ø"/>
            </a:pPr>
            <a:r>
              <a:rPr lang="en-US" dirty="0" smtClean="0"/>
              <a:t> Provides clear elaboration on the differences and interconnections between conventional and Islamic finance and how this will be reconciled in the updated SNA and BPM.</a:t>
            </a:r>
          </a:p>
          <a:p>
            <a:pPr marL="285750" indent="-285750">
              <a:buFont typeface="Wingdings" panose="05000000000000000000" pitchFamily="2" charset="2"/>
              <a:buChar char="Ø"/>
            </a:pPr>
            <a:r>
              <a:rPr lang="en-US" dirty="0"/>
              <a:t> </a:t>
            </a:r>
            <a:r>
              <a:rPr lang="en-US" dirty="0" smtClean="0"/>
              <a:t>This will provide more context and clarity as well as guidance.</a:t>
            </a:r>
          </a:p>
          <a:p>
            <a:pPr marL="285750" indent="-285750">
              <a:buFont typeface="Wingdings" panose="05000000000000000000" pitchFamily="2" charset="2"/>
              <a:buChar char="Ø"/>
            </a:pPr>
            <a:r>
              <a:rPr lang="en-US" dirty="0"/>
              <a:t> </a:t>
            </a:r>
            <a:r>
              <a:rPr lang="en-US" dirty="0" smtClean="0"/>
              <a:t>This will assist compilers to understand the functioning of Islamic accounts.</a:t>
            </a:r>
            <a:endParaRPr lang="en-US" dirty="0"/>
          </a:p>
        </p:txBody>
      </p:sp>
      <p:pic>
        <p:nvPicPr>
          <p:cNvPr id="8" name="Picture 7"/>
          <p:cNvPicPr>
            <a:picLocks noChangeAspect="1"/>
          </p:cNvPicPr>
          <p:nvPr/>
        </p:nvPicPr>
        <p:blipFill>
          <a:blip r:embed="rId3"/>
          <a:stretch>
            <a:fillRect/>
          </a:stretch>
        </p:blipFill>
        <p:spPr>
          <a:xfrm>
            <a:off x="753037" y="1281953"/>
            <a:ext cx="3702424" cy="1100138"/>
          </a:xfrm>
          <a:prstGeom prst="rect">
            <a:avLst/>
          </a:prstGeom>
        </p:spPr>
      </p:pic>
      <p:sp>
        <p:nvSpPr>
          <p:cNvPr id="10" name="Text Placeholder 8"/>
          <p:cNvSpPr txBox="1">
            <a:spLocks/>
          </p:cNvSpPr>
          <p:nvPr/>
        </p:nvSpPr>
        <p:spPr>
          <a:xfrm>
            <a:off x="6445531" y="1469871"/>
            <a:ext cx="3876114" cy="5048509"/>
          </a:xfrm>
          <a:prstGeom prst="rect">
            <a:avLst/>
          </a:prstGeom>
          <a:ln w="28575">
            <a:solidFill>
              <a:schemeClr val="accent5">
                <a:lumMod val="75000"/>
              </a:schemeClr>
            </a:solidFill>
          </a:ln>
        </p:spPr>
        <p:txBody>
          <a:bodyPr vert="horz" lIns="0" tIns="137160" rIns="0" bIns="0" rtlCol="0">
            <a:normAutofit/>
          </a:bodyPr>
          <a:lstStyle>
            <a:lvl1pPr marL="0" indent="0" algn="l" defTabSz="914314" rtl="0" eaLnBrk="1" latinLnBrk="0" hangingPunct="1">
              <a:spcBef>
                <a:spcPts val="2400"/>
              </a:spcBef>
              <a:buClr>
                <a:schemeClr val="accent1"/>
              </a:buClr>
              <a:buSzPct val="110000"/>
              <a:buFont typeface="Wingdings" charset="2"/>
              <a:buNone/>
              <a:tabLst/>
              <a:defRPr sz="1800" kern="1200">
                <a:solidFill>
                  <a:schemeClr val="tx1"/>
                </a:solidFill>
                <a:latin typeface="+mn-lt"/>
                <a:ea typeface="+mn-ea"/>
                <a:cs typeface="+mn-cs"/>
              </a:defRPr>
            </a:lvl1pPr>
            <a:lvl2pPr marL="233363" indent="-233363" algn="l" defTabSz="914314" rtl="0" eaLnBrk="1" latinLnBrk="0" hangingPunct="1">
              <a:spcBef>
                <a:spcPts val="600"/>
              </a:spcBef>
              <a:buClr>
                <a:schemeClr val="accent1"/>
              </a:buClr>
              <a:buSzPct val="100000"/>
              <a:buFont typeface="Wingdings" pitchFamily="2" charset="2"/>
              <a:buChar char="§"/>
              <a:tabLst/>
              <a:defRPr sz="1800" kern="1200">
                <a:solidFill>
                  <a:schemeClr val="tx1"/>
                </a:solidFill>
                <a:latin typeface="+mn-lt"/>
                <a:ea typeface="+mn-ea"/>
                <a:cs typeface="+mn-cs"/>
              </a:defRPr>
            </a:lvl2pPr>
            <a:lvl3pPr marL="458788" marR="0" indent="-225425" algn="l" defTabSz="914314" rtl="0" eaLnBrk="1" fontAlgn="auto" latinLnBrk="0" hangingPunct="1">
              <a:lnSpc>
                <a:spcPct val="100000"/>
              </a:lnSpc>
              <a:spcBef>
                <a:spcPts val="600"/>
              </a:spcBef>
              <a:spcAft>
                <a:spcPts val="0"/>
              </a:spcAft>
              <a:buClr>
                <a:schemeClr val="bg1">
                  <a:lumMod val="50000"/>
                </a:schemeClr>
              </a:buClr>
              <a:buSzPct val="65000"/>
              <a:buFont typeface="ArialMT"/>
              <a:buChar char="►"/>
              <a:tabLst/>
              <a:defRPr sz="1800" kern="1200">
                <a:solidFill>
                  <a:schemeClr val="tx1"/>
                </a:solidFill>
                <a:latin typeface="+mn-lt"/>
                <a:ea typeface="+mn-ea"/>
                <a:cs typeface="+mn-cs"/>
              </a:defRPr>
            </a:lvl3pPr>
            <a:lvl4pPr marL="692150" indent="-233363" algn="l" defTabSz="914314" rtl="0" eaLnBrk="1" latinLnBrk="0" hangingPunct="1">
              <a:spcBef>
                <a:spcPts val="600"/>
              </a:spcBef>
              <a:buClr>
                <a:schemeClr val="accent1"/>
              </a:buClr>
              <a:buSzPct val="70000"/>
              <a:buFont typeface="LucidaGrande" charset="0"/>
              <a:buChar char="◆"/>
              <a:tabLst/>
              <a:defRPr sz="1800" kern="1200">
                <a:solidFill>
                  <a:schemeClr val="tx1"/>
                </a:solidFill>
                <a:latin typeface="+mn-lt"/>
                <a:ea typeface="+mn-ea"/>
                <a:cs typeface="+mn-cs"/>
              </a:defRPr>
            </a:lvl4pPr>
            <a:lvl5pPr marL="917575" indent="-225425" algn="l" defTabSz="914314" rtl="0" eaLnBrk="1" latinLnBrk="0" hangingPunct="1">
              <a:spcBef>
                <a:spcPts val="600"/>
              </a:spcBef>
              <a:buClr>
                <a:schemeClr val="bg1">
                  <a:lumMod val="50000"/>
                </a:schemeClr>
              </a:buClr>
              <a:buFont typeface=".HelveticaNeueDeskInterface-Regular"/>
              <a:buChar char="●"/>
              <a:tabLst/>
              <a:defRPr sz="1800" kern="1200">
                <a:solidFill>
                  <a:schemeClr val="tx1"/>
                </a:solidFill>
                <a:latin typeface="+mn-lt"/>
                <a:ea typeface="+mn-ea"/>
                <a:cs typeface="+mn-cs"/>
              </a:defRPr>
            </a:lvl5pPr>
            <a:lvl6pPr marL="2514364" indent="-228578" algn="l" defTabSz="914314"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522" indent="-228578" algn="l" defTabSz="914314"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679" indent="-228578" algn="l" defTabSz="914314"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835" indent="-228578" algn="l" defTabSz="914314"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dirty="0" smtClean="0"/>
          </a:p>
          <a:p>
            <a:endParaRPr lang="en-US" dirty="0" smtClean="0"/>
          </a:p>
          <a:p>
            <a:endParaRPr lang="en-US" dirty="0"/>
          </a:p>
          <a:p>
            <a:r>
              <a:rPr lang="en-US" dirty="0" smtClean="0"/>
              <a:t>Duplicate the content in the proposed compilation guide</a:t>
            </a:r>
          </a:p>
          <a:p>
            <a:r>
              <a:rPr lang="en-US" dirty="0" smtClean="0"/>
              <a:t>   Instead;</a:t>
            </a:r>
          </a:p>
          <a:p>
            <a:r>
              <a:rPr lang="en-US" dirty="0"/>
              <a:t> </a:t>
            </a:r>
            <a:r>
              <a:rPr lang="en-US" dirty="0" smtClean="0"/>
              <a:t>Developing the compilation guide only.</a:t>
            </a:r>
            <a:endParaRPr lang="en-US" dirty="0"/>
          </a:p>
        </p:txBody>
      </p:sp>
      <p:pic>
        <p:nvPicPr>
          <p:cNvPr id="11" name="Picture 10"/>
          <p:cNvPicPr>
            <a:picLocks noChangeAspect="1"/>
          </p:cNvPicPr>
          <p:nvPr/>
        </p:nvPicPr>
        <p:blipFill>
          <a:blip r:embed="rId4"/>
          <a:stretch>
            <a:fillRect/>
          </a:stretch>
        </p:blipFill>
        <p:spPr>
          <a:xfrm>
            <a:off x="6298639" y="1171017"/>
            <a:ext cx="1739245" cy="1322010"/>
          </a:xfrm>
          <a:prstGeom prst="rect">
            <a:avLst/>
          </a:prstGeom>
          <a:ln w="19050">
            <a:solidFill>
              <a:schemeClr val="tx1"/>
            </a:solidFill>
          </a:ln>
        </p:spPr>
      </p:pic>
      <p:sp>
        <p:nvSpPr>
          <p:cNvPr id="12" name="Rounded Rectangle 11"/>
          <p:cNvSpPr/>
          <p:nvPr/>
        </p:nvSpPr>
        <p:spPr>
          <a:xfrm>
            <a:off x="8061231" y="1495301"/>
            <a:ext cx="1957763" cy="546847"/>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b="1" dirty="0" smtClean="0"/>
              <a:t>Undecided</a:t>
            </a:r>
            <a:endParaRPr lang="en-US" b="1" dirty="0"/>
          </a:p>
        </p:txBody>
      </p:sp>
    </p:spTree>
    <p:extLst>
      <p:ext uri="{BB962C8B-B14F-4D97-AF65-F5344CB8AC3E}">
        <p14:creationId xmlns:p14="http://schemas.microsoft.com/office/powerpoint/2010/main" val="2706317511"/>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GB" dirty="0" smtClean="0">
                <a:solidFill>
                  <a:srgbClr val="FF0000"/>
                </a:solidFill>
              </a:rPr>
              <a:t>Experimentation and Testing</a:t>
            </a:r>
            <a:endParaRPr lang="en-US" dirty="0">
              <a:solidFill>
                <a:srgbClr val="FF0000"/>
              </a:solidFill>
            </a:endParaRPr>
          </a:p>
        </p:txBody>
      </p:sp>
    </p:spTree>
    <p:extLst>
      <p:ext uri="{BB962C8B-B14F-4D97-AF65-F5344CB8AC3E}">
        <p14:creationId xmlns:p14="http://schemas.microsoft.com/office/powerpoint/2010/main" val="1068380002"/>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a:off x="180000" y="549135"/>
            <a:ext cx="900000" cy="900000"/>
          </a:xfrm>
          <a:prstGeom prst="rect">
            <a:avLst/>
          </a:prstGeom>
        </p:spPr>
      </p:pic>
      <p:sp>
        <p:nvSpPr>
          <p:cNvPr id="6" name="Title 1">
            <a:extLst>
              <a:ext uri="{FF2B5EF4-FFF2-40B4-BE49-F238E27FC236}">
                <a16:creationId xmlns:a16="http://schemas.microsoft.com/office/drawing/2014/main" id="{8C58D097-D70A-4B79-B4E3-414F75088543}"/>
              </a:ext>
            </a:extLst>
          </p:cNvPr>
          <p:cNvSpPr>
            <a:spLocks noGrp="1"/>
          </p:cNvSpPr>
          <p:nvPr>
            <p:ph type="title"/>
          </p:nvPr>
        </p:nvSpPr>
        <p:spPr>
          <a:xfrm>
            <a:off x="1239838" y="491385"/>
            <a:ext cx="9715500" cy="978486"/>
          </a:xfrm>
        </p:spPr>
        <p:txBody>
          <a:bodyPr>
            <a:normAutofit/>
          </a:bodyPr>
          <a:lstStyle/>
          <a:p>
            <a:pPr>
              <a:lnSpc>
                <a:spcPct val="100000"/>
              </a:lnSpc>
            </a:pPr>
            <a:r>
              <a:rPr lang="en-US" sz="2000" dirty="0" smtClean="0">
                <a:solidFill>
                  <a:srgbClr val="009CDE"/>
                </a:solidFill>
              </a:rPr>
              <a:t>Testing </a:t>
            </a:r>
            <a:r>
              <a:rPr lang="en-US" sz="2000" dirty="0">
                <a:solidFill>
                  <a:srgbClr val="009CDE"/>
                </a:solidFill>
              </a:rPr>
              <a:t>and experimentation exercises</a:t>
            </a:r>
            <a:br>
              <a:rPr lang="en-US" sz="2000" dirty="0">
                <a:solidFill>
                  <a:srgbClr val="009CDE"/>
                </a:solidFill>
              </a:rPr>
            </a:br>
            <a:r>
              <a:rPr lang="en-US" dirty="0" smtClean="0"/>
              <a:t>Volunteers</a:t>
            </a:r>
            <a:endParaRPr lang="en-US" sz="1800" dirty="0">
              <a:solidFill>
                <a:srgbClr val="009CDE"/>
              </a:solidFill>
            </a:endParaRPr>
          </a:p>
        </p:txBody>
      </p:sp>
      <p:graphicFrame>
        <p:nvGraphicFramePr>
          <p:cNvPr id="7" name="Graphique 1">
            <a:extLst>
              <a:ext uri="{FF2B5EF4-FFF2-40B4-BE49-F238E27FC236}">
                <a16:creationId xmlns:a16="http://schemas.microsoft.com/office/drawing/2014/main" id="{00000000-0008-0000-0A00-000002000000}"/>
              </a:ext>
            </a:extLst>
          </p:cNvPr>
          <p:cNvGraphicFramePr>
            <a:graphicFrameLocks/>
          </p:cNvGraphicFramePr>
          <p:nvPr>
            <p:extLst/>
          </p:nvPr>
        </p:nvGraphicFramePr>
        <p:xfrm>
          <a:off x="1080000" y="2168999"/>
          <a:ext cx="4368300" cy="3669825"/>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9" name="Graphique 2">
            <a:extLst>
              <a:ext uri="{FF2B5EF4-FFF2-40B4-BE49-F238E27FC236}">
                <a16:creationId xmlns:a16="http://schemas.microsoft.com/office/drawing/2014/main" id="{00000000-0008-0000-0A00-000003000000}"/>
              </a:ext>
            </a:extLst>
          </p:cNvPr>
          <p:cNvGraphicFramePr>
            <a:graphicFrameLocks/>
          </p:cNvGraphicFramePr>
          <p:nvPr>
            <p:extLst/>
          </p:nvPr>
        </p:nvGraphicFramePr>
        <p:xfrm>
          <a:off x="6638925" y="2204397"/>
          <a:ext cx="4229100" cy="3634427"/>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1938440230"/>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Previous Empirical Tests:</a:t>
            </a:r>
            <a:endParaRPr lang="en-US" dirty="0"/>
          </a:p>
        </p:txBody>
      </p:sp>
      <p:sp>
        <p:nvSpPr>
          <p:cNvPr id="4" name="Text Placeholder 3"/>
          <p:cNvSpPr>
            <a:spLocks noGrp="1"/>
          </p:cNvSpPr>
          <p:nvPr>
            <p:ph type="body" sz="quarter" idx="10"/>
          </p:nvPr>
        </p:nvSpPr>
        <p:spPr/>
        <p:txBody>
          <a:bodyPr>
            <a:normAutofit fontScale="92500" lnSpcReduction="20000"/>
          </a:bodyPr>
          <a:lstStyle/>
          <a:p>
            <a:r>
              <a:rPr lang="en-GB" sz="2400" b="1" dirty="0" smtClean="0"/>
              <a:t>Under the work of the previous Islamic Finance Task Force:</a:t>
            </a:r>
          </a:p>
          <a:p>
            <a:r>
              <a:rPr lang="en-US" dirty="0" smtClean="0"/>
              <a:t>The TF evaluates </a:t>
            </a:r>
            <a:r>
              <a:rPr lang="en-US" dirty="0"/>
              <a:t>the use of two reference rates (one for conventional FISIM and one for Islamic FISIM) versus a single reference rate for both. </a:t>
            </a:r>
            <a:endParaRPr lang="en-US" dirty="0" smtClean="0"/>
          </a:p>
          <a:p>
            <a:r>
              <a:rPr lang="en-US" b="1" dirty="0">
                <a:solidFill>
                  <a:srgbClr val="FF0000"/>
                </a:solidFill>
              </a:rPr>
              <a:t>Indonesia, Malaysia and the State of Palestine </a:t>
            </a:r>
            <a:r>
              <a:rPr lang="en-US" dirty="0"/>
              <a:t>noted that for each currency type, they use two different reference rates to calculate the FISIM, one for Islamic loans and deposits and another for conventional loans and deposits. On the other hand, </a:t>
            </a:r>
            <a:r>
              <a:rPr lang="en-US" b="1" dirty="0">
                <a:solidFill>
                  <a:srgbClr val="FF0000"/>
                </a:solidFill>
              </a:rPr>
              <a:t>Turkey</a:t>
            </a:r>
            <a:r>
              <a:rPr lang="en-US" dirty="0"/>
              <a:t> uses a single reference rate to calculate the FISIM on Islamic and conventional loans and deposits for each type of </a:t>
            </a:r>
            <a:r>
              <a:rPr lang="en-US" dirty="0" smtClean="0"/>
              <a:t>currency</a:t>
            </a:r>
          </a:p>
          <a:p>
            <a:r>
              <a:rPr lang="en-US" dirty="0"/>
              <a:t>Indonesia, Malaysia and the State of Palestine were invited to participate in empirical tests to calculate the nominal FISIM on loans and deposits using a single reference rate for each currency </a:t>
            </a:r>
            <a:r>
              <a:rPr lang="en-US" dirty="0" smtClean="0"/>
              <a:t>type</a:t>
            </a:r>
          </a:p>
          <a:p>
            <a:r>
              <a:rPr lang="en-US" dirty="0" smtClean="0"/>
              <a:t>The results show </a:t>
            </a:r>
            <a:r>
              <a:rPr lang="en-US" dirty="0"/>
              <a:t>that the difference in calculating FISIM in the case of </a:t>
            </a:r>
            <a:r>
              <a:rPr lang="en-US" i="1" dirty="0">
                <a:solidFill>
                  <a:srgbClr val="FF0000"/>
                </a:solidFill>
              </a:rPr>
              <a:t>Indonesia and the State of Palestine</a:t>
            </a:r>
            <a:r>
              <a:rPr lang="en-US" dirty="0"/>
              <a:t> when using a single reference or when using separate reference rates appears to be quite significant. </a:t>
            </a:r>
          </a:p>
        </p:txBody>
      </p:sp>
    </p:spTree>
    <p:extLst>
      <p:ext uri="{BB962C8B-B14F-4D97-AF65-F5344CB8AC3E}">
        <p14:creationId xmlns:p14="http://schemas.microsoft.com/office/powerpoint/2010/main" val="3768453829"/>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Suggestions for the Experimentation and Testing:</a:t>
            </a:r>
            <a:endParaRPr lang="en-US" dirty="0"/>
          </a:p>
        </p:txBody>
      </p:sp>
      <p:sp>
        <p:nvSpPr>
          <p:cNvPr id="3" name="Text Placeholder 2"/>
          <p:cNvSpPr>
            <a:spLocks noGrp="1"/>
          </p:cNvSpPr>
          <p:nvPr>
            <p:ph type="body" sz="quarter" idx="10"/>
          </p:nvPr>
        </p:nvSpPr>
        <p:spPr/>
        <p:txBody>
          <a:bodyPr>
            <a:normAutofit/>
          </a:bodyPr>
          <a:lstStyle/>
          <a:p>
            <a:pPr marL="342900" indent="-342900">
              <a:buFont typeface="Wingdings" panose="05000000000000000000" pitchFamily="2" charset="2"/>
              <a:buChar char="q"/>
            </a:pPr>
            <a:r>
              <a:rPr lang="en-US" sz="2800" dirty="0" smtClean="0"/>
              <a:t> The reference rate for calculating the FISIM on Islamic deposits and loans</a:t>
            </a:r>
          </a:p>
          <a:p>
            <a:pPr marL="342900" indent="-342900">
              <a:buFont typeface="Wingdings" panose="05000000000000000000" pitchFamily="2" charset="2"/>
              <a:buChar char="q"/>
            </a:pPr>
            <a:r>
              <a:rPr lang="en-US" sz="2800" dirty="0"/>
              <a:t> </a:t>
            </a:r>
            <a:r>
              <a:rPr lang="en-US" sz="2800" dirty="0" smtClean="0"/>
              <a:t>Organizing workshops on Islamic finance involving the banking community, statistical offices, macroeconomic teams and other relevant stakeholders.</a:t>
            </a:r>
          </a:p>
          <a:p>
            <a:pPr marL="342900" indent="-342900">
              <a:buFont typeface="Wingdings" panose="05000000000000000000" pitchFamily="2" charset="2"/>
              <a:buChar char="q"/>
            </a:pPr>
            <a:r>
              <a:rPr lang="en-US" sz="2800" dirty="0"/>
              <a:t> </a:t>
            </a:r>
            <a:r>
              <a:rPr lang="en-US" sz="2800" dirty="0" smtClean="0"/>
              <a:t>The need for technical assistance for experimentation and </a:t>
            </a:r>
            <a:r>
              <a:rPr lang="en-US" sz="2800" dirty="0"/>
              <a:t>testing </a:t>
            </a:r>
            <a:r>
              <a:rPr lang="en-US" sz="2800" dirty="0" smtClean="0"/>
              <a:t>: (</a:t>
            </a:r>
            <a:r>
              <a:rPr lang="en-US" sz="2800" i="1" dirty="0" smtClean="0"/>
              <a:t>Assistance </a:t>
            </a:r>
            <a:r>
              <a:rPr lang="en-US" sz="2800" i="1" dirty="0"/>
              <a:t>would be needed to asses current data availability for the purpose of the experimental </a:t>
            </a:r>
            <a:r>
              <a:rPr lang="en-US" sz="2800" i="1" dirty="0" smtClean="0"/>
              <a:t>exercise)</a:t>
            </a:r>
            <a:r>
              <a:rPr lang="en-US" sz="2800" dirty="0" smtClean="0"/>
              <a:t>.</a:t>
            </a:r>
            <a:endParaRPr lang="en-US" sz="2800" dirty="0"/>
          </a:p>
        </p:txBody>
      </p:sp>
    </p:spTree>
    <p:extLst>
      <p:ext uri="{BB962C8B-B14F-4D97-AF65-F5344CB8AC3E}">
        <p14:creationId xmlns:p14="http://schemas.microsoft.com/office/powerpoint/2010/main" val="2470030598"/>
      </p:ext>
    </p:extLst>
  </p:cSld>
  <p:clrMapOvr>
    <a:masterClrMapping/>
  </p:clrMapOvr>
  <p:transition>
    <p:fade/>
  </p:transition>
</p:sld>
</file>

<file path=ppt/theme/theme1.xml><?xml version="1.0" encoding="utf-8"?>
<a:theme xmlns:a="http://schemas.openxmlformats.org/drawingml/2006/main" name="Custom Design">
  <a:themeElements>
    <a:clrScheme name="IMF Colors V2">
      <a:dk1>
        <a:srgbClr val="000000"/>
      </a:dk1>
      <a:lt1>
        <a:srgbClr val="FEFEFE"/>
      </a:lt1>
      <a:dk2>
        <a:srgbClr val="004C97"/>
      </a:dk2>
      <a:lt2>
        <a:srgbClr val="CAEDFE"/>
      </a:lt2>
      <a:accent1>
        <a:srgbClr val="009CDE"/>
      </a:accent1>
      <a:accent2>
        <a:srgbClr val="F2A900"/>
      </a:accent2>
      <a:accent3>
        <a:srgbClr val="8030A7"/>
      </a:accent3>
      <a:accent4>
        <a:srgbClr val="DA281C"/>
      </a:accent4>
      <a:accent5>
        <a:srgbClr val="78BE20"/>
      </a:accent5>
      <a:accent6>
        <a:srgbClr val="00B0B9"/>
      </a:accent6>
      <a:hlink>
        <a:srgbClr val="0065B3"/>
      </a:hlink>
      <a:folHlink>
        <a:srgbClr val="FFBD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IMF-SPR_PresentationTemplate-General" id="{D8309B28-5908-4C41-A85B-D6D9C0DDD4BE}" vid="{E08A752A-43DA-6749-9B9F-6730B3D1F13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IMF-STA_PresentationTemplate-General</Template>
  <TotalTime>822</TotalTime>
  <Words>614</Words>
  <Application>Microsoft Office PowerPoint</Application>
  <PresentationFormat>Widescreen</PresentationFormat>
  <Paragraphs>86</Paragraphs>
  <Slides>10</Slides>
  <Notes>10</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10</vt:i4>
      </vt:variant>
    </vt:vector>
  </HeadingPairs>
  <TitlesOfParts>
    <vt:vector size="23" baseType="lpstr">
      <vt:lpstr>Adobe Gothic Std B</vt:lpstr>
      <vt:lpstr>Arial Unicode MS</vt:lpstr>
      <vt:lpstr>.HelveticaNeueDeskInterface-Regular</vt:lpstr>
      <vt:lpstr>Arial</vt:lpstr>
      <vt:lpstr>Arial Black</vt:lpstr>
      <vt:lpstr>ArialMT</vt:lpstr>
      <vt:lpstr>Calibri</vt:lpstr>
      <vt:lpstr>Candara</vt:lpstr>
      <vt:lpstr>Lucida Grande</vt:lpstr>
      <vt:lpstr>LucidaGrande</vt:lpstr>
      <vt:lpstr>Times New Roman</vt:lpstr>
      <vt:lpstr>Wingdings</vt:lpstr>
      <vt:lpstr>Custom Design</vt:lpstr>
      <vt:lpstr>PowerPoint Presentation</vt:lpstr>
      <vt:lpstr>IFTT research topics</vt:lpstr>
      <vt:lpstr>General recommendations:</vt:lpstr>
      <vt:lpstr>Results for the general recommendations:</vt:lpstr>
      <vt:lpstr>Arguments:</vt:lpstr>
      <vt:lpstr>Experimentation and Testing</vt:lpstr>
      <vt:lpstr>Testing and experimentation exercises Volunteers</vt:lpstr>
      <vt:lpstr>Previous Empirical Tests:</vt:lpstr>
      <vt:lpstr>Suggestions for the Experimentation and Testing:</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a visually integrated Fund</dc:title>
  <dc:creator>Angulo, Emma</dc:creator>
  <cp:lastModifiedBy>AMINEH KHASEEB</cp:lastModifiedBy>
  <cp:revision>97</cp:revision>
  <cp:lastPrinted>2022-03-16T09:31:34Z</cp:lastPrinted>
  <dcterms:created xsi:type="dcterms:W3CDTF">2019-04-02T14:28:19Z</dcterms:created>
  <dcterms:modified xsi:type="dcterms:W3CDTF">2022-03-16T09:54:44Z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eDOCS AutoSave">
    <vt:lpwstr/>
  </property>
</Properties>
</file>