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1218" r:id="rId2"/>
    <p:sldId id="1223" r:id="rId3"/>
    <p:sldId id="1219" r:id="rId4"/>
    <p:sldId id="1225" r:id="rId5"/>
    <p:sldId id="1224" r:id="rId6"/>
    <p:sldId id="1226" r:id="rId7"/>
    <p:sldId id="1220" r:id="rId8"/>
    <p:sldId id="1221" r:id="rId9"/>
    <p:sldId id="1231" r:id="rId10"/>
    <p:sldId id="1229" r:id="rId11"/>
    <p:sldId id="1232" r:id="rId12"/>
    <p:sldId id="1222" r:id="rId13"/>
    <p:sldId id="1216" r:id="rId14"/>
  </p:sldIdLst>
  <p:sldSz cx="12192000" cy="6858000"/>
  <p:notesSz cx="7023100" cy="9309100"/>
  <p:defaultTextStyle>
    <a:defPPr>
      <a:defRPr lang="en-US"/>
    </a:defPPr>
    <a:lvl1pPr marL="0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7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14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72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28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85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42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00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57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1754463-30FA-824E-9681-17E0926DDDD5}">
          <p14:sldIdLst>
            <p14:sldId id="1218"/>
            <p14:sldId id="1223"/>
            <p14:sldId id="1219"/>
            <p14:sldId id="1225"/>
            <p14:sldId id="1224"/>
            <p14:sldId id="1226"/>
            <p14:sldId id="1220"/>
            <p14:sldId id="1221"/>
            <p14:sldId id="1231"/>
            <p14:sldId id="1229"/>
            <p14:sldId id="1232"/>
            <p14:sldId id="1222"/>
            <p14:sldId id="1216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44" userDrawn="1">
          <p15:clr>
            <a:srgbClr val="A4A3A4"/>
          </p15:clr>
        </p15:guide>
        <p15:guide id="2" pos="2124" userDrawn="1">
          <p15:clr>
            <a:srgbClr val="A4A3A4"/>
          </p15:clr>
        </p15:guide>
        <p15:guide id="3" orient="horz" pos="2932" userDrawn="1">
          <p15:clr>
            <a:srgbClr val="A4A3A4"/>
          </p15:clr>
        </p15:guide>
        <p15:guide id="4" pos="221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Spofford, Laura" initials="SL" lastIdx="2" clrIdx="6">
    <p:extLst>
      <p:ext uri="{19B8F6BF-5375-455C-9EA6-DF929625EA0E}">
        <p15:presenceInfo xmlns:p15="http://schemas.microsoft.com/office/powerpoint/2012/main" userId="S::lspofford@imf.org::729f3023-7458-4886-8b15-5f4e1b9d797d" providerId="AD"/>
      </p:ext>
    </p:extLst>
  </p:cmAuthor>
  <p:cmAuthor id="1" name="Nandwa, Boaz" initials="NB" lastIdx="10" clrIdx="0"/>
  <p:cmAuthor id="2" name="Kamil Dybczak" initials="KD" lastIdx="10" clrIdx="1"/>
  <p:cmAuthor id="3" name="Tamirisa, Natalia" initials="TN" lastIdx="12" clrIdx="2"/>
  <p:cmAuthor id="4" name="Almalik, Mansour" initials="AM" lastIdx="6" clrIdx="3"/>
  <p:cmAuthor id="5" name="Pierre, Gaelle" initials="PG" lastIdx="3" clrIdx="4"/>
  <p:cmAuthor id="6" name="Basile, Gregory" initials="BG" lastIdx="9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A900"/>
    <a:srgbClr val="009CDE"/>
    <a:srgbClr val="5E8AB4"/>
    <a:srgbClr val="FF8200"/>
    <a:srgbClr val="E46C0A"/>
    <a:srgbClr val="6E6259"/>
    <a:srgbClr val="B1B3B3"/>
    <a:srgbClr val="78BE20"/>
    <a:srgbClr val="707372"/>
    <a:srgbClr val="25D1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74" autoAdjust="0"/>
  </p:normalViewPr>
  <p:slideViewPr>
    <p:cSldViewPr snapToGrid="0">
      <p:cViewPr varScale="1">
        <p:scale>
          <a:sx n="107" d="100"/>
          <a:sy n="107" d="100"/>
        </p:scale>
        <p:origin x="138" y="198"/>
      </p:cViewPr>
      <p:guideLst/>
    </p:cSldViewPr>
  </p:slideViewPr>
  <p:outlineViewPr>
    <p:cViewPr>
      <p:scale>
        <a:sx n="33" d="100"/>
        <a:sy n="33" d="100"/>
      </p:scale>
      <p:origin x="0" y="-246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167" d="100"/>
          <a:sy n="167" d="100"/>
        </p:scale>
        <p:origin x="4152" y="184"/>
      </p:cViewPr>
      <p:guideLst>
        <p:guide orient="horz" pos="2844"/>
        <p:guide pos="2124"/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0928DC-5E3B-4E41-9055-602B8EDC0AF7}" type="doc">
      <dgm:prSet loTypeId="urn:microsoft.com/office/officeart/2005/8/layout/cycle7" loCatId="cycle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A8B54456-FBCD-40E2-8B45-7C06F1D2FDD4}">
      <dgm:prSet phldrT="[Texte]" custT="1"/>
      <dgm:spPr/>
      <dgm:t>
        <a:bodyPr/>
        <a:lstStyle/>
        <a:p>
          <a:r>
            <a:rPr lang="fr-FR" sz="2000" b="1" dirty="0">
              <a:latin typeface="Calibri" panose="020F0502020204030204" pitchFamily="34" charset="0"/>
              <a:cs typeface="Calibri" panose="020F0502020204030204" pitchFamily="34" charset="0"/>
            </a:rPr>
            <a:t>Participants</a:t>
          </a:r>
        </a:p>
      </dgm:t>
    </dgm:pt>
    <dgm:pt modelId="{00768E97-E5DE-41F3-B59A-1EC6E95B0C77}" type="parTrans" cxnId="{AE1955FB-5D10-4826-8E5D-79BC3E2AB7D5}">
      <dgm:prSet/>
      <dgm:spPr/>
      <dgm:t>
        <a:bodyPr/>
        <a:lstStyle/>
        <a:p>
          <a:endParaRPr lang="fr-FR" sz="20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BC42074-46C0-43A8-BC52-B07BF4519380}" type="sibTrans" cxnId="{AE1955FB-5D10-4826-8E5D-79BC3E2AB7D5}">
      <dgm:prSet custT="1"/>
      <dgm:spPr/>
      <dgm:t>
        <a:bodyPr/>
        <a:lstStyle/>
        <a:p>
          <a:endParaRPr lang="fr-FR" sz="20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48D5ACF-CFFC-4569-85B4-E4C211082AD1}">
      <dgm:prSet phldrT="[Texte]" custT="1"/>
      <dgm:spPr/>
      <dgm:t>
        <a:bodyPr/>
        <a:lstStyle/>
        <a:p>
          <a:r>
            <a:rPr lang="fr-FR" sz="2000" b="1" dirty="0" err="1" smtClean="0">
              <a:latin typeface="Calibri" panose="020F0502020204030204" pitchFamily="34" charset="0"/>
              <a:cs typeface="Calibri" panose="020F0502020204030204" pitchFamily="34" charset="0"/>
            </a:rPr>
            <a:t>Takaful</a:t>
          </a:r>
          <a:r>
            <a:rPr lang="fr-FR" sz="2000" b="1" dirty="0" smtClean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fr-FR" sz="2000" b="1" dirty="0" err="1" smtClean="0">
              <a:latin typeface="Calibri" panose="020F0502020204030204" pitchFamily="34" charset="0"/>
              <a:cs typeface="Calibri" panose="020F0502020204030204" pitchFamily="34" charset="0"/>
            </a:rPr>
            <a:t>Operator</a:t>
          </a:r>
          <a:endParaRPr lang="fr-FR" sz="2000" b="1" dirty="0" smtClean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1F4B67B-6B90-4770-9017-9585D8B33917}" type="parTrans" cxnId="{5CBD30E1-A352-4683-8443-822722346BA4}">
      <dgm:prSet/>
      <dgm:spPr/>
      <dgm:t>
        <a:bodyPr/>
        <a:lstStyle/>
        <a:p>
          <a:endParaRPr lang="fr-FR" sz="20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63AC652-5EA4-47BA-A29B-664E420BD97C}" type="sibTrans" cxnId="{5CBD30E1-A352-4683-8443-822722346BA4}">
      <dgm:prSet custT="1"/>
      <dgm:spPr/>
      <dgm:t>
        <a:bodyPr/>
        <a:lstStyle/>
        <a:p>
          <a:endParaRPr lang="fr-FR" sz="20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995D8D9-6946-4057-8243-12723CF84E7E}">
      <dgm:prSet phldrT="[Texte]" custT="1"/>
      <dgm:spPr/>
      <dgm:t>
        <a:bodyPr/>
        <a:lstStyle/>
        <a:p>
          <a:r>
            <a:rPr lang="fr-FR" sz="2000" b="1" dirty="0" err="1">
              <a:latin typeface="Calibri" panose="020F0502020204030204" pitchFamily="34" charset="0"/>
              <a:cs typeface="Calibri" panose="020F0502020204030204" pitchFamily="34" charset="0"/>
            </a:rPr>
            <a:t>Takaful</a:t>
          </a:r>
          <a:r>
            <a:rPr lang="fr-FR" sz="2000" b="1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br>
            <a:rPr lang="fr-FR" sz="2000" b="1" dirty="0">
              <a:latin typeface="Calibri" panose="020F0502020204030204" pitchFamily="34" charset="0"/>
              <a:cs typeface="Calibri" panose="020F0502020204030204" pitchFamily="34" charset="0"/>
            </a:rPr>
          </a:br>
          <a:r>
            <a:rPr lang="fr-FR" sz="2000" b="1" dirty="0" err="1">
              <a:latin typeface="Calibri" panose="020F0502020204030204" pitchFamily="34" charset="0"/>
              <a:cs typeface="Calibri" panose="020F0502020204030204" pitchFamily="34" charset="0"/>
            </a:rPr>
            <a:t>fund</a:t>
          </a:r>
          <a:endParaRPr lang="fr-FR" sz="20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7A5CE4F-26BE-4AC8-9CF5-CEE6456CACBC}" type="parTrans" cxnId="{89E9F761-2E53-4CB2-A286-284864FCCEEC}">
      <dgm:prSet/>
      <dgm:spPr/>
      <dgm:t>
        <a:bodyPr/>
        <a:lstStyle/>
        <a:p>
          <a:endParaRPr lang="fr-FR" sz="20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052033E-0263-4C6C-B6C9-615EBEE59D31}" type="sibTrans" cxnId="{89E9F761-2E53-4CB2-A286-284864FCCEEC}">
      <dgm:prSet custT="1"/>
      <dgm:spPr/>
      <dgm:t>
        <a:bodyPr/>
        <a:lstStyle/>
        <a:p>
          <a:endParaRPr lang="fr-FR" sz="20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F87EA48-0F19-4146-8AC6-F75A7AFE5BB7}" type="pres">
      <dgm:prSet presAssocID="{E10928DC-5E3B-4E41-9055-602B8EDC0AF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8668BE4-E9D5-4BCB-BF75-B7A176FA3F82}" type="pres">
      <dgm:prSet presAssocID="{A8B54456-FBCD-40E2-8B45-7C06F1D2FDD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27D3F60-D88F-4738-A36C-DE113644550D}" type="pres">
      <dgm:prSet presAssocID="{5BC42074-46C0-43A8-BC52-B07BF4519380}" presName="sibTrans" presStyleLbl="sibTrans2D1" presStyleIdx="0" presStyleCnt="3"/>
      <dgm:spPr/>
      <dgm:t>
        <a:bodyPr/>
        <a:lstStyle/>
        <a:p>
          <a:endParaRPr lang="fr-FR"/>
        </a:p>
      </dgm:t>
    </dgm:pt>
    <dgm:pt modelId="{B864AE1A-E6B9-4510-A042-E251B9A0F561}" type="pres">
      <dgm:prSet presAssocID="{5BC42074-46C0-43A8-BC52-B07BF4519380}" presName="connectorText" presStyleLbl="sibTrans2D1" presStyleIdx="0" presStyleCnt="3"/>
      <dgm:spPr/>
      <dgm:t>
        <a:bodyPr/>
        <a:lstStyle/>
        <a:p>
          <a:endParaRPr lang="fr-FR"/>
        </a:p>
      </dgm:t>
    </dgm:pt>
    <dgm:pt modelId="{C434B207-E550-49AD-8F6D-3A588F47A0C5}" type="pres">
      <dgm:prSet presAssocID="{E48D5ACF-CFFC-4569-85B4-E4C211082AD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81C0C87-98BC-48EB-BE65-3C12F4354047}" type="pres">
      <dgm:prSet presAssocID="{A63AC652-5EA4-47BA-A29B-664E420BD97C}" presName="sibTrans" presStyleLbl="sibTrans2D1" presStyleIdx="1" presStyleCnt="3"/>
      <dgm:spPr/>
      <dgm:t>
        <a:bodyPr/>
        <a:lstStyle/>
        <a:p>
          <a:endParaRPr lang="fr-FR"/>
        </a:p>
      </dgm:t>
    </dgm:pt>
    <dgm:pt modelId="{E1C50875-2ABF-4EFD-9624-58266A084767}" type="pres">
      <dgm:prSet presAssocID="{A63AC652-5EA4-47BA-A29B-664E420BD97C}" presName="connectorText" presStyleLbl="sibTrans2D1" presStyleIdx="1" presStyleCnt="3"/>
      <dgm:spPr/>
      <dgm:t>
        <a:bodyPr/>
        <a:lstStyle/>
        <a:p>
          <a:endParaRPr lang="fr-FR"/>
        </a:p>
      </dgm:t>
    </dgm:pt>
    <dgm:pt modelId="{205BC9C0-6339-40E6-83C3-FDDBEFD896A9}" type="pres">
      <dgm:prSet presAssocID="{B995D8D9-6946-4057-8243-12723CF84E7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5E9A48F-F7E7-44A2-BAA6-790EFF6F7A4F}" type="pres">
      <dgm:prSet presAssocID="{0052033E-0263-4C6C-B6C9-615EBEE59D31}" presName="sibTrans" presStyleLbl="sibTrans2D1" presStyleIdx="2" presStyleCnt="3"/>
      <dgm:spPr/>
      <dgm:t>
        <a:bodyPr/>
        <a:lstStyle/>
        <a:p>
          <a:endParaRPr lang="fr-FR"/>
        </a:p>
      </dgm:t>
    </dgm:pt>
    <dgm:pt modelId="{9E64BF42-EFA8-4420-88A7-585E2641D39A}" type="pres">
      <dgm:prSet presAssocID="{0052033E-0263-4C6C-B6C9-615EBEE59D31}" presName="connectorText" presStyleLbl="sibTrans2D1" presStyleIdx="2" presStyleCnt="3"/>
      <dgm:spPr/>
      <dgm:t>
        <a:bodyPr/>
        <a:lstStyle/>
        <a:p>
          <a:endParaRPr lang="fr-FR"/>
        </a:p>
      </dgm:t>
    </dgm:pt>
  </dgm:ptLst>
  <dgm:cxnLst>
    <dgm:cxn modelId="{C215AA65-E31C-4873-9B1F-DC6EDDBD5BF8}" type="presOf" srcId="{0052033E-0263-4C6C-B6C9-615EBEE59D31}" destId="{65E9A48F-F7E7-44A2-BAA6-790EFF6F7A4F}" srcOrd="0" destOrd="0" presId="urn:microsoft.com/office/officeart/2005/8/layout/cycle7"/>
    <dgm:cxn modelId="{A34C654A-412C-4DEC-95D0-DA36A4256731}" type="presOf" srcId="{A63AC652-5EA4-47BA-A29B-664E420BD97C}" destId="{E1C50875-2ABF-4EFD-9624-58266A084767}" srcOrd="1" destOrd="0" presId="urn:microsoft.com/office/officeart/2005/8/layout/cycle7"/>
    <dgm:cxn modelId="{89E9F761-2E53-4CB2-A286-284864FCCEEC}" srcId="{E10928DC-5E3B-4E41-9055-602B8EDC0AF7}" destId="{B995D8D9-6946-4057-8243-12723CF84E7E}" srcOrd="2" destOrd="0" parTransId="{E7A5CE4F-26BE-4AC8-9CF5-CEE6456CACBC}" sibTransId="{0052033E-0263-4C6C-B6C9-615EBEE59D31}"/>
    <dgm:cxn modelId="{C4D74532-9949-427F-BFE5-D507D760D9DE}" type="presOf" srcId="{B995D8D9-6946-4057-8243-12723CF84E7E}" destId="{205BC9C0-6339-40E6-83C3-FDDBEFD896A9}" srcOrd="0" destOrd="0" presId="urn:microsoft.com/office/officeart/2005/8/layout/cycle7"/>
    <dgm:cxn modelId="{0E1340D8-81FE-4053-A446-CF4934D27E99}" type="presOf" srcId="{A63AC652-5EA4-47BA-A29B-664E420BD97C}" destId="{381C0C87-98BC-48EB-BE65-3C12F4354047}" srcOrd="0" destOrd="0" presId="urn:microsoft.com/office/officeart/2005/8/layout/cycle7"/>
    <dgm:cxn modelId="{7ABC548B-C420-4941-A8CB-6847A5EC56A5}" type="presOf" srcId="{5BC42074-46C0-43A8-BC52-B07BF4519380}" destId="{827D3F60-D88F-4738-A36C-DE113644550D}" srcOrd="0" destOrd="0" presId="urn:microsoft.com/office/officeart/2005/8/layout/cycle7"/>
    <dgm:cxn modelId="{AE1955FB-5D10-4826-8E5D-79BC3E2AB7D5}" srcId="{E10928DC-5E3B-4E41-9055-602B8EDC0AF7}" destId="{A8B54456-FBCD-40E2-8B45-7C06F1D2FDD4}" srcOrd="0" destOrd="0" parTransId="{00768E97-E5DE-41F3-B59A-1EC6E95B0C77}" sibTransId="{5BC42074-46C0-43A8-BC52-B07BF4519380}"/>
    <dgm:cxn modelId="{13006678-314D-46E1-BBC8-640B43FF6A0B}" type="presOf" srcId="{E10928DC-5E3B-4E41-9055-602B8EDC0AF7}" destId="{2F87EA48-0F19-4146-8AC6-F75A7AFE5BB7}" srcOrd="0" destOrd="0" presId="urn:microsoft.com/office/officeart/2005/8/layout/cycle7"/>
    <dgm:cxn modelId="{3F37178C-3594-4EDF-A47B-11E4FE6F1D94}" type="presOf" srcId="{5BC42074-46C0-43A8-BC52-B07BF4519380}" destId="{B864AE1A-E6B9-4510-A042-E251B9A0F561}" srcOrd="1" destOrd="0" presId="urn:microsoft.com/office/officeart/2005/8/layout/cycle7"/>
    <dgm:cxn modelId="{C456A709-1AB1-40AC-9029-76E046679DED}" type="presOf" srcId="{E48D5ACF-CFFC-4569-85B4-E4C211082AD1}" destId="{C434B207-E550-49AD-8F6D-3A588F47A0C5}" srcOrd="0" destOrd="0" presId="urn:microsoft.com/office/officeart/2005/8/layout/cycle7"/>
    <dgm:cxn modelId="{152EFAA9-C62D-408A-9C3C-9B483381948B}" type="presOf" srcId="{A8B54456-FBCD-40E2-8B45-7C06F1D2FDD4}" destId="{98668BE4-E9D5-4BCB-BF75-B7A176FA3F82}" srcOrd="0" destOrd="0" presId="urn:microsoft.com/office/officeart/2005/8/layout/cycle7"/>
    <dgm:cxn modelId="{5CBD30E1-A352-4683-8443-822722346BA4}" srcId="{E10928DC-5E3B-4E41-9055-602B8EDC0AF7}" destId="{E48D5ACF-CFFC-4569-85B4-E4C211082AD1}" srcOrd="1" destOrd="0" parTransId="{21F4B67B-6B90-4770-9017-9585D8B33917}" sibTransId="{A63AC652-5EA4-47BA-A29B-664E420BD97C}"/>
    <dgm:cxn modelId="{49306136-DFAD-4C82-A91F-0093B0460CCD}" type="presOf" srcId="{0052033E-0263-4C6C-B6C9-615EBEE59D31}" destId="{9E64BF42-EFA8-4420-88A7-585E2641D39A}" srcOrd="1" destOrd="0" presId="urn:microsoft.com/office/officeart/2005/8/layout/cycle7"/>
    <dgm:cxn modelId="{416B4CC8-AB5B-47D8-B815-7E5EB77F6A3B}" type="presParOf" srcId="{2F87EA48-0F19-4146-8AC6-F75A7AFE5BB7}" destId="{98668BE4-E9D5-4BCB-BF75-B7A176FA3F82}" srcOrd="0" destOrd="0" presId="urn:microsoft.com/office/officeart/2005/8/layout/cycle7"/>
    <dgm:cxn modelId="{85266CF4-B172-4165-8A4D-3674AAA369DD}" type="presParOf" srcId="{2F87EA48-0F19-4146-8AC6-F75A7AFE5BB7}" destId="{827D3F60-D88F-4738-A36C-DE113644550D}" srcOrd="1" destOrd="0" presId="urn:microsoft.com/office/officeart/2005/8/layout/cycle7"/>
    <dgm:cxn modelId="{C95CE151-6403-4099-87DF-CD37F8E4938D}" type="presParOf" srcId="{827D3F60-D88F-4738-A36C-DE113644550D}" destId="{B864AE1A-E6B9-4510-A042-E251B9A0F561}" srcOrd="0" destOrd="0" presId="urn:microsoft.com/office/officeart/2005/8/layout/cycle7"/>
    <dgm:cxn modelId="{434BDE97-4C4E-4892-A23D-1E078A698814}" type="presParOf" srcId="{2F87EA48-0F19-4146-8AC6-F75A7AFE5BB7}" destId="{C434B207-E550-49AD-8F6D-3A588F47A0C5}" srcOrd="2" destOrd="0" presId="urn:microsoft.com/office/officeart/2005/8/layout/cycle7"/>
    <dgm:cxn modelId="{90C3F07E-EF9C-4975-A35F-C423882AD9F8}" type="presParOf" srcId="{2F87EA48-0F19-4146-8AC6-F75A7AFE5BB7}" destId="{381C0C87-98BC-48EB-BE65-3C12F4354047}" srcOrd="3" destOrd="0" presId="urn:microsoft.com/office/officeart/2005/8/layout/cycle7"/>
    <dgm:cxn modelId="{53F0ABE2-8382-41D6-89DD-B82C441F90A3}" type="presParOf" srcId="{381C0C87-98BC-48EB-BE65-3C12F4354047}" destId="{E1C50875-2ABF-4EFD-9624-58266A084767}" srcOrd="0" destOrd="0" presId="urn:microsoft.com/office/officeart/2005/8/layout/cycle7"/>
    <dgm:cxn modelId="{D4098321-5994-4557-8EBE-B073F305EFC5}" type="presParOf" srcId="{2F87EA48-0F19-4146-8AC6-F75A7AFE5BB7}" destId="{205BC9C0-6339-40E6-83C3-FDDBEFD896A9}" srcOrd="4" destOrd="0" presId="urn:microsoft.com/office/officeart/2005/8/layout/cycle7"/>
    <dgm:cxn modelId="{0001CB86-E087-4628-A58A-2207F669D3F3}" type="presParOf" srcId="{2F87EA48-0F19-4146-8AC6-F75A7AFE5BB7}" destId="{65E9A48F-F7E7-44A2-BAA6-790EFF6F7A4F}" srcOrd="5" destOrd="0" presId="urn:microsoft.com/office/officeart/2005/8/layout/cycle7"/>
    <dgm:cxn modelId="{80A1C880-B8B7-485C-ACFC-608F3A58679E}" type="presParOf" srcId="{65E9A48F-F7E7-44A2-BAA6-790EFF6F7A4F}" destId="{9E64BF42-EFA8-4420-88A7-585E2641D39A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6110757-EC97-4C47-B28F-1E477B3310C9}" type="doc">
      <dgm:prSet loTypeId="urn:microsoft.com/office/officeart/2005/8/layout/process3" loCatId="process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ECCDA778-2CE2-40B6-9FA0-374DDD2A0D98}">
      <dgm:prSet phldrT="[Texte]" custT="1"/>
      <dgm:spPr/>
      <dgm:t>
        <a:bodyPr/>
        <a:lstStyle/>
        <a:p>
          <a:r>
            <a:rPr lang="en-US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rPr>
            <a:t>Principles</a:t>
          </a:r>
          <a:endParaRPr lang="fr-FR" sz="14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609F18C-52D4-42C6-A14B-4F3A06382282}" type="parTrans" cxnId="{436FD5B5-BABA-4E8A-875F-9BB2C2B40CC5}">
      <dgm:prSet/>
      <dgm:spPr/>
      <dgm:t>
        <a:bodyPr/>
        <a:lstStyle/>
        <a:p>
          <a:endParaRPr lang="fr-FR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92795EC-9634-44BE-BB07-32E9D62049C6}" type="sibTrans" cxnId="{436FD5B5-BABA-4E8A-875F-9BB2C2B40CC5}">
      <dgm:prSet custT="1"/>
      <dgm:spPr/>
      <dgm:t>
        <a:bodyPr/>
        <a:lstStyle/>
        <a:p>
          <a:endParaRPr lang="fr-FR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3C0FC11-0587-4AAB-B64A-F59D1D907D48}">
      <dgm:prSet phldrT="[Texte]" custT="1"/>
      <dgm:spPr/>
      <dgm:t>
        <a:bodyPr/>
        <a:lstStyle/>
        <a:p>
          <a:pPr>
            <a:lnSpc>
              <a:spcPct val="100000"/>
            </a:lnSpc>
            <a:spcBef>
              <a:spcPts val="1200"/>
            </a:spcBef>
            <a:spcAft>
              <a:spcPts val="1200"/>
            </a:spcAft>
          </a:pPr>
          <a:r>
            <a:rPr lang="en-US" sz="1400" dirty="0" smtClean="0">
              <a:latin typeface="Calibri" panose="020F0502020204030204" pitchFamily="34" charset="0"/>
              <a:cs typeface="Calibri" panose="020F0502020204030204" pitchFamily="34" charset="0"/>
            </a:rPr>
            <a:t>mutual assistance</a:t>
          </a:r>
          <a:endParaRPr lang="fr-FR" sz="14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01F27EA-9B12-477E-808F-ABC7ECC92E54}" type="parTrans" cxnId="{DCB01AB9-4072-4DB2-9932-1D41ACB86F4B}">
      <dgm:prSet/>
      <dgm:spPr/>
      <dgm:t>
        <a:bodyPr/>
        <a:lstStyle/>
        <a:p>
          <a:endParaRPr lang="fr-FR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6EC86D7-74B1-4FE3-BFDD-71B161FD049E}" type="sibTrans" cxnId="{DCB01AB9-4072-4DB2-9932-1D41ACB86F4B}">
      <dgm:prSet/>
      <dgm:spPr/>
      <dgm:t>
        <a:bodyPr/>
        <a:lstStyle/>
        <a:p>
          <a:endParaRPr lang="fr-FR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0AF1592-5A34-4DC6-8947-8E9E8A412007}">
      <dgm:prSet phldrT="[Texte]" custT="1"/>
      <dgm:spPr/>
      <dgm:t>
        <a:bodyPr/>
        <a:lstStyle/>
        <a:p>
          <a:r>
            <a:rPr lang="en-US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rPr>
            <a:t>Parties</a:t>
          </a:r>
          <a:endParaRPr lang="fr-FR" sz="14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C7DB028-C56B-47F0-B1AE-2B489F6B247C}" type="parTrans" cxnId="{E66067F2-9CC8-44A5-9D90-9CCE215966CB}">
      <dgm:prSet/>
      <dgm:spPr/>
      <dgm:t>
        <a:bodyPr/>
        <a:lstStyle/>
        <a:p>
          <a:endParaRPr lang="fr-FR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87834A7-D8F7-4753-A6BC-7B4D8C95037D}" type="sibTrans" cxnId="{E66067F2-9CC8-44A5-9D90-9CCE215966CB}">
      <dgm:prSet custT="1"/>
      <dgm:spPr/>
      <dgm:t>
        <a:bodyPr/>
        <a:lstStyle/>
        <a:p>
          <a:endParaRPr lang="fr-FR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42189B5-F2B0-4ED8-A010-BBA31E68D73A}">
      <dgm:prSet phldrT="[Texte]" custT="1"/>
      <dgm:spPr/>
      <dgm:t>
        <a:bodyPr/>
        <a:lstStyle/>
        <a:p>
          <a:pPr>
            <a:lnSpc>
              <a:spcPct val="100000"/>
            </a:lnSpc>
            <a:spcBef>
              <a:spcPts val="1200"/>
            </a:spcBef>
            <a:spcAft>
              <a:spcPts val="1200"/>
            </a:spcAft>
          </a:pPr>
          <a:r>
            <a:rPr lang="en-US" sz="1400" dirty="0" smtClean="0">
              <a:latin typeface="Calibri" panose="020F0502020204030204" pitchFamily="34" charset="0"/>
              <a:cs typeface="Calibri" panose="020F0502020204030204" pitchFamily="34" charset="0"/>
            </a:rPr>
            <a:t>participants</a:t>
          </a:r>
          <a:endParaRPr lang="fr-FR" sz="14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908439E-38F9-4367-8BD7-7C132BB67254}" type="parTrans" cxnId="{01DBF5B1-35E3-48AD-B5B2-EFF02D0F3627}">
      <dgm:prSet/>
      <dgm:spPr/>
      <dgm:t>
        <a:bodyPr/>
        <a:lstStyle/>
        <a:p>
          <a:endParaRPr lang="fr-FR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02ADAAF-C88C-43C1-B3D2-2E27AB49C70A}" type="sibTrans" cxnId="{01DBF5B1-35E3-48AD-B5B2-EFF02D0F3627}">
      <dgm:prSet/>
      <dgm:spPr/>
      <dgm:t>
        <a:bodyPr/>
        <a:lstStyle/>
        <a:p>
          <a:endParaRPr lang="fr-FR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ECBB576-541C-4035-AA81-64F2E5AFC809}">
      <dgm:prSet phldrT="[Texte]" custT="1"/>
      <dgm:spPr/>
      <dgm:t>
        <a:bodyPr/>
        <a:lstStyle/>
        <a:p>
          <a:r>
            <a:rPr lang="en-US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rPr>
            <a:t>Products</a:t>
          </a:r>
          <a:endParaRPr lang="fr-FR" sz="14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C478F13-2275-4C60-AD09-30D4FACE73E7}" type="parTrans" cxnId="{E011EB91-8CEB-4DE9-B7CD-2D1FAD1C2433}">
      <dgm:prSet/>
      <dgm:spPr/>
      <dgm:t>
        <a:bodyPr/>
        <a:lstStyle/>
        <a:p>
          <a:endParaRPr lang="fr-FR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0D037A9-2C8E-43F1-B04B-B79120C99BD3}" type="sibTrans" cxnId="{E011EB91-8CEB-4DE9-B7CD-2D1FAD1C2433}">
      <dgm:prSet custT="1"/>
      <dgm:spPr/>
      <dgm:t>
        <a:bodyPr/>
        <a:lstStyle/>
        <a:p>
          <a:endParaRPr lang="fr-FR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62F02EF-3394-49A6-B6D5-B027741AB636}">
      <dgm:prSet phldrT="[Texte]" custT="1"/>
      <dgm:spPr/>
      <dgm:t>
        <a:bodyPr/>
        <a:lstStyle/>
        <a:p>
          <a:pPr>
            <a:lnSpc>
              <a:spcPct val="100000"/>
            </a:lnSpc>
            <a:spcBef>
              <a:spcPts val="1200"/>
            </a:spcBef>
            <a:spcAft>
              <a:spcPts val="1200"/>
            </a:spcAft>
          </a:pPr>
          <a:r>
            <a:rPr lang="en-US" sz="1400" dirty="0" smtClean="0">
              <a:latin typeface="Calibri" panose="020F0502020204030204" pitchFamily="34" charset="0"/>
              <a:cs typeface="Calibri" panose="020F0502020204030204" pitchFamily="34" charset="0"/>
            </a:rPr>
            <a:t>general </a:t>
          </a:r>
          <a:r>
            <a:rPr lang="en-US" sz="1400" dirty="0" err="1" smtClean="0">
              <a:latin typeface="Calibri" panose="020F0502020204030204" pitchFamily="34" charset="0"/>
              <a:cs typeface="Calibri" panose="020F0502020204030204" pitchFamily="34" charset="0"/>
            </a:rPr>
            <a:t>takaful</a:t>
          </a:r>
          <a:endParaRPr lang="fr-FR" sz="14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AA26F0B-63A0-4E10-9D58-3EA72EF9244D}" type="parTrans" cxnId="{32B7F33F-F512-4E7D-95E5-4C326226B4D8}">
      <dgm:prSet/>
      <dgm:spPr/>
      <dgm:t>
        <a:bodyPr/>
        <a:lstStyle/>
        <a:p>
          <a:endParaRPr lang="fr-FR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DD8C5B3-0AC6-46D3-A8A0-129D4DA1EAEB}" type="sibTrans" cxnId="{32B7F33F-F512-4E7D-95E5-4C326226B4D8}">
      <dgm:prSet/>
      <dgm:spPr/>
      <dgm:t>
        <a:bodyPr/>
        <a:lstStyle/>
        <a:p>
          <a:endParaRPr lang="fr-FR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7D122EE-8A91-475F-A6D0-B9C653539D05}">
      <dgm:prSet custT="1"/>
      <dgm:spPr/>
      <dgm:t>
        <a:bodyPr/>
        <a:lstStyle/>
        <a:p>
          <a:pPr>
            <a:lnSpc>
              <a:spcPct val="100000"/>
            </a:lnSpc>
            <a:spcBef>
              <a:spcPts val="1200"/>
            </a:spcBef>
            <a:spcAft>
              <a:spcPts val="1200"/>
            </a:spcAft>
          </a:pPr>
          <a:r>
            <a:rPr lang="en-US" sz="1400" dirty="0" smtClean="0">
              <a:latin typeface="Calibri" panose="020F0502020204030204" pitchFamily="34" charset="0"/>
              <a:cs typeface="Calibri" panose="020F0502020204030204" pitchFamily="34" charset="0"/>
            </a:rPr>
            <a:t>donations commitment</a:t>
          </a:r>
          <a:endParaRPr lang="fr-FR" sz="14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BF7C678-92A1-45D0-91B4-F5F7C1B5E369}" type="parTrans" cxnId="{6D6C6CE2-BE48-4FA9-89CF-A586C485921B}">
      <dgm:prSet/>
      <dgm:spPr/>
      <dgm:t>
        <a:bodyPr/>
        <a:lstStyle/>
        <a:p>
          <a:endParaRPr lang="fr-FR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8044B13-1178-4661-AC6A-E5889A03D3E3}" type="sibTrans" cxnId="{6D6C6CE2-BE48-4FA9-89CF-A586C485921B}">
      <dgm:prSet/>
      <dgm:spPr/>
      <dgm:t>
        <a:bodyPr/>
        <a:lstStyle/>
        <a:p>
          <a:endParaRPr lang="fr-FR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99DAD28-03CF-42E9-8C97-7FE7741FC27C}">
      <dgm:prSet custT="1"/>
      <dgm:spPr/>
      <dgm:t>
        <a:bodyPr/>
        <a:lstStyle/>
        <a:p>
          <a:pPr>
            <a:lnSpc>
              <a:spcPct val="100000"/>
            </a:lnSpc>
            <a:spcBef>
              <a:spcPts val="1200"/>
            </a:spcBef>
            <a:spcAft>
              <a:spcPts val="1200"/>
            </a:spcAft>
          </a:pPr>
          <a:r>
            <a:rPr lang="en-US" sz="1400" dirty="0" smtClean="0">
              <a:latin typeface="Calibri" panose="020F0502020204030204" pitchFamily="34" charset="0"/>
              <a:cs typeface="Calibri" panose="020F0502020204030204" pitchFamily="34" charset="0"/>
            </a:rPr>
            <a:t>cooperative risk-sharing</a:t>
          </a:r>
          <a:endParaRPr lang="fr-FR" sz="14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C8383E6-B155-4547-813B-AC4FD141CA8E}" type="parTrans" cxnId="{9BD7D833-2A8F-4540-851A-82377DEF9C0B}">
      <dgm:prSet/>
      <dgm:spPr/>
      <dgm:t>
        <a:bodyPr/>
        <a:lstStyle/>
        <a:p>
          <a:endParaRPr lang="fr-FR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4E0FD9E-F2F7-42F3-BC9C-C9BA96B91556}" type="sibTrans" cxnId="{9BD7D833-2A8F-4540-851A-82377DEF9C0B}">
      <dgm:prSet/>
      <dgm:spPr/>
      <dgm:t>
        <a:bodyPr/>
        <a:lstStyle/>
        <a:p>
          <a:endParaRPr lang="fr-FR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5BCC95C-EDE1-43EA-B672-B1015CA22AA3}">
      <dgm:prSet custT="1"/>
      <dgm:spPr/>
      <dgm:t>
        <a:bodyPr/>
        <a:lstStyle/>
        <a:p>
          <a:pPr>
            <a:lnSpc>
              <a:spcPct val="100000"/>
            </a:lnSpc>
            <a:spcBef>
              <a:spcPts val="1200"/>
            </a:spcBef>
            <a:spcAft>
              <a:spcPts val="1200"/>
            </a:spcAft>
          </a:pPr>
          <a:r>
            <a:rPr lang="en-US" sz="1400" dirty="0" err="1" smtClean="0">
              <a:latin typeface="Calibri" panose="020F0502020204030204" pitchFamily="34" charset="0"/>
              <a:cs typeface="Calibri" panose="020F0502020204030204" pitchFamily="34" charset="0"/>
            </a:rPr>
            <a:t>takaful</a:t>
          </a:r>
          <a:r>
            <a:rPr lang="en-US" sz="1400" dirty="0" smtClean="0">
              <a:latin typeface="Calibri" panose="020F0502020204030204" pitchFamily="34" charset="0"/>
              <a:cs typeface="Calibri" panose="020F0502020204030204" pitchFamily="34" charset="0"/>
            </a:rPr>
            <a:t> fund</a:t>
          </a:r>
          <a:endParaRPr lang="fr-FR" sz="14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25B33FE-2A42-472E-8DB8-DCC882CBAB55}" type="parTrans" cxnId="{47014947-7709-4CF1-BBC0-2154BB56E4ED}">
      <dgm:prSet/>
      <dgm:spPr/>
      <dgm:t>
        <a:bodyPr/>
        <a:lstStyle/>
        <a:p>
          <a:endParaRPr lang="fr-FR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E2C2B71-8D85-4ABF-9265-D7941D953268}" type="sibTrans" cxnId="{47014947-7709-4CF1-BBC0-2154BB56E4ED}">
      <dgm:prSet/>
      <dgm:spPr/>
      <dgm:t>
        <a:bodyPr/>
        <a:lstStyle/>
        <a:p>
          <a:endParaRPr lang="fr-FR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7AB3920-600A-43AC-A33D-8850CDA0DFB2}">
      <dgm:prSet custT="1"/>
      <dgm:spPr/>
      <dgm:t>
        <a:bodyPr/>
        <a:lstStyle/>
        <a:p>
          <a:pPr>
            <a:lnSpc>
              <a:spcPct val="100000"/>
            </a:lnSpc>
            <a:spcBef>
              <a:spcPts val="1200"/>
            </a:spcBef>
            <a:spcAft>
              <a:spcPts val="1200"/>
            </a:spcAft>
          </a:pPr>
          <a:r>
            <a:rPr lang="en-US" sz="1400" dirty="0" err="1" smtClean="0">
              <a:latin typeface="Calibri" panose="020F0502020204030204" pitchFamily="34" charset="0"/>
              <a:cs typeface="Calibri" panose="020F0502020204030204" pitchFamily="34" charset="0"/>
            </a:rPr>
            <a:t>takaful</a:t>
          </a:r>
          <a:r>
            <a:rPr lang="en-US" sz="1400" dirty="0" smtClean="0">
              <a:latin typeface="Calibri" panose="020F0502020204030204" pitchFamily="34" charset="0"/>
              <a:cs typeface="Calibri" panose="020F0502020204030204" pitchFamily="34" charset="0"/>
            </a:rPr>
            <a:t> operators</a:t>
          </a:r>
          <a:endParaRPr lang="fr-FR" sz="14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6A53929-0DAD-4413-9B16-93D05A1A71C6}" type="parTrans" cxnId="{EA234A30-A6D3-4544-B25D-02F10CFBD4A3}">
      <dgm:prSet/>
      <dgm:spPr/>
      <dgm:t>
        <a:bodyPr/>
        <a:lstStyle/>
        <a:p>
          <a:endParaRPr lang="fr-FR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E99C780-D9F0-4AD4-B25C-C847873C188B}" type="sibTrans" cxnId="{EA234A30-A6D3-4544-B25D-02F10CFBD4A3}">
      <dgm:prSet/>
      <dgm:spPr/>
      <dgm:t>
        <a:bodyPr/>
        <a:lstStyle/>
        <a:p>
          <a:endParaRPr lang="fr-FR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6C26997-0AF7-4853-8737-A09651462963}">
      <dgm:prSet custT="1"/>
      <dgm:spPr/>
      <dgm:t>
        <a:bodyPr/>
        <a:lstStyle/>
        <a:p>
          <a:pPr>
            <a:lnSpc>
              <a:spcPct val="100000"/>
            </a:lnSpc>
            <a:spcBef>
              <a:spcPts val="1200"/>
            </a:spcBef>
            <a:spcAft>
              <a:spcPts val="1200"/>
            </a:spcAft>
          </a:pPr>
          <a:r>
            <a:rPr lang="en-US" sz="1400" dirty="0" smtClean="0">
              <a:latin typeface="Calibri" panose="020F0502020204030204" pitchFamily="34" charset="0"/>
              <a:cs typeface="Calibri" panose="020F0502020204030204" pitchFamily="34" charset="0"/>
            </a:rPr>
            <a:t>family </a:t>
          </a:r>
          <a:r>
            <a:rPr lang="en-US" sz="1400" dirty="0" err="1" smtClean="0">
              <a:latin typeface="Calibri" panose="020F0502020204030204" pitchFamily="34" charset="0"/>
              <a:cs typeface="Calibri" panose="020F0502020204030204" pitchFamily="34" charset="0"/>
            </a:rPr>
            <a:t>takaful</a:t>
          </a:r>
          <a:endParaRPr lang="fr-FR" sz="14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CF224DA-798D-45CF-AE08-3AE72234D050}" type="parTrans" cxnId="{74C190E2-E3DD-4735-A105-62AF135287F1}">
      <dgm:prSet/>
      <dgm:spPr/>
      <dgm:t>
        <a:bodyPr/>
        <a:lstStyle/>
        <a:p>
          <a:endParaRPr lang="fr-FR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C35ED71-C9A5-41BA-9E0F-A6635D1745B9}" type="sibTrans" cxnId="{74C190E2-E3DD-4735-A105-62AF135287F1}">
      <dgm:prSet/>
      <dgm:spPr/>
      <dgm:t>
        <a:bodyPr/>
        <a:lstStyle/>
        <a:p>
          <a:endParaRPr lang="fr-FR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2B4744E-EB87-4A69-AA1A-E65832A185C6}">
      <dgm:prSet custT="1"/>
      <dgm:spPr/>
      <dgm:t>
        <a:bodyPr/>
        <a:lstStyle/>
        <a:p>
          <a:pPr>
            <a:lnSpc>
              <a:spcPct val="100000"/>
            </a:lnSpc>
            <a:spcBef>
              <a:spcPts val="1200"/>
            </a:spcBef>
            <a:spcAft>
              <a:spcPts val="1200"/>
            </a:spcAft>
          </a:pPr>
          <a:r>
            <a:rPr lang="en-US" sz="1400" dirty="0" smtClean="0">
              <a:latin typeface="Calibri" panose="020F0502020204030204" pitchFamily="34" charset="0"/>
              <a:cs typeface="Calibri" panose="020F0502020204030204" pitchFamily="34" charset="0"/>
            </a:rPr>
            <a:t>Re-</a:t>
          </a:r>
          <a:r>
            <a:rPr lang="en-US" sz="1400" dirty="0" err="1" smtClean="0">
              <a:latin typeface="Calibri" panose="020F0502020204030204" pitchFamily="34" charset="0"/>
              <a:cs typeface="Calibri" panose="020F0502020204030204" pitchFamily="34" charset="0"/>
            </a:rPr>
            <a:t>takaful</a:t>
          </a:r>
          <a:endParaRPr lang="fr-FR" sz="14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8F74249-0F22-49B3-8F92-88ADF1A78C69}" type="parTrans" cxnId="{1BADAB4A-A0A4-480F-8BC5-7290996DA34C}">
      <dgm:prSet/>
      <dgm:spPr/>
      <dgm:t>
        <a:bodyPr/>
        <a:lstStyle/>
        <a:p>
          <a:endParaRPr lang="fr-FR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523E276-8A63-4906-ABEF-38F64279C98A}" type="sibTrans" cxnId="{1BADAB4A-A0A4-480F-8BC5-7290996DA34C}">
      <dgm:prSet/>
      <dgm:spPr/>
      <dgm:t>
        <a:bodyPr/>
        <a:lstStyle/>
        <a:p>
          <a:endParaRPr lang="fr-FR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4ACA7BE-063D-4CE8-8AC0-6335252F9144}">
      <dgm:prSet phldrT="[Texte]" custT="1"/>
      <dgm:spPr/>
      <dgm:t>
        <a:bodyPr/>
        <a:lstStyle/>
        <a:p>
          <a:r>
            <a:rPr lang="en-US" sz="14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rPr>
            <a:t>Models</a:t>
          </a:r>
          <a:endParaRPr lang="fr-FR" sz="14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B24409D-0572-4916-9DF4-9B557BA19763}" type="parTrans" cxnId="{98ECD9E8-9FEF-4D82-BBA7-44BF9F543CD1}">
      <dgm:prSet/>
      <dgm:spPr/>
      <dgm:t>
        <a:bodyPr/>
        <a:lstStyle/>
        <a:p>
          <a:endParaRPr lang="fr-FR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D8F7AFB-4F1F-4E4C-B143-995B0CAAC788}" type="sibTrans" cxnId="{98ECD9E8-9FEF-4D82-BBA7-44BF9F543CD1}">
      <dgm:prSet custT="1"/>
      <dgm:spPr/>
      <dgm:t>
        <a:bodyPr/>
        <a:lstStyle/>
        <a:p>
          <a:endParaRPr lang="fr-FR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6788CE3-749A-47C0-9B6C-F840EC0F6DCB}">
      <dgm:prSet phldrT="[Texte]" custT="1"/>
      <dgm:spPr/>
      <dgm:t>
        <a:bodyPr/>
        <a:lstStyle/>
        <a:p>
          <a:pPr>
            <a:lnSpc>
              <a:spcPct val="100000"/>
            </a:lnSpc>
            <a:spcBef>
              <a:spcPts val="1200"/>
            </a:spcBef>
            <a:spcAft>
              <a:spcPts val="1200"/>
            </a:spcAft>
          </a:pP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Mudarabah-based</a:t>
          </a:r>
          <a:endParaRPr lang="fr-FR" sz="14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F0AB330-ADAE-441D-906D-9FACAE52DB7F}" type="parTrans" cxnId="{2C82612F-9F70-45C7-961F-0EA3C146FB8B}">
      <dgm:prSet/>
      <dgm:spPr/>
      <dgm:t>
        <a:bodyPr/>
        <a:lstStyle/>
        <a:p>
          <a:endParaRPr lang="fr-FR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04A2E48-DA6B-4C42-8203-ED4FF2BBE4D2}" type="sibTrans" cxnId="{2C82612F-9F70-45C7-961F-0EA3C146FB8B}">
      <dgm:prSet/>
      <dgm:spPr/>
      <dgm:t>
        <a:bodyPr/>
        <a:lstStyle/>
        <a:p>
          <a:endParaRPr lang="fr-FR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22AA1F8-E156-4EB8-A413-53AFF756DEF4}">
      <dgm:prSet phldrT="[Texte]" custT="1"/>
      <dgm:spPr/>
      <dgm:t>
        <a:bodyPr/>
        <a:lstStyle/>
        <a:p>
          <a:pPr>
            <a:lnSpc>
              <a:spcPct val="100000"/>
            </a:lnSpc>
            <a:spcBef>
              <a:spcPts val="1200"/>
            </a:spcBef>
            <a:spcAft>
              <a:spcPts val="1200"/>
            </a:spcAft>
          </a:pP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Wakala-based</a:t>
          </a:r>
          <a:endParaRPr lang="fr-FR" sz="14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8479307-8228-481E-A907-6E21F07D39C2}" type="parTrans" cxnId="{FF36A621-E23C-48CB-A870-A77DE219AD4E}">
      <dgm:prSet/>
      <dgm:spPr/>
      <dgm:t>
        <a:bodyPr/>
        <a:lstStyle/>
        <a:p>
          <a:endParaRPr lang="fr-FR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A5684BC-562C-4FB4-A9A7-030FA2A39519}" type="sibTrans" cxnId="{FF36A621-E23C-48CB-A870-A77DE219AD4E}">
      <dgm:prSet/>
      <dgm:spPr/>
      <dgm:t>
        <a:bodyPr/>
        <a:lstStyle/>
        <a:p>
          <a:endParaRPr lang="fr-FR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457EE3E-7F49-418F-930F-542F3D24CE7D}">
      <dgm:prSet phldrT="[Texte]" custT="1"/>
      <dgm:spPr/>
      <dgm:t>
        <a:bodyPr/>
        <a:lstStyle/>
        <a:p>
          <a:pPr>
            <a:lnSpc>
              <a:spcPct val="100000"/>
            </a:lnSpc>
            <a:spcBef>
              <a:spcPts val="1200"/>
            </a:spcBef>
            <a:spcAft>
              <a:spcPts val="1200"/>
            </a:spcAft>
          </a:pP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hybrid model</a:t>
          </a:r>
          <a:endParaRPr lang="fr-FR" sz="14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4E0DE35-7ADA-44CA-9E64-23C1B2DA6A65}" type="parTrans" cxnId="{BEDBB3DB-1CEA-4F5C-8547-223320BB4578}">
      <dgm:prSet/>
      <dgm:spPr/>
      <dgm:t>
        <a:bodyPr/>
        <a:lstStyle/>
        <a:p>
          <a:endParaRPr lang="fr-FR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FF62DC9-1EB6-4131-9CFC-C7C10C984043}" type="sibTrans" cxnId="{BEDBB3DB-1CEA-4F5C-8547-223320BB4578}">
      <dgm:prSet/>
      <dgm:spPr/>
      <dgm:t>
        <a:bodyPr/>
        <a:lstStyle/>
        <a:p>
          <a:endParaRPr lang="fr-FR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DC313D5-B3B7-4296-AA5D-B7BD75385F6D}">
      <dgm:prSet phldrT="[Texte]" custT="1"/>
      <dgm:spPr/>
      <dgm:t>
        <a:bodyPr/>
        <a:lstStyle/>
        <a:p>
          <a:pPr>
            <a:lnSpc>
              <a:spcPct val="100000"/>
            </a:lnSpc>
            <a:spcBef>
              <a:spcPts val="1200"/>
            </a:spcBef>
            <a:spcAft>
              <a:spcPts val="1200"/>
            </a:spcAft>
          </a:pP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Waqf takaful</a:t>
          </a:r>
          <a:endParaRPr lang="fr-FR" sz="14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6F34F66-706C-456C-9CA0-C1792FBD4989}" type="parTrans" cxnId="{51C9043C-8151-4A83-9705-E92D6CA95970}">
      <dgm:prSet/>
      <dgm:spPr/>
      <dgm:t>
        <a:bodyPr/>
        <a:lstStyle/>
        <a:p>
          <a:endParaRPr lang="fr-FR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6D23695-3BF0-49D9-8936-419A38E3C0FA}" type="sibTrans" cxnId="{51C9043C-8151-4A83-9705-E92D6CA95970}">
      <dgm:prSet/>
      <dgm:spPr/>
      <dgm:t>
        <a:bodyPr/>
        <a:lstStyle/>
        <a:p>
          <a:endParaRPr lang="fr-FR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AC610EB-2E29-4204-9C87-462FCBAE423A}">
      <dgm:prSet phldrT="[Texte]" custT="1"/>
      <dgm:spPr/>
      <dgm:t>
        <a:bodyPr/>
        <a:lstStyle/>
        <a:p>
          <a:r>
            <a:rPr 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rPr>
            <a:t>Surplus</a:t>
          </a:r>
          <a:endParaRPr lang="fr-FR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35E571A-9D72-4BC9-9751-9EC6B47D8633}" type="parTrans" cxnId="{1F4EF366-FFBB-4EC3-8FFA-50CB2397F673}">
      <dgm:prSet/>
      <dgm:spPr/>
      <dgm:t>
        <a:bodyPr/>
        <a:lstStyle/>
        <a:p>
          <a:endParaRPr lang="fr-FR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0B40AF8-C22A-4DEB-B026-1FBD53CD7A4C}" type="sibTrans" cxnId="{1F4EF366-FFBB-4EC3-8FFA-50CB2397F673}">
      <dgm:prSet/>
      <dgm:spPr/>
      <dgm:t>
        <a:bodyPr/>
        <a:lstStyle/>
        <a:p>
          <a:endParaRPr lang="fr-FR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259D355-AFFF-4528-9F70-083B7D8F249F}">
      <dgm:prSet phldrT="[Texte]" custT="1"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(+) total contributions paid</a:t>
          </a:r>
          <a:endParaRPr lang="fr-FR" sz="14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E5F83BA-8D7C-4BFF-9B6B-C92D69FF103E}" type="parTrans" cxnId="{6F941B7D-D128-4275-9358-D63F711119B7}">
      <dgm:prSet/>
      <dgm:spPr/>
      <dgm:t>
        <a:bodyPr/>
        <a:lstStyle/>
        <a:p>
          <a:endParaRPr lang="fr-FR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25A55CE-069E-48D5-A260-0FB42FF697C0}" type="sibTrans" cxnId="{6F941B7D-D128-4275-9358-D63F711119B7}">
      <dgm:prSet/>
      <dgm:spPr/>
      <dgm:t>
        <a:bodyPr/>
        <a:lstStyle/>
        <a:p>
          <a:endParaRPr lang="fr-FR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6BB9616-9B56-4CEA-B773-F06521E42615}">
      <dgm:prSet phldrT="[Texte]" custT="1"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(-) total indemnities paid</a:t>
          </a:r>
          <a:endParaRPr lang="fr-FR" sz="14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E7DF06C-9AEC-480C-B43A-78F3A224EB0A}" type="parTrans" cxnId="{8AED2D30-DF57-4DF7-A2B6-C4FD3B1B9523}">
      <dgm:prSet/>
      <dgm:spPr/>
      <dgm:t>
        <a:bodyPr/>
        <a:lstStyle/>
        <a:p>
          <a:endParaRPr lang="fr-FR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9213724-D5F6-4BEB-8758-C6AF165AA2B5}" type="sibTrans" cxnId="{8AED2D30-DF57-4DF7-A2B6-C4FD3B1B9523}">
      <dgm:prSet/>
      <dgm:spPr/>
      <dgm:t>
        <a:bodyPr/>
        <a:lstStyle/>
        <a:p>
          <a:endParaRPr lang="fr-FR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62A5106-F4AE-49A5-973C-1C466105B73F}">
      <dgm:prSet phldrT="[Texte]" custT="1"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(-) retakaful operations, expenses and changes in technical provisions</a:t>
          </a:r>
          <a:endParaRPr lang="fr-FR" sz="14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663C2E1-8CF0-46E3-A226-0AE9C53D429B}" type="parTrans" cxnId="{F58A9EAA-77FC-4E69-AC2F-CEB4E5F856AE}">
      <dgm:prSet/>
      <dgm:spPr/>
      <dgm:t>
        <a:bodyPr/>
        <a:lstStyle/>
        <a:p>
          <a:endParaRPr lang="fr-FR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DAFFCD2-6321-4C16-A7A9-117E91F857AB}" type="sibTrans" cxnId="{F58A9EAA-77FC-4E69-AC2F-CEB4E5F856AE}">
      <dgm:prSet/>
      <dgm:spPr/>
      <dgm:t>
        <a:bodyPr/>
        <a:lstStyle/>
        <a:p>
          <a:endParaRPr lang="fr-FR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350558C-0EC7-4033-B6CD-5EA614456EE2}">
      <dgm:prSet phldrT="[Texte]" custT="1"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rPr>
            <a:t></a:t>
          </a: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 reallocated to participants</a:t>
          </a:r>
          <a:endParaRPr lang="fr-FR" sz="14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532FE81-0675-4C03-BE26-76EFA88BD764}" type="parTrans" cxnId="{4B40D2E4-C14B-4906-99D7-7291A7403981}">
      <dgm:prSet/>
      <dgm:spPr/>
      <dgm:t>
        <a:bodyPr/>
        <a:lstStyle/>
        <a:p>
          <a:endParaRPr lang="fr-FR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115003D-3D4B-4133-8D19-935D85C8EBA9}" type="sibTrans" cxnId="{4B40D2E4-C14B-4906-99D7-7291A7403981}">
      <dgm:prSet/>
      <dgm:spPr/>
      <dgm:t>
        <a:bodyPr/>
        <a:lstStyle/>
        <a:p>
          <a:endParaRPr lang="fr-FR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DB9C84E-64E7-43E6-BC7C-BB1CA6105307}" type="pres">
      <dgm:prSet presAssocID="{D6110757-EC97-4C47-B28F-1E477B3310C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680B3D6-7DBC-4206-8F19-013581D79747}" type="pres">
      <dgm:prSet presAssocID="{ECCDA778-2CE2-40B6-9FA0-374DDD2A0D98}" presName="composite" presStyleCnt="0"/>
      <dgm:spPr/>
    </dgm:pt>
    <dgm:pt modelId="{6F9E3DEE-D98A-4EDA-8518-EE6B7641ABE0}" type="pres">
      <dgm:prSet presAssocID="{ECCDA778-2CE2-40B6-9FA0-374DDD2A0D98}" presName="parTx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6C9AF67-7B0F-4CA6-B8D4-C5E886973F49}" type="pres">
      <dgm:prSet presAssocID="{ECCDA778-2CE2-40B6-9FA0-374DDD2A0D98}" presName="parSh" presStyleLbl="node1" presStyleIdx="0" presStyleCnt="5"/>
      <dgm:spPr/>
      <dgm:t>
        <a:bodyPr/>
        <a:lstStyle/>
        <a:p>
          <a:endParaRPr lang="fr-FR"/>
        </a:p>
      </dgm:t>
    </dgm:pt>
    <dgm:pt modelId="{E52F93F8-6B67-4755-9245-A473C3E22024}" type="pres">
      <dgm:prSet presAssocID="{ECCDA778-2CE2-40B6-9FA0-374DDD2A0D98}" presName="desTx" presStyleLbl="fgAcc1" presStyleIdx="0" presStyleCnt="5" custScaleX="10272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65B36-ED59-4682-B05C-C25CF39A26D7}" type="pres">
      <dgm:prSet presAssocID="{C92795EC-9634-44BE-BB07-32E9D62049C6}" presName="sibTrans" presStyleLbl="sibTrans2D1" presStyleIdx="0" presStyleCnt="4"/>
      <dgm:spPr/>
      <dgm:t>
        <a:bodyPr/>
        <a:lstStyle/>
        <a:p>
          <a:endParaRPr lang="fr-FR"/>
        </a:p>
      </dgm:t>
    </dgm:pt>
    <dgm:pt modelId="{45073911-0E16-49EE-88B6-5DC7E170B68C}" type="pres">
      <dgm:prSet presAssocID="{C92795EC-9634-44BE-BB07-32E9D62049C6}" presName="connTx" presStyleLbl="sibTrans2D1" presStyleIdx="0" presStyleCnt="4"/>
      <dgm:spPr/>
      <dgm:t>
        <a:bodyPr/>
        <a:lstStyle/>
        <a:p>
          <a:endParaRPr lang="fr-FR"/>
        </a:p>
      </dgm:t>
    </dgm:pt>
    <dgm:pt modelId="{DDD947B5-8562-4A65-8285-032FA87B2813}" type="pres">
      <dgm:prSet presAssocID="{E0AF1592-5A34-4DC6-8947-8E9E8A412007}" presName="composite" presStyleCnt="0"/>
      <dgm:spPr/>
    </dgm:pt>
    <dgm:pt modelId="{BB519B79-C58C-4272-834A-A6FA739E8B2F}" type="pres">
      <dgm:prSet presAssocID="{E0AF1592-5A34-4DC6-8947-8E9E8A412007}" presName="parTx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983B09E-7D1E-419E-83DC-2116024D675A}" type="pres">
      <dgm:prSet presAssocID="{E0AF1592-5A34-4DC6-8947-8E9E8A412007}" presName="parSh" presStyleLbl="node1" presStyleIdx="1" presStyleCnt="5"/>
      <dgm:spPr/>
      <dgm:t>
        <a:bodyPr/>
        <a:lstStyle/>
        <a:p>
          <a:endParaRPr lang="fr-FR"/>
        </a:p>
      </dgm:t>
    </dgm:pt>
    <dgm:pt modelId="{95662715-8330-447F-BC8F-C512AE201CD4}" type="pres">
      <dgm:prSet presAssocID="{E0AF1592-5A34-4DC6-8947-8E9E8A412007}" presName="desTx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40265DF-A8C5-4758-9C03-6DB347FB1189}" type="pres">
      <dgm:prSet presAssocID="{887834A7-D8F7-4753-A6BC-7B4D8C95037D}" presName="sibTrans" presStyleLbl="sibTrans2D1" presStyleIdx="1" presStyleCnt="4"/>
      <dgm:spPr/>
      <dgm:t>
        <a:bodyPr/>
        <a:lstStyle/>
        <a:p>
          <a:endParaRPr lang="fr-FR"/>
        </a:p>
      </dgm:t>
    </dgm:pt>
    <dgm:pt modelId="{DB422D44-F6F7-48FC-B204-4C2160DEE4C6}" type="pres">
      <dgm:prSet presAssocID="{887834A7-D8F7-4753-A6BC-7B4D8C95037D}" presName="connTx" presStyleLbl="sibTrans2D1" presStyleIdx="1" presStyleCnt="4"/>
      <dgm:spPr/>
      <dgm:t>
        <a:bodyPr/>
        <a:lstStyle/>
        <a:p>
          <a:endParaRPr lang="fr-FR"/>
        </a:p>
      </dgm:t>
    </dgm:pt>
    <dgm:pt modelId="{52145AA0-9BD1-4FB7-90F0-57C0C0C52090}" type="pres">
      <dgm:prSet presAssocID="{5ECBB576-541C-4035-AA81-64F2E5AFC809}" presName="composite" presStyleCnt="0"/>
      <dgm:spPr/>
    </dgm:pt>
    <dgm:pt modelId="{B39B6363-2F5F-4273-BD0A-20FB3B713AE2}" type="pres">
      <dgm:prSet presAssocID="{5ECBB576-541C-4035-AA81-64F2E5AFC809}" presName="parTx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7424756-7FC4-443B-8F24-2D1BAABC1967}" type="pres">
      <dgm:prSet presAssocID="{5ECBB576-541C-4035-AA81-64F2E5AFC809}" presName="parSh" presStyleLbl="node1" presStyleIdx="2" presStyleCnt="5"/>
      <dgm:spPr/>
      <dgm:t>
        <a:bodyPr/>
        <a:lstStyle/>
        <a:p>
          <a:endParaRPr lang="fr-FR"/>
        </a:p>
      </dgm:t>
    </dgm:pt>
    <dgm:pt modelId="{7130E2DE-F838-4D7E-9295-A95F4BA1F77C}" type="pres">
      <dgm:prSet presAssocID="{5ECBB576-541C-4035-AA81-64F2E5AFC809}" presName="desTx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7091EAC-AD4B-47C3-B5D8-B6E523CB54D2}" type="pres">
      <dgm:prSet presAssocID="{30D037A9-2C8E-43F1-B04B-B79120C99BD3}" presName="sibTrans" presStyleLbl="sibTrans2D1" presStyleIdx="2" presStyleCnt="4"/>
      <dgm:spPr/>
      <dgm:t>
        <a:bodyPr/>
        <a:lstStyle/>
        <a:p>
          <a:endParaRPr lang="fr-FR"/>
        </a:p>
      </dgm:t>
    </dgm:pt>
    <dgm:pt modelId="{29524AE0-7218-4B4C-916D-EB3703A6189A}" type="pres">
      <dgm:prSet presAssocID="{30D037A9-2C8E-43F1-B04B-B79120C99BD3}" presName="connTx" presStyleLbl="sibTrans2D1" presStyleIdx="2" presStyleCnt="4"/>
      <dgm:spPr/>
      <dgm:t>
        <a:bodyPr/>
        <a:lstStyle/>
        <a:p>
          <a:endParaRPr lang="fr-FR"/>
        </a:p>
      </dgm:t>
    </dgm:pt>
    <dgm:pt modelId="{C7CD1736-2142-4C39-8B66-7D117223E3E7}" type="pres">
      <dgm:prSet presAssocID="{94ACA7BE-063D-4CE8-8AC0-6335252F9144}" presName="composite" presStyleCnt="0"/>
      <dgm:spPr/>
    </dgm:pt>
    <dgm:pt modelId="{CC7BBFD5-3C78-4B6B-B6E8-CE206494E802}" type="pres">
      <dgm:prSet presAssocID="{94ACA7BE-063D-4CE8-8AC0-6335252F9144}" presName="parTx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F10B06A-61B6-4BAA-8FCC-9936E6D4BEA8}" type="pres">
      <dgm:prSet presAssocID="{94ACA7BE-063D-4CE8-8AC0-6335252F9144}" presName="parSh" presStyleLbl="node1" presStyleIdx="3" presStyleCnt="5" custScaleY="131988"/>
      <dgm:spPr/>
      <dgm:t>
        <a:bodyPr/>
        <a:lstStyle/>
        <a:p>
          <a:endParaRPr lang="fr-FR"/>
        </a:p>
      </dgm:t>
    </dgm:pt>
    <dgm:pt modelId="{3C196755-5133-4948-9A52-C41108EDF944}" type="pres">
      <dgm:prSet presAssocID="{94ACA7BE-063D-4CE8-8AC0-6335252F9144}" presName="desTx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0EAF6D-02D8-4239-8990-F465AE776DCB}" type="pres">
      <dgm:prSet presAssocID="{2D8F7AFB-4F1F-4E4C-B143-995B0CAAC788}" presName="sibTrans" presStyleLbl="sibTrans2D1" presStyleIdx="3" presStyleCnt="4"/>
      <dgm:spPr/>
      <dgm:t>
        <a:bodyPr/>
        <a:lstStyle/>
        <a:p>
          <a:endParaRPr lang="fr-FR"/>
        </a:p>
      </dgm:t>
    </dgm:pt>
    <dgm:pt modelId="{F30730F5-7C8E-4644-90A0-7FF003EBA06A}" type="pres">
      <dgm:prSet presAssocID="{2D8F7AFB-4F1F-4E4C-B143-995B0CAAC788}" presName="connTx" presStyleLbl="sibTrans2D1" presStyleIdx="3" presStyleCnt="4"/>
      <dgm:spPr/>
      <dgm:t>
        <a:bodyPr/>
        <a:lstStyle/>
        <a:p>
          <a:endParaRPr lang="fr-FR"/>
        </a:p>
      </dgm:t>
    </dgm:pt>
    <dgm:pt modelId="{C2A5887B-628C-447A-9820-9C8A9C45B4A1}" type="pres">
      <dgm:prSet presAssocID="{8AC610EB-2E29-4204-9C87-462FCBAE423A}" presName="composite" presStyleCnt="0"/>
      <dgm:spPr/>
    </dgm:pt>
    <dgm:pt modelId="{CF92F04B-D8C0-458A-98E0-0F1EC5FC987F}" type="pres">
      <dgm:prSet presAssocID="{8AC610EB-2E29-4204-9C87-462FCBAE423A}" presName="parTx" presStyleLbl="node1" presStyleIdx="3" presStyleCnt="5" custScaleY="13198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1F04335-F5CC-461D-B0B4-B4CFE3378DD4}" type="pres">
      <dgm:prSet presAssocID="{8AC610EB-2E29-4204-9C87-462FCBAE423A}" presName="parSh" presStyleLbl="node1" presStyleIdx="4" presStyleCnt="5"/>
      <dgm:spPr/>
      <dgm:t>
        <a:bodyPr/>
        <a:lstStyle/>
        <a:p>
          <a:endParaRPr lang="fr-FR"/>
        </a:p>
      </dgm:t>
    </dgm:pt>
    <dgm:pt modelId="{622B83CA-DA31-42F5-BC31-68E0B8A487A6}" type="pres">
      <dgm:prSet presAssocID="{8AC610EB-2E29-4204-9C87-462FCBAE423A}" presName="desTx" presStyleLbl="fgAcc1" presStyleIdx="4" presStyleCnt="5" custScaleX="14698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7014947-7709-4CF1-BBC0-2154BB56E4ED}" srcId="{E0AF1592-5A34-4DC6-8947-8E9E8A412007}" destId="{45BCC95C-EDE1-43EA-B672-B1015CA22AA3}" srcOrd="1" destOrd="0" parTransId="{A25B33FE-2A42-472E-8DB8-DCC882CBAB55}" sibTransId="{6E2C2B71-8D85-4ABF-9265-D7941D953268}"/>
    <dgm:cxn modelId="{FE82EB11-729E-4913-8D61-964EA674E761}" type="presOf" srcId="{722AA1F8-E156-4EB8-A413-53AFF756DEF4}" destId="{3C196755-5133-4948-9A52-C41108EDF944}" srcOrd="0" destOrd="1" presId="urn:microsoft.com/office/officeart/2005/8/layout/process3"/>
    <dgm:cxn modelId="{F626D8AD-B2CA-44F7-8D33-87E7A072B7C0}" type="presOf" srcId="{C2B4744E-EB87-4A69-AA1A-E65832A185C6}" destId="{7130E2DE-F838-4D7E-9295-A95F4BA1F77C}" srcOrd="0" destOrd="2" presId="urn:microsoft.com/office/officeart/2005/8/layout/process3"/>
    <dgm:cxn modelId="{C1BA6181-FB28-4FF2-8C5F-20871FC89B99}" type="presOf" srcId="{8AC610EB-2E29-4204-9C87-462FCBAE423A}" destId="{F1F04335-F5CC-461D-B0B4-B4CFE3378DD4}" srcOrd="1" destOrd="0" presId="urn:microsoft.com/office/officeart/2005/8/layout/process3"/>
    <dgm:cxn modelId="{8AED2D30-DF57-4DF7-A2B6-C4FD3B1B9523}" srcId="{8AC610EB-2E29-4204-9C87-462FCBAE423A}" destId="{A6BB9616-9B56-4CEA-B773-F06521E42615}" srcOrd="1" destOrd="0" parTransId="{AE7DF06C-9AEC-480C-B43A-78F3A224EB0A}" sibTransId="{E9213724-D5F6-4BEB-8758-C6AF165AA2B5}"/>
    <dgm:cxn modelId="{A247A2FA-3BBB-405F-A7E6-BE34CE814D10}" type="presOf" srcId="{142189B5-F2B0-4ED8-A010-BBA31E68D73A}" destId="{95662715-8330-447F-BC8F-C512AE201CD4}" srcOrd="0" destOrd="0" presId="urn:microsoft.com/office/officeart/2005/8/layout/process3"/>
    <dgm:cxn modelId="{377459E5-C4D7-4904-85A5-AB04889A4D19}" type="presOf" srcId="{887834A7-D8F7-4753-A6BC-7B4D8C95037D}" destId="{DB422D44-F6F7-48FC-B204-4C2160DEE4C6}" srcOrd="1" destOrd="0" presId="urn:microsoft.com/office/officeart/2005/8/layout/process3"/>
    <dgm:cxn modelId="{D29DBA97-0922-4D1C-A16A-E6C257DFD0F1}" type="presOf" srcId="{A6BB9616-9B56-4CEA-B773-F06521E42615}" destId="{622B83CA-DA31-42F5-BC31-68E0B8A487A6}" srcOrd="0" destOrd="1" presId="urn:microsoft.com/office/officeart/2005/8/layout/process3"/>
    <dgm:cxn modelId="{B52F1755-EB82-4F46-B201-F4DDB1DB1014}" type="presOf" srcId="{E0AF1592-5A34-4DC6-8947-8E9E8A412007}" destId="{8983B09E-7D1E-419E-83DC-2116024D675A}" srcOrd="1" destOrd="0" presId="urn:microsoft.com/office/officeart/2005/8/layout/process3"/>
    <dgm:cxn modelId="{51C9043C-8151-4A83-9705-E92D6CA95970}" srcId="{94ACA7BE-063D-4CE8-8AC0-6335252F9144}" destId="{EDC313D5-B3B7-4296-AA5D-B7BD75385F6D}" srcOrd="3" destOrd="0" parTransId="{46F34F66-706C-456C-9CA0-C1792FBD4989}" sibTransId="{16D23695-3BF0-49D9-8936-419A38E3C0FA}"/>
    <dgm:cxn modelId="{74C190E2-E3DD-4735-A105-62AF135287F1}" srcId="{5ECBB576-541C-4035-AA81-64F2E5AFC809}" destId="{86C26997-0AF7-4853-8737-A09651462963}" srcOrd="1" destOrd="0" parTransId="{2CF224DA-798D-45CF-AE08-3AE72234D050}" sibTransId="{CC35ED71-C9A5-41BA-9E0F-A6635D1745B9}"/>
    <dgm:cxn modelId="{678C83F9-9FCD-495F-9432-727F0CB225EE}" type="presOf" srcId="{8AC610EB-2E29-4204-9C87-462FCBAE423A}" destId="{CF92F04B-D8C0-458A-98E0-0F1EC5FC987F}" srcOrd="0" destOrd="0" presId="urn:microsoft.com/office/officeart/2005/8/layout/process3"/>
    <dgm:cxn modelId="{599D80DE-46CA-4A22-AD68-D59AAFC6FA6E}" type="presOf" srcId="{86C26997-0AF7-4853-8737-A09651462963}" destId="{7130E2DE-F838-4D7E-9295-A95F4BA1F77C}" srcOrd="0" destOrd="1" presId="urn:microsoft.com/office/officeart/2005/8/layout/process3"/>
    <dgm:cxn modelId="{604C24B6-7057-458F-86B0-25FA7D2E2FC7}" type="presOf" srcId="{5ECBB576-541C-4035-AA81-64F2E5AFC809}" destId="{77424756-7FC4-443B-8F24-2D1BAABC1967}" srcOrd="1" destOrd="0" presId="urn:microsoft.com/office/officeart/2005/8/layout/process3"/>
    <dgm:cxn modelId="{E516D4E8-34C1-4DFE-9614-C16761E36B42}" type="presOf" srcId="{899DAD28-03CF-42E9-8C97-7FE7741FC27C}" destId="{E52F93F8-6B67-4755-9245-A473C3E22024}" srcOrd="0" destOrd="2" presId="urn:microsoft.com/office/officeart/2005/8/layout/process3"/>
    <dgm:cxn modelId="{5BF72084-CC02-4F4E-9FD8-91E629CF0A2D}" type="presOf" srcId="{2D8F7AFB-4F1F-4E4C-B143-995B0CAAC788}" destId="{F30730F5-7C8E-4644-90A0-7FF003EBA06A}" srcOrd="1" destOrd="0" presId="urn:microsoft.com/office/officeart/2005/8/layout/process3"/>
    <dgm:cxn modelId="{32FC352F-B585-4B13-986D-2D1BC758A696}" type="presOf" srcId="{C92795EC-9634-44BE-BB07-32E9D62049C6}" destId="{45073911-0E16-49EE-88B6-5DC7E170B68C}" srcOrd="1" destOrd="0" presId="urn:microsoft.com/office/officeart/2005/8/layout/process3"/>
    <dgm:cxn modelId="{09D48EC5-EC45-4C41-A6B5-D163BFF735EA}" type="presOf" srcId="{ECCDA778-2CE2-40B6-9FA0-374DDD2A0D98}" destId="{66C9AF67-7B0F-4CA6-B8D4-C5E886973F49}" srcOrd="1" destOrd="0" presId="urn:microsoft.com/office/officeart/2005/8/layout/process3"/>
    <dgm:cxn modelId="{F54D631F-A2EF-4DF9-8D29-8D6DB6DFC5C3}" type="presOf" srcId="{EDC313D5-B3B7-4296-AA5D-B7BD75385F6D}" destId="{3C196755-5133-4948-9A52-C41108EDF944}" srcOrd="0" destOrd="3" presId="urn:microsoft.com/office/officeart/2005/8/layout/process3"/>
    <dgm:cxn modelId="{5F387A11-7148-4A5A-A21E-8A97537F9A06}" type="presOf" srcId="{D6110757-EC97-4C47-B28F-1E477B3310C9}" destId="{4DB9C84E-64E7-43E6-BC7C-BB1CA6105307}" srcOrd="0" destOrd="0" presId="urn:microsoft.com/office/officeart/2005/8/layout/process3"/>
    <dgm:cxn modelId="{6F941B7D-D128-4275-9358-D63F711119B7}" srcId="{8AC610EB-2E29-4204-9C87-462FCBAE423A}" destId="{2259D355-AFFF-4528-9F70-083B7D8F249F}" srcOrd="0" destOrd="0" parTransId="{9E5F83BA-8D7C-4BFF-9B6B-C92D69FF103E}" sibTransId="{A25A55CE-069E-48D5-A260-0FB42FF697C0}"/>
    <dgm:cxn modelId="{F7A73415-FA1A-4D90-8B5A-AD38A620E670}" type="presOf" srcId="{E0AF1592-5A34-4DC6-8947-8E9E8A412007}" destId="{BB519B79-C58C-4272-834A-A6FA739E8B2F}" srcOrd="0" destOrd="0" presId="urn:microsoft.com/office/officeart/2005/8/layout/process3"/>
    <dgm:cxn modelId="{1E461625-F497-4647-8C51-D43C4A6128F2}" type="presOf" srcId="{2D8F7AFB-4F1F-4E4C-B143-995B0CAAC788}" destId="{FB0EAF6D-02D8-4239-8990-F465AE776DCB}" srcOrd="0" destOrd="0" presId="urn:microsoft.com/office/officeart/2005/8/layout/process3"/>
    <dgm:cxn modelId="{3548BE70-0498-4FCA-BB76-B5A59804C491}" type="presOf" srcId="{77D122EE-8A91-475F-A6D0-B9C653539D05}" destId="{E52F93F8-6B67-4755-9245-A473C3E22024}" srcOrd="0" destOrd="1" presId="urn:microsoft.com/office/officeart/2005/8/layout/process3"/>
    <dgm:cxn modelId="{F58A9EAA-77FC-4E69-AC2F-CEB4E5F856AE}" srcId="{8AC610EB-2E29-4204-9C87-462FCBAE423A}" destId="{562A5106-F4AE-49A5-973C-1C466105B73F}" srcOrd="2" destOrd="0" parTransId="{8663C2E1-8CF0-46E3-A226-0AE9C53D429B}" sibTransId="{CDAFFCD2-6321-4C16-A7A9-117E91F857AB}"/>
    <dgm:cxn modelId="{349D047F-57A9-4581-9A51-BA68267C6ECC}" type="presOf" srcId="{45BCC95C-EDE1-43EA-B672-B1015CA22AA3}" destId="{95662715-8330-447F-BC8F-C512AE201CD4}" srcOrd="0" destOrd="1" presId="urn:microsoft.com/office/officeart/2005/8/layout/process3"/>
    <dgm:cxn modelId="{76A2E5F9-9E1D-43E3-AC6A-37784B5A0EAC}" type="presOf" srcId="{C62F02EF-3394-49A6-B6D5-B027741AB636}" destId="{7130E2DE-F838-4D7E-9295-A95F4BA1F77C}" srcOrd="0" destOrd="0" presId="urn:microsoft.com/office/officeart/2005/8/layout/process3"/>
    <dgm:cxn modelId="{32B7F33F-F512-4E7D-95E5-4C326226B4D8}" srcId="{5ECBB576-541C-4035-AA81-64F2E5AFC809}" destId="{C62F02EF-3394-49A6-B6D5-B027741AB636}" srcOrd="0" destOrd="0" parTransId="{1AA26F0B-63A0-4E10-9D58-3EA72EF9244D}" sibTransId="{FDD8C5B3-0AC6-46D3-A8A0-129D4DA1EAEB}"/>
    <dgm:cxn modelId="{9BD7D833-2A8F-4540-851A-82377DEF9C0B}" srcId="{ECCDA778-2CE2-40B6-9FA0-374DDD2A0D98}" destId="{899DAD28-03CF-42E9-8C97-7FE7741FC27C}" srcOrd="2" destOrd="0" parTransId="{0C8383E6-B155-4547-813B-AC4FD141CA8E}" sibTransId="{54E0FD9E-F2F7-42F3-BC9C-C9BA96B91556}"/>
    <dgm:cxn modelId="{BF3489CD-51B7-47AD-975B-7CC433657BC0}" type="presOf" srcId="{562A5106-F4AE-49A5-973C-1C466105B73F}" destId="{622B83CA-DA31-42F5-BC31-68E0B8A487A6}" srcOrd="0" destOrd="2" presId="urn:microsoft.com/office/officeart/2005/8/layout/process3"/>
    <dgm:cxn modelId="{4B40D2E4-C14B-4906-99D7-7291A7403981}" srcId="{8AC610EB-2E29-4204-9C87-462FCBAE423A}" destId="{5350558C-0EC7-4033-B6CD-5EA614456EE2}" srcOrd="3" destOrd="0" parTransId="{A532FE81-0675-4C03-BE26-76EFA88BD764}" sibTransId="{1115003D-3D4B-4133-8D19-935D85C8EBA9}"/>
    <dgm:cxn modelId="{98ECD9E8-9FEF-4D82-BBA7-44BF9F543CD1}" srcId="{D6110757-EC97-4C47-B28F-1E477B3310C9}" destId="{94ACA7BE-063D-4CE8-8AC0-6335252F9144}" srcOrd="3" destOrd="0" parTransId="{7B24409D-0572-4916-9DF4-9B557BA19763}" sibTransId="{2D8F7AFB-4F1F-4E4C-B143-995B0CAAC788}"/>
    <dgm:cxn modelId="{FF36A621-E23C-48CB-A870-A77DE219AD4E}" srcId="{94ACA7BE-063D-4CE8-8AC0-6335252F9144}" destId="{722AA1F8-E156-4EB8-A413-53AFF756DEF4}" srcOrd="1" destOrd="0" parTransId="{68479307-8228-481E-A907-6E21F07D39C2}" sibTransId="{AA5684BC-562C-4FB4-A9A7-030FA2A39519}"/>
    <dgm:cxn modelId="{4EC5ECE5-11E3-4404-BB91-67A81C437652}" type="presOf" srcId="{C7AB3920-600A-43AC-A33D-8850CDA0DFB2}" destId="{95662715-8330-447F-BC8F-C512AE201CD4}" srcOrd="0" destOrd="2" presId="urn:microsoft.com/office/officeart/2005/8/layout/process3"/>
    <dgm:cxn modelId="{B313B625-C556-440E-9C00-229685BE9C27}" type="presOf" srcId="{ECCDA778-2CE2-40B6-9FA0-374DDD2A0D98}" destId="{6F9E3DEE-D98A-4EDA-8518-EE6B7641ABE0}" srcOrd="0" destOrd="0" presId="urn:microsoft.com/office/officeart/2005/8/layout/process3"/>
    <dgm:cxn modelId="{BA98AF41-F8B8-4E82-B051-CE5C6002F3F9}" type="presOf" srcId="{5350558C-0EC7-4033-B6CD-5EA614456EE2}" destId="{622B83CA-DA31-42F5-BC31-68E0B8A487A6}" srcOrd="0" destOrd="3" presId="urn:microsoft.com/office/officeart/2005/8/layout/process3"/>
    <dgm:cxn modelId="{8F479773-33EC-4AC6-923D-7B6D00925C23}" type="presOf" srcId="{30D037A9-2C8E-43F1-B04B-B79120C99BD3}" destId="{29524AE0-7218-4B4C-916D-EB3703A6189A}" srcOrd="1" destOrd="0" presId="urn:microsoft.com/office/officeart/2005/8/layout/process3"/>
    <dgm:cxn modelId="{01DBF5B1-35E3-48AD-B5B2-EFF02D0F3627}" srcId="{E0AF1592-5A34-4DC6-8947-8E9E8A412007}" destId="{142189B5-F2B0-4ED8-A010-BBA31E68D73A}" srcOrd="0" destOrd="0" parTransId="{5908439E-38F9-4367-8BD7-7C132BB67254}" sibTransId="{302ADAAF-C88C-43C1-B3D2-2E27AB49C70A}"/>
    <dgm:cxn modelId="{4E800E64-36DE-4712-B6AA-4BB91E57B33D}" type="presOf" srcId="{7457EE3E-7F49-418F-930F-542F3D24CE7D}" destId="{3C196755-5133-4948-9A52-C41108EDF944}" srcOrd="0" destOrd="2" presId="urn:microsoft.com/office/officeart/2005/8/layout/process3"/>
    <dgm:cxn modelId="{EA234A30-A6D3-4544-B25D-02F10CFBD4A3}" srcId="{E0AF1592-5A34-4DC6-8947-8E9E8A412007}" destId="{C7AB3920-600A-43AC-A33D-8850CDA0DFB2}" srcOrd="2" destOrd="0" parTransId="{66A53929-0DAD-4413-9B16-93D05A1A71C6}" sibTransId="{DE99C780-D9F0-4AD4-B25C-C847873C188B}"/>
    <dgm:cxn modelId="{FEA92685-82B2-4148-8215-FDA3C6C070A6}" type="presOf" srcId="{94ACA7BE-063D-4CE8-8AC0-6335252F9144}" destId="{9F10B06A-61B6-4BAA-8FCC-9936E6D4BEA8}" srcOrd="1" destOrd="0" presId="urn:microsoft.com/office/officeart/2005/8/layout/process3"/>
    <dgm:cxn modelId="{FD351DA7-82CC-4924-8796-74D27CA3AF05}" type="presOf" srcId="{94ACA7BE-063D-4CE8-8AC0-6335252F9144}" destId="{CC7BBFD5-3C78-4B6B-B6E8-CE206494E802}" srcOrd="0" destOrd="0" presId="urn:microsoft.com/office/officeart/2005/8/layout/process3"/>
    <dgm:cxn modelId="{2C82612F-9F70-45C7-961F-0EA3C146FB8B}" srcId="{94ACA7BE-063D-4CE8-8AC0-6335252F9144}" destId="{56788CE3-749A-47C0-9B6C-F840EC0F6DCB}" srcOrd="0" destOrd="0" parTransId="{AF0AB330-ADAE-441D-906D-9FACAE52DB7F}" sibTransId="{E04A2E48-DA6B-4C42-8203-ED4FF2BBE4D2}"/>
    <dgm:cxn modelId="{BBA4CF65-BD84-4ABB-B4D2-CFB96BD4119A}" type="presOf" srcId="{56788CE3-749A-47C0-9B6C-F840EC0F6DCB}" destId="{3C196755-5133-4948-9A52-C41108EDF944}" srcOrd="0" destOrd="0" presId="urn:microsoft.com/office/officeart/2005/8/layout/process3"/>
    <dgm:cxn modelId="{436FD5B5-BABA-4E8A-875F-9BB2C2B40CC5}" srcId="{D6110757-EC97-4C47-B28F-1E477B3310C9}" destId="{ECCDA778-2CE2-40B6-9FA0-374DDD2A0D98}" srcOrd="0" destOrd="0" parTransId="{F609F18C-52D4-42C6-A14B-4F3A06382282}" sibTransId="{C92795EC-9634-44BE-BB07-32E9D62049C6}"/>
    <dgm:cxn modelId="{CB6B0A95-8EC6-4E59-A909-E7316D88DCA3}" type="presOf" srcId="{887834A7-D8F7-4753-A6BC-7B4D8C95037D}" destId="{940265DF-A8C5-4758-9C03-6DB347FB1189}" srcOrd="0" destOrd="0" presId="urn:microsoft.com/office/officeart/2005/8/layout/process3"/>
    <dgm:cxn modelId="{6D6C6CE2-BE48-4FA9-89CF-A586C485921B}" srcId="{ECCDA778-2CE2-40B6-9FA0-374DDD2A0D98}" destId="{77D122EE-8A91-475F-A6D0-B9C653539D05}" srcOrd="1" destOrd="0" parTransId="{ABF7C678-92A1-45D0-91B4-F5F7C1B5E369}" sibTransId="{D8044B13-1178-4661-AC6A-E5889A03D3E3}"/>
    <dgm:cxn modelId="{C9CFC018-253B-4CC6-B5C6-FE3DE75C705D}" type="presOf" srcId="{2259D355-AFFF-4528-9F70-083B7D8F249F}" destId="{622B83CA-DA31-42F5-BC31-68E0B8A487A6}" srcOrd="0" destOrd="0" presId="urn:microsoft.com/office/officeart/2005/8/layout/process3"/>
    <dgm:cxn modelId="{BEDBB3DB-1CEA-4F5C-8547-223320BB4578}" srcId="{94ACA7BE-063D-4CE8-8AC0-6335252F9144}" destId="{7457EE3E-7F49-418F-930F-542F3D24CE7D}" srcOrd="2" destOrd="0" parTransId="{D4E0DE35-7ADA-44CA-9E64-23C1B2DA6A65}" sibTransId="{9FF62DC9-1EB6-4131-9CFC-C7C10C984043}"/>
    <dgm:cxn modelId="{A0707AC0-7DB9-482F-A819-525B5B1A90B1}" type="presOf" srcId="{5ECBB576-541C-4035-AA81-64F2E5AFC809}" destId="{B39B6363-2F5F-4273-BD0A-20FB3B713AE2}" srcOrd="0" destOrd="0" presId="urn:microsoft.com/office/officeart/2005/8/layout/process3"/>
    <dgm:cxn modelId="{1448D146-64C0-47AD-99E1-16E2AE96298A}" type="presOf" srcId="{C92795EC-9634-44BE-BB07-32E9D62049C6}" destId="{B2E65B36-ED59-4682-B05C-C25CF39A26D7}" srcOrd="0" destOrd="0" presId="urn:microsoft.com/office/officeart/2005/8/layout/process3"/>
    <dgm:cxn modelId="{E66067F2-9CC8-44A5-9D90-9CCE215966CB}" srcId="{D6110757-EC97-4C47-B28F-1E477B3310C9}" destId="{E0AF1592-5A34-4DC6-8947-8E9E8A412007}" srcOrd="1" destOrd="0" parTransId="{BC7DB028-C56B-47F0-B1AE-2B489F6B247C}" sibTransId="{887834A7-D8F7-4753-A6BC-7B4D8C95037D}"/>
    <dgm:cxn modelId="{DCB01AB9-4072-4DB2-9932-1D41ACB86F4B}" srcId="{ECCDA778-2CE2-40B6-9FA0-374DDD2A0D98}" destId="{03C0FC11-0587-4AAB-B64A-F59D1D907D48}" srcOrd="0" destOrd="0" parTransId="{201F27EA-9B12-477E-808F-ABC7ECC92E54}" sibTransId="{86EC86D7-74B1-4FE3-BFDD-71B161FD049E}"/>
    <dgm:cxn modelId="{BFFEFE88-62C9-49CB-AAE6-DB453C319C41}" type="presOf" srcId="{30D037A9-2C8E-43F1-B04B-B79120C99BD3}" destId="{67091EAC-AD4B-47C3-B5D8-B6E523CB54D2}" srcOrd="0" destOrd="0" presId="urn:microsoft.com/office/officeart/2005/8/layout/process3"/>
    <dgm:cxn modelId="{E011EB91-8CEB-4DE9-B7CD-2D1FAD1C2433}" srcId="{D6110757-EC97-4C47-B28F-1E477B3310C9}" destId="{5ECBB576-541C-4035-AA81-64F2E5AFC809}" srcOrd="2" destOrd="0" parTransId="{8C478F13-2275-4C60-AD09-30D4FACE73E7}" sibTransId="{30D037A9-2C8E-43F1-B04B-B79120C99BD3}"/>
    <dgm:cxn modelId="{23F54D8A-3F04-46DD-8B75-CAAEB8556E5B}" type="presOf" srcId="{03C0FC11-0587-4AAB-B64A-F59D1D907D48}" destId="{E52F93F8-6B67-4755-9245-A473C3E22024}" srcOrd="0" destOrd="0" presId="urn:microsoft.com/office/officeart/2005/8/layout/process3"/>
    <dgm:cxn modelId="{1F4EF366-FFBB-4EC3-8FFA-50CB2397F673}" srcId="{D6110757-EC97-4C47-B28F-1E477B3310C9}" destId="{8AC610EB-2E29-4204-9C87-462FCBAE423A}" srcOrd="4" destOrd="0" parTransId="{335E571A-9D72-4BC9-9751-9EC6B47D8633}" sibTransId="{D0B40AF8-C22A-4DEB-B026-1FBD53CD7A4C}"/>
    <dgm:cxn modelId="{1BADAB4A-A0A4-480F-8BC5-7290996DA34C}" srcId="{5ECBB576-541C-4035-AA81-64F2E5AFC809}" destId="{C2B4744E-EB87-4A69-AA1A-E65832A185C6}" srcOrd="2" destOrd="0" parTransId="{98F74249-0F22-49B3-8F92-88ADF1A78C69}" sibTransId="{6523E276-8A63-4906-ABEF-38F64279C98A}"/>
    <dgm:cxn modelId="{D78F708E-5A49-4703-85E1-CC70BE9F65E0}" type="presParOf" srcId="{4DB9C84E-64E7-43E6-BC7C-BB1CA6105307}" destId="{2680B3D6-7DBC-4206-8F19-013581D79747}" srcOrd="0" destOrd="0" presId="urn:microsoft.com/office/officeart/2005/8/layout/process3"/>
    <dgm:cxn modelId="{9E4E6B88-9457-452C-BE45-84A2D1DDD52F}" type="presParOf" srcId="{2680B3D6-7DBC-4206-8F19-013581D79747}" destId="{6F9E3DEE-D98A-4EDA-8518-EE6B7641ABE0}" srcOrd="0" destOrd="0" presId="urn:microsoft.com/office/officeart/2005/8/layout/process3"/>
    <dgm:cxn modelId="{203355B4-13E4-4D32-BA73-BE1D3F4DF568}" type="presParOf" srcId="{2680B3D6-7DBC-4206-8F19-013581D79747}" destId="{66C9AF67-7B0F-4CA6-B8D4-C5E886973F49}" srcOrd="1" destOrd="0" presId="urn:microsoft.com/office/officeart/2005/8/layout/process3"/>
    <dgm:cxn modelId="{39803474-BA34-496B-A304-C1AFF4410297}" type="presParOf" srcId="{2680B3D6-7DBC-4206-8F19-013581D79747}" destId="{E52F93F8-6B67-4755-9245-A473C3E22024}" srcOrd="2" destOrd="0" presId="urn:microsoft.com/office/officeart/2005/8/layout/process3"/>
    <dgm:cxn modelId="{4F0CF835-6C90-40B6-BAD4-E380E0FAFB1C}" type="presParOf" srcId="{4DB9C84E-64E7-43E6-BC7C-BB1CA6105307}" destId="{B2E65B36-ED59-4682-B05C-C25CF39A26D7}" srcOrd="1" destOrd="0" presId="urn:microsoft.com/office/officeart/2005/8/layout/process3"/>
    <dgm:cxn modelId="{EAF61BDE-3662-43AB-A856-1AEC7690CED9}" type="presParOf" srcId="{B2E65B36-ED59-4682-B05C-C25CF39A26D7}" destId="{45073911-0E16-49EE-88B6-5DC7E170B68C}" srcOrd="0" destOrd="0" presId="urn:microsoft.com/office/officeart/2005/8/layout/process3"/>
    <dgm:cxn modelId="{DAECCA95-E9BC-4A23-83A9-BB1F9BFCC551}" type="presParOf" srcId="{4DB9C84E-64E7-43E6-BC7C-BB1CA6105307}" destId="{DDD947B5-8562-4A65-8285-032FA87B2813}" srcOrd="2" destOrd="0" presId="urn:microsoft.com/office/officeart/2005/8/layout/process3"/>
    <dgm:cxn modelId="{D32ED9E7-459E-442E-83E7-65AE176A8F18}" type="presParOf" srcId="{DDD947B5-8562-4A65-8285-032FA87B2813}" destId="{BB519B79-C58C-4272-834A-A6FA739E8B2F}" srcOrd="0" destOrd="0" presId="urn:microsoft.com/office/officeart/2005/8/layout/process3"/>
    <dgm:cxn modelId="{A7C5C0B1-132D-4093-A831-77ABA17EF523}" type="presParOf" srcId="{DDD947B5-8562-4A65-8285-032FA87B2813}" destId="{8983B09E-7D1E-419E-83DC-2116024D675A}" srcOrd="1" destOrd="0" presId="urn:microsoft.com/office/officeart/2005/8/layout/process3"/>
    <dgm:cxn modelId="{E10DF920-B9CB-474B-A66A-6D74539B4999}" type="presParOf" srcId="{DDD947B5-8562-4A65-8285-032FA87B2813}" destId="{95662715-8330-447F-BC8F-C512AE201CD4}" srcOrd="2" destOrd="0" presId="urn:microsoft.com/office/officeart/2005/8/layout/process3"/>
    <dgm:cxn modelId="{6CB28457-F674-41A8-A716-B8EBCA42FD44}" type="presParOf" srcId="{4DB9C84E-64E7-43E6-BC7C-BB1CA6105307}" destId="{940265DF-A8C5-4758-9C03-6DB347FB1189}" srcOrd="3" destOrd="0" presId="urn:microsoft.com/office/officeart/2005/8/layout/process3"/>
    <dgm:cxn modelId="{2EEA6970-1B81-4BD3-8CA4-C517E08B7479}" type="presParOf" srcId="{940265DF-A8C5-4758-9C03-6DB347FB1189}" destId="{DB422D44-F6F7-48FC-B204-4C2160DEE4C6}" srcOrd="0" destOrd="0" presId="urn:microsoft.com/office/officeart/2005/8/layout/process3"/>
    <dgm:cxn modelId="{CC0CEB48-0672-4B49-B76B-F087E277B44C}" type="presParOf" srcId="{4DB9C84E-64E7-43E6-BC7C-BB1CA6105307}" destId="{52145AA0-9BD1-4FB7-90F0-57C0C0C52090}" srcOrd="4" destOrd="0" presId="urn:microsoft.com/office/officeart/2005/8/layout/process3"/>
    <dgm:cxn modelId="{93A1CE8C-94CF-44B3-8457-9BF3479EB9B7}" type="presParOf" srcId="{52145AA0-9BD1-4FB7-90F0-57C0C0C52090}" destId="{B39B6363-2F5F-4273-BD0A-20FB3B713AE2}" srcOrd="0" destOrd="0" presId="urn:microsoft.com/office/officeart/2005/8/layout/process3"/>
    <dgm:cxn modelId="{E2637DEA-6A29-4623-88D3-8A5DF45784EC}" type="presParOf" srcId="{52145AA0-9BD1-4FB7-90F0-57C0C0C52090}" destId="{77424756-7FC4-443B-8F24-2D1BAABC1967}" srcOrd="1" destOrd="0" presId="urn:microsoft.com/office/officeart/2005/8/layout/process3"/>
    <dgm:cxn modelId="{F544756D-159D-44F5-9DEA-B34C861D8D26}" type="presParOf" srcId="{52145AA0-9BD1-4FB7-90F0-57C0C0C52090}" destId="{7130E2DE-F838-4D7E-9295-A95F4BA1F77C}" srcOrd="2" destOrd="0" presId="urn:microsoft.com/office/officeart/2005/8/layout/process3"/>
    <dgm:cxn modelId="{5B94010C-17DF-4BCD-97FC-9169DDFC817D}" type="presParOf" srcId="{4DB9C84E-64E7-43E6-BC7C-BB1CA6105307}" destId="{67091EAC-AD4B-47C3-B5D8-B6E523CB54D2}" srcOrd="5" destOrd="0" presId="urn:microsoft.com/office/officeart/2005/8/layout/process3"/>
    <dgm:cxn modelId="{0FC59D78-D3B9-45A6-9536-B2B043A8270C}" type="presParOf" srcId="{67091EAC-AD4B-47C3-B5D8-B6E523CB54D2}" destId="{29524AE0-7218-4B4C-916D-EB3703A6189A}" srcOrd="0" destOrd="0" presId="urn:microsoft.com/office/officeart/2005/8/layout/process3"/>
    <dgm:cxn modelId="{3A356F96-172F-490A-9042-5D5160EB127C}" type="presParOf" srcId="{4DB9C84E-64E7-43E6-BC7C-BB1CA6105307}" destId="{C7CD1736-2142-4C39-8B66-7D117223E3E7}" srcOrd="6" destOrd="0" presId="urn:microsoft.com/office/officeart/2005/8/layout/process3"/>
    <dgm:cxn modelId="{E1D16E0A-0529-4006-BEDF-0FA1A32135F6}" type="presParOf" srcId="{C7CD1736-2142-4C39-8B66-7D117223E3E7}" destId="{CC7BBFD5-3C78-4B6B-B6E8-CE206494E802}" srcOrd="0" destOrd="0" presId="urn:microsoft.com/office/officeart/2005/8/layout/process3"/>
    <dgm:cxn modelId="{F9140D2E-508C-413B-887B-651EFAB961C6}" type="presParOf" srcId="{C7CD1736-2142-4C39-8B66-7D117223E3E7}" destId="{9F10B06A-61B6-4BAA-8FCC-9936E6D4BEA8}" srcOrd="1" destOrd="0" presId="urn:microsoft.com/office/officeart/2005/8/layout/process3"/>
    <dgm:cxn modelId="{241AF050-BC73-4DE3-BA1C-04C12371FEB6}" type="presParOf" srcId="{C7CD1736-2142-4C39-8B66-7D117223E3E7}" destId="{3C196755-5133-4948-9A52-C41108EDF944}" srcOrd="2" destOrd="0" presId="urn:microsoft.com/office/officeart/2005/8/layout/process3"/>
    <dgm:cxn modelId="{73A6EAB4-4F1A-49BF-9325-021F03D62575}" type="presParOf" srcId="{4DB9C84E-64E7-43E6-BC7C-BB1CA6105307}" destId="{FB0EAF6D-02D8-4239-8990-F465AE776DCB}" srcOrd="7" destOrd="0" presId="urn:microsoft.com/office/officeart/2005/8/layout/process3"/>
    <dgm:cxn modelId="{DBE0EDED-6020-4D9F-8195-F2295E6C73F4}" type="presParOf" srcId="{FB0EAF6D-02D8-4239-8990-F465AE776DCB}" destId="{F30730F5-7C8E-4644-90A0-7FF003EBA06A}" srcOrd="0" destOrd="0" presId="urn:microsoft.com/office/officeart/2005/8/layout/process3"/>
    <dgm:cxn modelId="{419FDCF7-29E1-4D93-BD46-4E745B198BDC}" type="presParOf" srcId="{4DB9C84E-64E7-43E6-BC7C-BB1CA6105307}" destId="{C2A5887B-628C-447A-9820-9C8A9C45B4A1}" srcOrd="8" destOrd="0" presId="urn:microsoft.com/office/officeart/2005/8/layout/process3"/>
    <dgm:cxn modelId="{5467D401-916E-4A01-BE41-C4FFB55994F5}" type="presParOf" srcId="{C2A5887B-628C-447A-9820-9C8A9C45B4A1}" destId="{CF92F04B-D8C0-458A-98E0-0F1EC5FC987F}" srcOrd="0" destOrd="0" presId="urn:microsoft.com/office/officeart/2005/8/layout/process3"/>
    <dgm:cxn modelId="{490B6EB2-2A69-4F36-9B9E-D9C59564CA5D}" type="presParOf" srcId="{C2A5887B-628C-447A-9820-9C8A9C45B4A1}" destId="{F1F04335-F5CC-461D-B0B4-B4CFE3378DD4}" srcOrd="1" destOrd="0" presId="urn:microsoft.com/office/officeart/2005/8/layout/process3"/>
    <dgm:cxn modelId="{070BE6AC-7FDD-417E-99D4-1EEAB945D3AF}" type="presParOf" srcId="{C2A5887B-628C-447A-9820-9C8A9C45B4A1}" destId="{622B83CA-DA31-42F5-BC31-68E0B8A487A6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106507C-E676-46A8-B4FF-E2D20A6075B0}" type="doc">
      <dgm:prSet loTypeId="urn:microsoft.com/office/officeart/2005/8/layout/hList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966B8DD-E226-4818-9D62-9517D91147E4}">
      <dgm:prSet phldrT="[Texte]" custT="1"/>
      <dgm:spPr/>
      <dgm:t>
        <a:bodyPr/>
        <a:lstStyle/>
        <a:p>
          <a:r>
            <a:rPr lang="en-US" sz="2800" noProof="0" dirty="0">
              <a:latin typeface="Calibri" panose="020F0502020204030204" pitchFamily="34" charset="0"/>
              <a:cs typeface="Calibri" panose="020F0502020204030204" pitchFamily="34" charset="0"/>
            </a:rPr>
            <a:t>Conventional insurance output</a:t>
          </a:r>
        </a:p>
      </dgm:t>
    </dgm:pt>
    <dgm:pt modelId="{EF35DFD6-F9CE-4D71-9010-FA30EE6DFFFF}" type="parTrans" cxnId="{C0E5F25E-A36B-45CB-A073-911B148FEDD3}">
      <dgm:prSet/>
      <dgm:spPr/>
      <dgm:t>
        <a:bodyPr/>
        <a:lstStyle/>
        <a:p>
          <a:endParaRPr lang="en-US" noProof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B4A6D62-A533-43C7-833A-8425771A2D2D}" type="sibTrans" cxnId="{C0E5F25E-A36B-45CB-A073-911B148FEDD3}">
      <dgm:prSet/>
      <dgm:spPr/>
      <dgm:t>
        <a:bodyPr/>
        <a:lstStyle/>
        <a:p>
          <a:endParaRPr lang="en-US" noProof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7D392BD-F348-4ABC-A137-4BE74B6D37AE}">
      <dgm:prSet phldrT="[Texte]" custT="1"/>
      <dgm:spPr/>
      <dgm:t>
        <a:bodyPr tIns="180000" anchor="t" anchorCtr="0"/>
        <a:lstStyle/>
        <a:p>
          <a:r>
            <a:rPr lang="en-US" sz="1500" b="1" noProof="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rPr>
            <a:t>Non-life insurance</a:t>
          </a:r>
        </a:p>
        <a:p>
          <a:r>
            <a:rPr lang="en-US" sz="1500" noProof="0" dirty="0">
              <a:latin typeface="Calibri" panose="020F0502020204030204" pitchFamily="34" charset="0"/>
              <a:cs typeface="Calibri" panose="020F0502020204030204" pitchFamily="34" charset="0"/>
            </a:rPr>
            <a:t/>
          </a:r>
          <a:br>
            <a:rPr lang="en-US" sz="1500" noProof="0" dirty="0">
              <a:latin typeface="Calibri" panose="020F0502020204030204" pitchFamily="34" charset="0"/>
              <a:cs typeface="Calibri" panose="020F0502020204030204" pitchFamily="34" charset="0"/>
            </a:rPr>
          </a:br>
          <a:r>
            <a:rPr lang="en-US" sz="1500" noProof="0" dirty="0">
              <a:latin typeface="Calibri" panose="020F0502020204030204" pitchFamily="34" charset="0"/>
              <a:cs typeface="Calibri" panose="020F0502020204030204" pitchFamily="34" charset="0"/>
            </a:rPr>
            <a:t>Total premiums earned</a:t>
          </a:r>
        </a:p>
        <a:p>
          <a:r>
            <a:rPr lang="en-US" sz="1500" noProof="0" dirty="0">
              <a:latin typeface="Calibri" panose="020F0502020204030204" pitchFamily="34" charset="0"/>
              <a:cs typeface="Calibri" panose="020F0502020204030204" pitchFamily="34" charset="0"/>
            </a:rPr>
            <a:t>(+) premium supplements</a:t>
          </a:r>
        </a:p>
        <a:p>
          <a:r>
            <a:rPr lang="en-US" sz="1500" noProof="0" dirty="0">
              <a:latin typeface="Calibri" panose="020F0502020204030204" pitchFamily="34" charset="0"/>
              <a:cs typeface="Calibri" panose="020F0502020204030204" pitchFamily="34" charset="0"/>
            </a:rPr>
            <a:t>(-) adjusted claims incurred</a:t>
          </a:r>
        </a:p>
        <a:p>
          <a:endParaRPr lang="en-US" sz="1500" noProof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426CC7E-231E-4C2E-ACD5-EC8597936218}" type="parTrans" cxnId="{757BFACC-7725-435B-840D-E618912C6724}">
      <dgm:prSet/>
      <dgm:spPr/>
      <dgm:t>
        <a:bodyPr/>
        <a:lstStyle/>
        <a:p>
          <a:endParaRPr lang="en-US" noProof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9F0B6EA-8EAA-4372-AE7C-9260A28F7E40}" type="sibTrans" cxnId="{757BFACC-7725-435B-840D-E618912C6724}">
      <dgm:prSet/>
      <dgm:spPr/>
      <dgm:t>
        <a:bodyPr/>
        <a:lstStyle/>
        <a:p>
          <a:endParaRPr lang="en-US" noProof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F90809E-E942-43E9-A36A-8A146C164DA3}">
      <dgm:prSet phldrT="[Texte]" custT="1"/>
      <dgm:spPr/>
      <dgm:t>
        <a:bodyPr tIns="180000" anchor="t" anchorCtr="0"/>
        <a:lstStyle/>
        <a:p>
          <a:r>
            <a:rPr lang="en-US" sz="1500" b="1" kern="1200" noProof="0" dirty="0">
              <a:solidFill>
                <a:srgbClr val="4472C4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Life insurance</a:t>
          </a:r>
        </a:p>
        <a:p>
          <a:r>
            <a:rPr lang="en-US" sz="1500" kern="1200" noProof="0" dirty="0">
              <a:latin typeface="Calibri" panose="020F0502020204030204" pitchFamily="34" charset="0"/>
              <a:cs typeface="Calibri" panose="020F0502020204030204" pitchFamily="34" charset="0"/>
            </a:rPr>
            <a:t>Premiums earned</a:t>
          </a:r>
        </a:p>
        <a:p>
          <a:r>
            <a:rPr lang="en-US" sz="1500" kern="1200" noProof="0" dirty="0">
              <a:latin typeface="Calibri" panose="020F0502020204030204" pitchFamily="34" charset="0"/>
              <a:cs typeface="Calibri" panose="020F0502020204030204" pitchFamily="34" charset="0"/>
            </a:rPr>
            <a:t>(+) premium supplements</a:t>
          </a:r>
        </a:p>
        <a:p>
          <a:r>
            <a:rPr lang="en-US" sz="1500" kern="1200" noProof="0" dirty="0">
              <a:latin typeface="Calibri" panose="020F0502020204030204" pitchFamily="34" charset="0"/>
              <a:cs typeface="Calibri" panose="020F0502020204030204" pitchFamily="34" charset="0"/>
            </a:rPr>
            <a:t>(-) less benefits due</a:t>
          </a:r>
        </a:p>
        <a:p>
          <a:r>
            <a:rPr lang="en-US" sz="1500" kern="1200" noProof="0" dirty="0">
              <a:latin typeface="Calibri" panose="020F0502020204030204" pitchFamily="34" charset="0"/>
              <a:cs typeface="Calibri" panose="020F0502020204030204" pitchFamily="34" charset="0"/>
            </a:rPr>
            <a:t>(-) increases </a:t>
          </a:r>
          <a:br>
            <a:rPr lang="en-US" sz="1500" kern="1200" noProof="0" dirty="0">
              <a:latin typeface="Calibri" panose="020F0502020204030204" pitchFamily="34" charset="0"/>
              <a:cs typeface="Calibri" panose="020F0502020204030204" pitchFamily="34" charset="0"/>
            </a:rPr>
          </a:br>
          <a:r>
            <a:rPr lang="en-US" sz="1500" kern="1200" noProof="0" dirty="0">
              <a:latin typeface="Calibri" panose="020F0502020204030204" pitchFamily="34" charset="0"/>
              <a:cs typeface="Calibri" panose="020F0502020204030204" pitchFamily="34" charset="0"/>
            </a:rPr>
            <a:t>(+) decreases in life insurance technical reserves.</a:t>
          </a:r>
        </a:p>
      </dgm:t>
    </dgm:pt>
    <dgm:pt modelId="{F66FC114-684E-4C38-9247-DA0527494616}" type="parTrans" cxnId="{3A25CB8B-AD13-489D-83DE-8ADC4F12333C}">
      <dgm:prSet/>
      <dgm:spPr/>
      <dgm:t>
        <a:bodyPr/>
        <a:lstStyle/>
        <a:p>
          <a:endParaRPr lang="en-US" noProof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EAD279B-151B-4978-A234-5647959D0D91}" type="sibTrans" cxnId="{3A25CB8B-AD13-489D-83DE-8ADC4F12333C}">
      <dgm:prSet/>
      <dgm:spPr/>
      <dgm:t>
        <a:bodyPr/>
        <a:lstStyle/>
        <a:p>
          <a:endParaRPr lang="en-US" noProof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F544652-4DC0-419F-9401-7BCA2C4E4CDE}">
      <dgm:prSet phldrT="[Texte]" custT="1"/>
      <dgm:spPr/>
      <dgm:t>
        <a:bodyPr tIns="180000" anchor="t" anchorCtr="0"/>
        <a:lstStyle/>
        <a:p>
          <a:r>
            <a:rPr lang="en-US" sz="1500" b="1" kern="1200" noProof="0" dirty="0">
              <a:solidFill>
                <a:srgbClr val="4472C4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Reinsurance</a:t>
          </a:r>
        </a:p>
        <a:p>
          <a:r>
            <a:rPr lang="en-US" sz="1500" kern="1200" noProof="0" dirty="0">
              <a:latin typeface="Calibri" panose="020F0502020204030204" pitchFamily="34" charset="0"/>
              <a:cs typeface="Calibri" panose="020F0502020204030204" pitchFamily="34" charset="0"/>
            </a:rPr>
            <a:t/>
          </a:r>
          <a:br>
            <a:rPr lang="en-US" sz="1500" kern="1200" noProof="0" dirty="0">
              <a:latin typeface="Calibri" panose="020F0502020204030204" pitchFamily="34" charset="0"/>
              <a:cs typeface="Calibri" panose="020F0502020204030204" pitchFamily="34" charset="0"/>
            </a:rPr>
          </a:br>
          <a:r>
            <a:rPr lang="en-US" sz="1500" kern="1200" noProof="0" dirty="0">
              <a:latin typeface="Calibri" panose="020F0502020204030204" pitchFamily="34" charset="0"/>
              <a:cs typeface="Calibri" panose="020F0502020204030204" pitchFamily="34" charset="0"/>
            </a:rPr>
            <a:t>The method of calculating the output of reinsurance is the same as for non-life insurance </a:t>
          </a:r>
          <a:br>
            <a:rPr lang="en-US" sz="1500" kern="1200" noProof="0" dirty="0">
              <a:latin typeface="Calibri" panose="020F0502020204030204" pitchFamily="34" charset="0"/>
              <a:cs typeface="Calibri" panose="020F0502020204030204" pitchFamily="34" charset="0"/>
            </a:rPr>
          </a:br>
          <a:r>
            <a:rPr lang="en-US" sz="1500" kern="1200" noProof="0" dirty="0">
              <a:latin typeface="Calibri" panose="020F0502020204030204" pitchFamily="34" charset="0"/>
              <a:cs typeface="Calibri" panose="020F0502020204030204" pitchFamily="34" charset="0"/>
            </a:rPr>
            <a:t>(with some provisions for commissions and profit sharing)</a:t>
          </a:r>
        </a:p>
      </dgm:t>
    </dgm:pt>
    <dgm:pt modelId="{7A5C7E51-090E-4FD2-87D8-77B0251E69DE}" type="parTrans" cxnId="{98D4D83C-D012-4D49-A1E4-B9F78EE05D15}">
      <dgm:prSet/>
      <dgm:spPr/>
      <dgm:t>
        <a:bodyPr/>
        <a:lstStyle/>
        <a:p>
          <a:endParaRPr lang="en-US" noProof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B481D04-C6E9-47EF-91C7-29FAA303EE6A}" type="sibTrans" cxnId="{98D4D83C-D012-4D49-A1E4-B9F78EE05D15}">
      <dgm:prSet/>
      <dgm:spPr/>
      <dgm:t>
        <a:bodyPr/>
        <a:lstStyle/>
        <a:p>
          <a:endParaRPr lang="en-US" noProof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F58EE6C-D073-4FEB-BF89-39BFEABFB2BE}" type="pres">
      <dgm:prSet presAssocID="{B106507C-E676-46A8-B4FF-E2D20A6075B0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42D325B-2FFA-434A-A770-4C9E6408CAFE}" type="pres">
      <dgm:prSet presAssocID="{3966B8DD-E226-4818-9D62-9517D91147E4}" presName="roof" presStyleLbl="dkBgShp" presStyleIdx="0" presStyleCnt="2" custScaleY="66667" custLinFactNeighborY="-8381"/>
      <dgm:spPr/>
      <dgm:t>
        <a:bodyPr/>
        <a:lstStyle/>
        <a:p>
          <a:endParaRPr lang="fr-FR"/>
        </a:p>
      </dgm:t>
    </dgm:pt>
    <dgm:pt modelId="{84D3BD7C-8128-46AF-A602-181390FE0C29}" type="pres">
      <dgm:prSet presAssocID="{3966B8DD-E226-4818-9D62-9517D91147E4}" presName="pillars" presStyleCnt="0"/>
      <dgm:spPr/>
    </dgm:pt>
    <dgm:pt modelId="{2C32CC76-C04D-404A-B4C6-F7842E028887}" type="pres">
      <dgm:prSet presAssocID="{3966B8DD-E226-4818-9D62-9517D91147E4}" presName="pillar1" presStyleLbl="node1" presStyleIdx="0" presStyleCnt="3" custScaleX="33333" custScaleY="119048" custLinFactNeighborY="-238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50DED95-3A23-4F56-8187-A194791817A8}" type="pres">
      <dgm:prSet presAssocID="{CF90809E-E942-43E9-A36A-8A146C164DA3}" presName="pillarX" presStyleLbl="node1" presStyleIdx="1" presStyleCnt="3" custScaleX="33333" custScaleY="119048" custLinFactNeighborY="-238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A77F292-4767-46DB-A78C-7740773AE72D}" type="pres">
      <dgm:prSet presAssocID="{8F544652-4DC0-419F-9401-7BCA2C4E4CDE}" presName="pillarX" presStyleLbl="node1" presStyleIdx="2" presStyleCnt="3" custScaleX="33333" custScaleY="119048" custLinFactNeighborY="-238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3C053F4-38AB-4DFF-9F9F-5967ADD606C1}" type="pres">
      <dgm:prSet presAssocID="{3966B8DD-E226-4818-9D62-9517D91147E4}" presName="base" presStyleLbl="dkBgShp" presStyleIdx="1" presStyleCnt="2" custScaleY="71429" custLinFactNeighborY="42858"/>
      <dgm:spPr/>
    </dgm:pt>
  </dgm:ptLst>
  <dgm:cxnLst>
    <dgm:cxn modelId="{C0E5F25E-A36B-45CB-A073-911B148FEDD3}" srcId="{B106507C-E676-46A8-B4FF-E2D20A6075B0}" destId="{3966B8DD-E226-4818-9D62-9517D91147E4}" srcOrd="0" destOrd="0" parTransId="{EF35DFD6-F9CE-4D71-9010-FA30EE6DFFFF}" sibTransId="{0B4A6D62-A533-43C7-833A-8425771A2D2D}"/>
    <dgm:cxn modelId="{98D4D83C-D012-4D49-A1E4-B9F78EE05D15}" srcId="{3966B8DD-E226-4818-9D62-9517D91147E4}" destId="{8F544652-4DC0-419F-9401-7BCA2C4E4CDE}" srcOrd="2" destOrd="0" parTransId="{7A5C7E51-090E-4FD2-87D8-77B0251E69DE}" sibTransId="{2B481D04-C6E9-47EF-91C7-29FAA303EE6A}"/>
    <dgm:cxn modelId="{17A60D6D-7218-46B7-8447-FEFC86BB3492}" type="presOf" srcId="{B106507C-E676-46A8-B4FF-E2D20A6075B0}" destId="{FF58EE6C-D073-4FEB-BF89-39BFEABFB2BE}" srcOrd="0" destOrd="0" presId="urn:microsoft.com/office/officeart/2005/8/layout/hList3"/>
    <dgm:cxn modelId="{9E5B6481-C779-4D9C-A549-4E13CEDA89F5}" type="presOf" srcId="{3966B8DD-E226-4818-9D62-9517D91147E4}" destId="{B42D325B-2FFA-434A-A770-4C9E6408CAFE}" srcOrd="0" destOrd="0" presId="urn:microsoft.com/office/officeart/2005/8/layout/hList3"/>
    <dgm:cxn modelId="{757BFACC-7725-435B-840D-E618912C6724}" srcId="{3966B8DD-E226-4818-9D62-9517D91147E4}" destId="{47D392BD-F348-4ABC-A137-4BE74B6D37AE}" srcOrd="0" destOrd="0" parTransId="{7426CC7E-231E-4C2E-ACD5-EC8597936218}" sibTransId="{19F0B6EA-8EAA-4372-AE7C-9260A28F7E40}"/>
    <dgm:cxn modelId="{3A25CB8B-AD13-489D-83DE-8ADC4F12333C}" srcId="{3966B8DD-E226-4818-9D62-9517D91147E4}" destId="{CF90809E-E942-43E9-A36A-8A146C164DA3}" srcOrd="1" destOrd="0" parTransId="{F66FC114-684E-4C38-9247-DA0527494616}" sibTransId="{2EAD279B-151B-4978-A234-5647959D0D91}"/>
    <dgm:cxn modelId="{BC1CB2A5-7BA7-4786-ADFE-753041E0B856}" type="presOf" srcId="{47D392BD-F348-4ABC-A137-4BE74B6D37AE}" destId="{2C32CC76-C04D-404A-B4C6-F7842E028887}" srcOrd="0" destOrd="0" presId="urn:microsoft.com/office/officeart/2005/8/layout/hList3"/>
    <dgm:cxn modelId="{DB3A7FFB-6B93-4BF0-81AE-1F46C1744096}" type="presOf" srcId="{CF90809E-E942-43E9-A36A-8A146C164DA3}" destId="{550DED95-3A23-4F56-8187-A194791817A8}" srcOrd="0" destOrd="0" presId="urn:microsoft.com/office/officeart/2005/8/layout/hList3"/>
    <dgm:cxn modelId="{D746E4A4-2824-4685-88E6-DE2CE663AAAC}" type="presOf" srcId="{8F544652-4DC0-419F-9401-7BCA2C4E4CDE}" destId="{EA77F292-4767-46DB-A78C-7740773AE72D}" srcOrd="0" destOrd="0" presId="urn:microsoft.com/office/officeart/2005/8/layout/hList3"/>
    <dgm:cxn modelId="{DBDE96C2-AAA5-418F-8405-B314C5514AB9}" type="presParOf" srcId="{FF58EE6C-D073-4FEB-BF89-39BFEABFB2BE}" destId="{B42D325B-2FFA-434A-A770-4C9E6408CAFE}" srcOrd="0" destOrd="0" presId="urn:microsoft.com/office/officeart/2005/8/layout/hList3"/>
    <dgm:cxn modelId="{A3B009BD-7F79-47C3-B6AD-D6D71FC4AC31}" type="presParOf" srcId="{FF58EE6C-D073-4FEB-BF89-39BFEABFB2BE}" destId="{84D3BD7C-8128-46AF-A602-181390FE0C29}" srcOrd="1" destOrd="0" presId="urn:microsoft.com/office/officeart/2005/8/layout/hList3"/>
    <dgm:cxn modelId="{24A2438A-FF61-4CDD-8298-6B361CFE33C9}" type="presParOf" srcId="{84D3BD7C-8128-46AF-A602-181390FE0C29}" destId="{2C32CC76-C04D-404A-B4C6-F7842E028887}" srcOrd="0" destOrd="0" presId="urn:microsoft.com/office/officeart/2005/8/layout/hList3"/>
    <dgm:cxn modelId="{C07F4F03-0658-40CA-8E26-FA047CE6852C}" type="presParOf" srcId="{84D3BD7C-8128-46AF-A602-181390FE0C29}" destId="{550DED95-3A23-4F56-8187-A194791817A8}" srcOrd="1" destOrd="0" presId="urn:microsoft.com/office/officeart/2005/8/layout/hList3"/>
    <dgm:cxn modelId="{D781999A-557A-4B09-80A1-634694B42E0A}" type="presParOf" srcId="{84D3BD7C-8128-46AF-A602-181390FE0C29}" destId="{EA77F292-4767-46DB-A78C-7740773AE72D}" srcOrd="2" destOrd="0" presId="urn:microsoft.com/office/officeart/2005/8/layout/hList3"/>
    <dgm:cxn modelId="{8A96A752-147B-4549-AA8A-A4958D2A20C7}" type="presParOf" srcId="{FF58EE6C-D073-4FEB-BF89-39BFEABFB2BE}" destId="{A3C053F4-38AB-4DFF-9F9F-5967ADD606C1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0EEC6AE-CCF5-4114-8EE1-E4D59D806C51}" type="doc">
      <dgm:prSet loTypeId="urn:microsoft.com/office/officeart/2005/8/layout/gear1" loCatId="relationship" qsTypeId="urn:microsoft.com/office/officeart/2005/8/quickstyle/3d2" qsCatId="3D" csTypeId="urn:microsoft.com/office/officeart/2005/8/colors/colorful5" csCatId="colorful" phldr="1"/>
      <dgm:spPr/>
    </dgm:pt>
    <dgm:pt modelId="{E8BA2DE4-469E-49B9-BB28-F0A2CE1C16F8}">
      <dgm:prSet phldrT="[Texte]"/>
      <dgm:spPr/>
      <dgm:t>
        <a:bodyPr/>
        <a:lstStyle/>
        <a:p>
          <a:r>
            <a:rPr lang="en-US" b="1" noProof="0" dirty="0"/>
            <a:t>Analyze the underlying economic nature of all operations</a:t>
          </a:r>
        </a:p>
      </dgm:t>
    </dgm:pt>
    <dgm:pt modelId="{96CE3647-7FC5-40DD-BF1A-886AB0F7954F}" type="parTrans" cxnId="{DF099780-F48A-48B8-A20E-4563CF33BB35}">
      <dgm:prSet/>
      <dgm:spPr/>
      <dgm:t>
        <a:bodyPr/>
        <a:lstStyle/>
        <a:p>
          <a:endParaRPr lang="en-US" b="1" noProof="0" dirty="0"/>
        </a:p>
      </dgm:t>
    </dgm:pt>
    <dgm:pt modelId="{046ED380-7D7D-4EAA-9DC6-3CA211079D84}" type="sibTrans" cxnId="{DF099780-F48A-48B8-A20E-4563CF33BB35}">
      <dgm:prSet/>
      <dgm:spPr/>
      <dgm:t>
        <a:bodyPr/>
        <a:lstStyle/>
        <a:p>
          <a:endParaRPr lang="en-US" b="1" noProof="0" dirty="0"/>
        </a:p>
      </dgm:t>
    </dgm:pt>
    <dgm:pt modelId="{9C8199ED-DEFE-443A-9201-369E0BDF11A4}">
      <dgm:prSet phldrT="[Texte]"/>
      <dgm:spPr/>
      <dgm:t>
        <a:bodyPr/>
        <a:lstStyle/>
        <a:p>
          <a:r>
            <a:rPr lang="en-US" b="1" noProof="0" dirty="0"/>
            <a:t>Identify the service element separately </a:t>
          </a:r>
        </a:p>
      </dgm:t>
    </dgm:pt>
    <dgm:pt modelId="{51F6D24F-DF05-4A0B-95B7-A1392D64547A}" type="parTrans" cxnId="{038C85AF-A3A3-42DE-9AD8-A2087B2E1955}">
      <dgm:prSet/>
      <dgm:spPr/>
      <dgm:t>
        <a:bodyPr/>
        <a:lstStyle/>
        <a:p>
          <a:endParaRPr lang="en-US" b="1" noProof="0" dirty="0"/>
        </a:p>
      </dgm:t>
    </dgm:pt>
    <dgm:pt modelId="{816581FF-9D8E-4A8A-A443-B4618EC9F60B}" type="sibTrans" cxnId="{038C85AF-A3A3-42DE-9AD8-A2087B2E1955}">
      <dgm:prSet/>
      <dgm:spPr/>
      <dgm:t>
        <a:bodyPr/>
        <a:lstStyle/>
        <a:p>
          <a:endParaRPr lang="en-US" b="1" noProof="0" dirty="0"/>
        </a:p>
      </dgm:t>
    </dgm:pt>
    <dgm:pt modelId="{E3F1C6D1-F31A-4179-8170-F0C73064553F}">
      <dgm:prSet phldrT="[Texte]"/>
      <dgm:spPr/>
      <dgm:t>
        <a:bodyPr/>
        <a:lstStyle/>
        <a:p>
          <a:r>
            <a:rPr lang="en-US" b="1" noProof="0" dirty="0"/>
            <a:t>Processes are rearranged </a:t>
          </a:r>
        </a:p>
      </dgm:t>
    </dgm:pt>
    <dgm:pt modelId="{10B6C105-B108-4954-BAB1-CDBCEDBB9CBF}" type="parTrans" cxnId="{AD0A4DAA-A400-4EEA-9329-47A908F6D154}">
      <dgm:prSet/>
      <dgm:spPr/>
      <dgm:t>
        <a:bodyPr/>
        <a:lstStyle/>
        <a:p>
          <a:endParaRPr lang="en-US" b="1" noProof="0" dirty="0"/>
        </a:p>
      </dgm:t>
    </dgm:pt>
    <dgm:pt modelId="{FEC37B4D-D5B3-497E-9B8C-BBD09D9D7CB3}" type="sibTrans" cxnId="{AD0A4DAA-A400-4EEA-9329-47A908F6D154}">
      <dgm:prSet/>
      <dgm:spPr/>
      <dgm:t>
        <a:bodyPr/>
        <a:lstStyle/>
        <a:p>
          <a:endParaRPr lang="en-US" b="1" noProof="0" dirty="0"/>
        </a:p>
      </dgm:t>
    </dgm:pt>
    <dgm:pt modelId="{985CF8B4-0478-477D-BB76-B04E2EEEDFC4}" type="pres">
      <dgm:prSet presAssocID="{C0EEC6AE-CCF5-4114-8EE1-E4D59D806C51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1A353205-09A1-40D5-AAD8-6D589321E1F2}" type="pres">
      <dgm:prSet presAssocID="{E8BA2DE4-469E-49B9-BB28-F0A2CE1C16F8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E2D9161-4745-4ECB-A46A-8BF0799D45F6}" type="pres">
      <dgm:prSet presAssocID="{E8BA2DE4-469E-49B9-BB28-F0A2CE1C16F8}" presName="gear1srcNode" presStyleLbl="node1" presStyleIdx="0" presStyleCnt="3"/>
      <dgm:spPr/>
      <dgm:t>
        <a:bodyPr/>
        <a:lstStyle/>
        <a:p>
          <a:endParaRPr lang="fr-FR"/>
        </a:p>
      </dgm:t>
    </dgm:pt>
    <dgm:pt modelId="{4708B2CF-34A0-45EB-8BC6-C0DF5E11BC2C}" type="pres">
      <dgm:prSet presAssocID="{E8BA2DE4-469E-49B9-BB28-F0A2CE1C16F8}" presName="gear1dstNode" presStyleLbl="node1" presStyleIdx="0" presStyleCnt="3"/>
      <dgm:spPr/>
      <dgm:t>
        <a:bodyPr/>
        <a:lstStyle/>
        <a:p>
          <a:endParaRPr lang="fr-FR"/>
        </a:p>
      </dgm:t>
    </dgm:pt>
    <dgm:pt modelId="{FCE6E810-BA90-4679-8078-B3A63411EB08}" type="pres">
      <dgm:prSet presAssocID="{9C8199ED-DEFE-443A-9201-369E0BDF11A4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BB9603A-20AB-4723-B740-C3D97E5340C9}" type="pres">
      <dgm:prSet presAssocID="{9C8199ED-DEFE-443A-9201-369E0BDF11A4}" presName="gear2srcNode" presStyleLbl="node1" presStyleIdx="1" presStyleCnt="3"/>
      <dgm:spPr/>
      <dgm:t>
        <a:bodyPr/>
        <a:lstStyle/>
        <a:p>
          <a:endParaRPr lang="fr-FR"/>
        </a:p>
      </dgm:t>
    </dgm:pt>
    <dgm:pt modelId="{D8F7942E-1840-45AC-8C6C-3797EDDFB619}" type="pres">
      <dgm:prSet presAssocID="{9C8199ED-DEFE-443A-9201-369E0BDF11A4}" presName="gear2dstNode" presStyleLbl="node1" presStyleIdx="1" presStyleCnt="3"/>
      <dgm:spPr/>
      <dgm:t>
        <a:bodyPr/>
        <a:lstStyle/>
        <a:p>
          <a:endParaRPr lang="fr-FR"/>
        </a:p>
      </dgm:t>
    </dgm:pt>
    <dgm:pt modelId="{C7744B26-9603-4221-8000-95DEE0FE98AC}" type="pres">
      <dgm:prSet presAssocID="{E3F1C6D1-F31A-4179-8170-F0C73064553F}" presName="gear3" presStyleLbl="node1" presStyleIdx="2" presStyleCnt="3"/>
      <dgm:spPr/>
      <dgm:t>
        <a:bodyPr/>
        <a:lstStyle/>
        <a:p>
          <a:endParaRPr lang="fr-FR"/>
        </a:p>
      </dgm:t>
    </dgm:pt>
    <dgm:pt modelId="{F5356383-759E-4E5A-9EA8-6C87BCDDB870}" type="pres">
      <dgm:prSet presAssocID="{E3F1C6D1-F31A-4179-8170-F0C73064553F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77B2495-B417-484C-BFD2-60360BDB7E87}" type="pres">
      <dgm:prSet presAssocID="{E3F1C6D1-F31A-4179-8170-F0C73064553F}" presName="gear3srcNode" presStyleLbl="node1" presStyleIdx="2" presStyleCnt="3"/>
      <dgm:spPr/>
      <dgm:t>
        <a:bodyPr/>
        <a:lstStyle/>
        <a:p>
          <a:endParaRPr lang="fr-FR"/>
        </a:p>
      </dgm:t>
    </dgm:pt>
    <dgm:pt modelId="{2A87199C-2A70-470F-8C74-7D505F7EF01D}" type="pres">
      <dgm:prSet presAssocID="{E3F1C6D1-F31A-4179-8170-F0C73064553F}" presName="gear3dstNode" presStyleLbl="node1" presStyleIdx="2" presStyleCnt="3"/>
      <dgm:spPr/>
      <dgm:t>
        <a:bodyPr/>
        <a:lstStyle/>
        <a:p>
          <a:endParaRPr lang="fr-FR"/>
        </a:p>
      </dgm:t>
    </dgm:pt>
    <dgm:pt modelId="{4352EB5B-5DB6-4769-BE41-4B805D19636A}" type="pres">
      <dgm:prSet presAssocID="{046ED380-7D7D-4EAA-9DC6-3CA211079D84}" presName="connector1" presStyleLbl="sibTrans2D1" presStyleIdx="0" presStyleCnt="3"/>
      <dgm:spPr/>
      <dgm:t>
        <a:bodyPr/>
        <a:lstStyle/>
        <a:p>
          <a:endParaRPr lang="fr-FR"/>
        </a:p>
      </dgm:t>
    </dgm:pt>
    <dgm:pt modelId="{6A3E7392-9A96-4782-BE1C-C1A1783032E9}" type="pres">
      <dgm:prSet presAssocID="{816581FF-9D8E-4A8A-A443-B4618EC9F60B}" presName="connector2" presStyleLbl="sibTrans2D1" presStyleIdx="1" presStyleCnt="3"/>
      <dgm:spPr/>
      <dgm:t>
        <a:bodyPr/>
        <a:lstStyle/>
        <a:p>
          <a:endParaRPr lang="fr-FR"/>
        </a:p>
      </dgm:t>
    </dgm:pt>
    <dgm:pt modelId="{12F2BA1D-B458-4450-AAF2-7F1ACA90A6C0}" type="pres">
      <dgm:prSet presAssocID="{FEC37B4D-D5B3-497E-9B8C-BBD09D9D7CB3}" presName="connector3" presStyleLbl="sibTrans2D1" presStyleIdx="2" presStyleCnt="3"/>
      <dgm:spPr/>
      <dgm:t>
        <a:bodyPr/>
        <a:lstStyle/>
        <a:p>
          <a:endParaRPr lang="fr-FR"/>
        </a:p>
      </dgm:t>
    </dgm:pt>
  </dgm:ptLst>
  <dgm:cxnLst>
    <dgm:cxn modelId="{C55ACC77-7B15-4768-80DA-500DC0CCF1ED}" type="presOf" srcId="{E3F1C6D1-F31A-4179-8170-F0C73064553F}" destId="{2A87199C-2A70-470F-8C74-7D505F7EF01D}" srcOrd="3" destOrd="0" presId="urn:microsoft.com/office/officeart/2005/8/layout/gear1"/>
    <dgm:cxn modelId="{6135D0A5-F39E-46ED-ADA1-051E888D7A60}" type="presOf" srcId="{E3F1C6D1-F31A-4179-8170-F0C73064553F}" destId="{877B2495-B417-484C-BFD2-60360BDB7E87}" srcOrd="2" destOrd="0" presId="urn:microsoft.com/office/officeart/2005/8/layout/gear1"/>
    <dgm:cxn modelId="{AD0A4DAA-A400-4EEA-9329-47A908F6D154}" srcId="{C0EEC6AE-CCF5-4114-8EE1-E4D59D806C51}" destId="{E3F1C6D1-F31A-4179-8170-F0C73064553F}" srcOrd="2" destOrd="0" parTransId="{10B6C105-B108-4954-BAB1-CDBCEDBB9CBF}" sibTransId="{FEC37B4D-D5B3-497E-9B8C-BBD09D9D7CB3}"/>
    <dgm:cxn modelId="{25D333FC-71F4-4603-91AA-16556B82CAEC}" type="presOf" srcId="{046ED380-7D7D-4EAA-9DC6-3CA211079D84}" destId="{4352EB5B-5DB6-4769-BE41-4B805D19636A}" srcOrd="0" destOrd="0" presId="urn:microsoft.com/office/officeart/2005/8/layout/gear1"/>
    <dgm:cxn modelId="{5B3300C0-CF08-443C-ADD6-E446395D1EA0}" type="presOf" srcId="{9C8199ED-DEFE-443A-9201-369E0BDF11A4}" destId="{D8F7942E-1840-45AC-8C6C-3797EDDFB619}" srcOrd="2" destOrd="0" presId="urn:microsoft.com/office/officeart/2005/8/layout/gear1"/>
    <dgm:cxn modelId="{DF099780-F48A-48B8-A20E-4563CF33BB35}" srcId="{C0EEC6AE-CCF5-4114-8EE1-E4D59D806C51}" destId="{E8BA2DE4-469E-49B9-BB28-F0A2CE1C16F8}" srcOrd="0" destOrd="0" parTransId="{96CE3647-7FC5-40DD-BF1A-886AB0F7954F}" sibTransId="{046ED380-7D7D-4EAA-9DC6-3CA211079D84}"/>
    <dgm:cxn modelId="{B81DC8DE-BF8D-4EEA-A109-DE35E0134293}" type="presOf" srcId="{E3F1C6D1-F31A-4179-8170-F0C73064553F}" destId="{C7744B26-9603-4221-8000-95DEE0FE98AC}" srcOrd="0" destOrd="0" presId="urn:microsoft.com/office/officeart/2005/8/layout/gear1"/>
    <dgm:cxn modelId="{038C85AF-A3A3-42DE-9AD8-A2087B2E1955}" srcId="{C0EEC6AE-CCF5-4114-8EE1-E4D59D806C51}" destId="{9C8199ED-DEFE-443A-9201-369E0BDF11A4}" srcOrd="1" destOrd="0" parTransId="{51F6D24F-DF05-4A0B-95B7-A1392D64547A}" sibTransId="{816581FF-9D8E-4A8A-A443-B4618EC9F60B}"/>
    <dgm:cxn modelId="{C23F9496-E2F7-42E7-A7FF-F2EB069019C5}" type="presOf" srcId="{FEC37B4D-D5B3-497E-9B8C-BBD09D9D7CB3}" destId="{12F2BA1D-B458-4450-AAF2-7F1ACA90A6C0}" srcOrd="0" destOrd="0" presId="urn:microsoft.com/office/officeart/2005/8/layout/gear1"/>
    <dgm:cxn modelId="{5B27CFC0-FF0D-4A1C-8ABB-436319AC9DC3}" type="presOf" srcId="{E8BA2DE4-469E-49B9-BB28-F0A2CE1C16F8}" destId="{4708B2CF-34A0-45EB-8BC6-C0DF5E11BC2C}" srcOrd="2" destOrd="0" presId="urn:microsoft.com/office/officeart/2005/8/layout/gear1"/>
    <dgm:cxn modelId="{B35FD703-6884-44AF-9A26-D9AB6B605DE7}" type="presOf" srcId="{C0EEC6AE-CCF5-4114-8EE1-E4D59D806C51}" destId="{985CF8B4-0478-477D-BB76-B04E2EEEDFC4}" srcOrd="0" destOrd="0" presId="urn:microsoft.com/office/officeart/2005/8/layout/gear1"/>
    <dgm:cxn modelId="{9657BF8E-7728-4DC0-ADF1-27F4325172A7}" type="presOf" srcId="{E8BA2DE4-469E-49B9-BB28-F0A2CE1C16F8}" destId="{1A353205-09A1-40D5-AAD8-6D589321E1F2}" srcOrd="0" destOrd="0" presId="urn:microsoft.com/office/officeart/2005/8/layout/gear1"/>
    <dgm:cxn modelId="{4304E943-2ED2-40BB-9B21-C29BB777B68E}" type="presOf" srcId="{816581FF-9D8E-4A8A-A443-B4618EC9F60B}" destId="{6A3E7392-9A96-4782-BE1C-C1A1783032E9}" srcOrd="0" destOrd="0" presId="urn:microsoft.com/office/officeart/2005/8/layout/gear1"/>
    <dgm:cxn modelId="{F53FF2C9-1897-412F-BD07-2B86E912A112}" type="presOf" srcId="{E8BA2DE4-469E-49B9-BB28-F0A2CE1C16F8}" destId="{3E2D9161-4745-4ECB-A46A-8BF0799D45F6}" srcOrd="1" destOrd="0" presId="urn:microsoft.com/office/officeart/2005/8/layout/gear1"/>
    <dgm:cxn modelId="{2D59D9D6-D1BA-4E2A-BA37-AB5147190EB6}" type="presOf" srcId="{9C8199ED-DEFE-443A-9201-369E0BDF11A4}" destId="{ABB9603A-20AB-4723-B740-C3D97E5340C9}" srcOrd="1" destOrd="0" presId="urn:microsoft.com/office/officeart/2005/8/layout/gear1"/>
    <dgm:cxn modelId="{68DB11F2-7721-4C79-832D-47D757D6000A}" type="presOf" srcId="{9C8199ED-DEFE-443A-9201-369E0BDF11A4}" destId="{FCE6E810-BA90-4679-8078-B3A63411EB08}" srcOrd="0" destOrd="0" presId="urn:microsoft.com/office/officeart/2005/8/layout/gear1"/>
    <dgm:cxn modelId="{1D67EC9E-2D20-4440-BE79-3BF9E2241F02}" type="presOf" srcId="{E3F1C6D1-F31A-4179-8170-F0C73064553F}" destId="{F5356383-759E-4E5A-9EA8-6C87BCDDB870}" srcOrd="1" destOrd="0" presId="urn:microsoft.com/office/officeart/2005/8/layout/gear1"/>
    <dgm:cxn modelId="{D98528C0-6F7A-431E-86AD-4BC9FBF78EE9}" type="presParOf" srcId="{985CF8B4-0478-477D-BB76-B04E2EEEDFC4}" destId="{1A353205-09A1-40D5-AAD8-6D589321E1F2}" srcOrd="0" destOrd="0" presId="urn:microsoft.com/office/officeart/2005/8/layout/gear1"/>
    <dgm:cxn modelId="{0A77315B-8521-4A97-B28D-E01CE7890A4A}" type="presParOf" srcId="{985CF8B4-0478-477D-BB76-B04E2EEEDFC4}" destId="{3E2D9161-4745-4ECB-A46A-8BF0799D45F6}" srcOrd="1" destOrd="0" presId="urn:microsoft.com/office/officeart/2005/8/layout/gear1"/>
    <dgm:cxn modelId="{1167B012-677A-41B2-B304-22264293F45B}" type="presParOf" srcId="{985CF8B4-0478-477D-BB76-B04E2EEEDFC4}" destId="{4708B2CF-34A0-45EB-8BC6-C0DF5E11BC2C}" srcOrd="2" destOrd="0" presId="urn:microsoft.com/office/officeart/2005/8/layout/gear1"/>
    <dgm:cxn modelId="{7AC2AF89-13B1-4350-88ED-F27AE9DD5B53}" type="presParOf" srcId="{985CF8B4-0478-477D-BB76-B04E2EEEDFC4}" destId="{FCE6E810-BA90-4679-8078-B3A63411EB08}" srcOrd="3" destOrd="0" presId="urn:microsoft.com/office/officeart/2005/8/layout/gear1"/>
    <dgm:cxn modelId="{060E1CC1-75D2-435C-AB18-A53DD1AE2E90}" type="presParOf" srcId="{985CF8B4-0478-477D-BB76-B04E2EEEDFC4}" destId="{ABB9603A-20AB-4723-B740-C3D97E5340C9}" srcOrd="4" destOrd="0" presId="urn:microsoft.com/office/officeart/2005/8/layout/gear1"/>
    <dgm:cxn modelId="{7BE9B8FA-AED9-495E-8B04-D85954F5C491}" type="presParOf" srcId="{985CF8B4-0478-477D-BB76-B04E2EEEDFC4}" destId="{D8F7942E-1840-45AC-8C6C-3797EDDFB619}" srcOrd="5" destOrd="0" presId="urn:microsoft.com/office/officeart/2005/8/layout/gear1"/>
    <dgm:cxn modelId="{B335F80A-A7C4-48FA-B497-21A82AABD012}" type="presParOf" srcId="{985CF8B4-0478-477D-BB76-B04E2EEEDFC4}" destId="{C7744B26-9603-4221-8000-95DEE0FE98AC}" srcOrd="6" destOrd="0" presId="urn:microsoft.com/office/officeart/2005/8/layout/gear1"/>
    <dgm:cxn modelId="{D2AAC5A8-F3A2-4EC6-8706-63FC2E58F5CD}" type="presParOf" srcId="{985CF8B4-0478-477D-BB76-B04E2EEEDFC4}" destId="{F5356383-759E-4E5A-9EA8-6C87BCDDB870}" srcOrd="7" destOrd="0" presId="urn:microsoft.com/office/officeart/2005/8/layout/gear1"/>
    <dgm:cxn modelId="{09E69E40-C834-46A2-8EA1-E968A97C4019}" type="presParOf" srcId="{985CF8B4-0478-477D-BB76-B04E2EEEDFC4}" destId="{877B2495-B417-484C-BFD2-60360BDB7E87}" srcOrd="8" destOrd="0" presId="urn:microsoft.com/office/officeart/2005/8/layout/gear1"/>
    <dgm:cxn modelId="{D9EF4614-1664-4D9D-9A48-2C670A74A4B6}" type="presParOf" srcId="{985CF8B4-0478-477D-BB76-B04E2EEEDFC4}" destId="{2A87199C-2A70-470F-8C74-7D505F7EF01D}" srcOrd="9" destOrd="0" presId="urn:microsoft.com/office/officeart/2005/8/layout/gear1"/>
    <dgm:cxn modelId="{CF12B46C-5684-43D2-911E-98627F993774}" type="presParOf" srcId="{985CF8B4-0478-477D-BB76-B04E2EEEDFC4}" destId="{4352EB5B-5DB6-4769-BE41-4B805D19636A}" srcOrd="10" destOrd="0" presId="urn:microsoft.com/office/officeart/2005/8/layout/gear1"/>
    <dgm:cxn modelId="{1D20CF30-4D1A-4CFD-A67D-FD4B7B3AA9AD}" type="presParOf" srcId="{985CF8B4-0478-477D-BB76-B04E2EEEDFC4}" destId="{6A3E7392-9A96-4782-BE1C-C1A1783032E9}" srcOrd="11" destOrd="0" presId="urn:microsoft.com/office/officeart/2005/8/layout/gear1"/>
    <dgm:cxn modelId="{A324A3A8-00AE-4D5D-900F-84D4C71A5FB2}" type="presParOf" srcId="{985CF8B4-0478-477D-BB76-B04E2EEEDFC4}" destId="{12F2BA1D-B458-4450-AAF2-7F1ACA90A6C0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579AF4D-7389-4E1C-9DF8-61B11550D066}" type="doc">
      <dgm:prSet loTypeId="urn:microsoft.com/office/officeart/2005/8/layout/hProcess7" loCatId="process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56DAED1F-E804-4C7A-A922-303359706903}">
      <dgm:prSet phldrT="[Texte]" custT="1"/>
      <dgm:spPr/>
      <dgm:t>
        <a:bodyPr/>
        <a:lstStyle/>
        <a:p>
          <a:r>
            <a:rPr lang="fr-FR" sz="2000" dirty="0">
              <a:latin typeface="Calibri" panose="020F0502020204030204" pitchFamily="34" charset="0"/>
              <a:cs typeface="Calibri" panose="020F0502020204030204" pitchFamily="34" charset="0"/>
            </a:rPr>
            <a:t>Issue 1</a:t>
          </a:r>
        </a:p>
      </dgm:t>
    </dgm:pt>
    <dgm:pt modelId="{D53FF132-AEE6-4F64-B4C3-6BB3AC0C0D1C}" type="parTrans" cxnId="{99D0050A-E74D-447B-B2EE-6D0E498D7C6A}">
      <dgm:prSet/>
      <dgm:spPr/>
      <dgm:t>
        <a:bodyPr/>
        <a:lstStyle/>
        <a:p>
          <a:endParaRPr lang="fr-FR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B910E14-F20A-4841-8EB4-FC072284A0A5}" type="sibTrans" cxnId="{99D0050A-E74D-447B-B2EE-6D0E498D7C6A}">
      <dgm:prSet/>
      <dgm:spPr/>
      <dgm:t>
        <a:bodyPr/>
        <a:lstStyle/>
        <a:p>
          <a:endParaRPr lang="fr-FR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A8A29C7-7E50-4C3F-9C14-DF10345C7A4F}">
      <dgm:prSet phldrT="[Texte]"/>
      <dgm:spPr/>
      <dgm:t>
        <a:bodyPr/>
        <a:lstStyle/>
        <a:p>
          <a:r>
            <a: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rPr>
            <a:t>Are takaful operators and funds separate institutional units?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3226A57-4BA5-46CB-A381-C7F668D1DCA1}" type="parTrans" cxnId="{5DC5D0AA-014E-4F75-A504-31768CD544EB}">
      <dgm:prSet/>
      <dgm:spPr/>
      <dgm:t>
        <a:bodyPr/>
        <a:lstStyle/>
        <a:p>
          <a:endParaRPr lang="fr-FR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226A942-A290-4DD7-9DF1-744FE35D849F}" type="sibTrans" cxnId="{5DC5D0AA-014E-4F75-A504-31768CD544EB}">
      <dgm:prSet/>
      <dgm:spPr/>
      <dgm:t>
        <a:bodyPr/>
        <a:lstStyle/>
        <a:p>
          <a:endParaRPr lang="fr-FR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8B4BBB7-CD34-4F06-A11E-73B4549682E0}">
      <dgm:prSet phldrT="[Texte]" custT="1"/>
      <dgm:spPr/>
      <dgm:t>
        <a:bodyPr/>
        <a:lstStyle/>
        <a:p>
          <a:r>
            <a:rPr lang="fr-FR" sz="2000" dirty="0">
              <a:latin typeface="Calibri" panose="020F0502020204030204" pitchFamily="34" charset="0"/>
              <a:cs typeface="Calibri" panose="020F0502020204030204" pitchFamily="34" charset="0"/>
            </a:rPr>
            <a:t>Issue 2</a:t>
          </a:r>
        </a:p>
      </dgm:t>
    </dgm:pt>
    <dgm:pt modelId="{CD95920C-39B1-4C32-8390-514C45EDAA39}" type="parTrans" cxnId="{D89BA3B6-868E-4CA2-9050-24014A6D3C19}">
      <dgm:prSet/>
      <dgm:spPr/>
      <dgm:t>
        <a:bodyPr/>
        <a:lstStyle/>
        <a:p>
          <a:endParaRPr lang="fr-FR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B27E1FA-69E7-4D1E-9478-878D5AA47AE7}" type="sibTrans" cxnId="{D89BA3B6-868E-4CA2-9050-24014A6D3C19}">
      <dgm:prSet/>
      <dgm:spPr/>
      <dgm:t>
        <a:bodyPr/>
        <a:lstStyle/>
        <a:p>
          <a:endParaRPr lang="fr-FR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7259FB0-A45F-47CD-8E11-9388983C0F68}">
      <dgm:prSet phldrT="[Texte]"/>
      <dgm:spPr/>
      <dgm:t>
        <a:bodyPr/>
        <a:lstStyle/>
        <a:p>
          <a:r>
            <a: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rPr>
            <a:t>Sectorization of takaful operators and funds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C50FB38-6C0E-456E-8F07-86EB9D015E34}" type="parTrans" cxnId="{53F97618-7E1F-42AD-BACB-ADA771AD191D}">
      <dgm:prSet/>
      <dgm:spPr/>
      <dgm:t>
        <a:bodyPr/>
        <a:lstStyle/>
        <a:p>
          <a:endParaRPr lang="fr-FR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A2C1E9B-81A0-4AF5-8E5A-EAE187AAD973}" type="sibTrans" cxnId="{53F97618-7E1F-42AD-BACB-ADA771AD191D}">
      <dgm:prSet/>
      <dgm:spPr/>
      <dgm:t>
        <a:bodyPr/>
        <a:lstStyle/>
        <a:p>
          <a:endParaRPr lang="fr-FR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6B183A7-B98B-4620-9C9C-DE29FF031C7A}">
      <dgm:prSet phldrT="[Texte]" custT="1"/>
      <dgm:spPr/>
      <dgm:t>
        <a:bodyPr/>
        <a:lstStyle/>
        <a:p>
          <a:r>
            <a:rPr lang="fr-FR" sz="2000" dirty="0">
              <a:latin typeface="Calibri" panose="020F0502020204030204" pitchFamily="34" charset="0"/>
              <a:cs typeface="Calibri" panose="020F0502020204030204" pitchFamily="34" charset="0"/>
            </a:rPr>
            <a:t>Issue 3</a:t>
          </a:r>
        </a:p>
      </dgm:t>
    </dgm:pt>
    <dgm:pt modelId="{FF47A8C2-2098-4D45-8D3E-E3CBEFED4F18}" type="parTrans" cxnId="{C6E73AF5-B79B-407E-B6D2-2250976A5E16}">
      <dgm:prSet/>
      <dgm:spPr/>
      <dgm:t>
        <a:bodyPr/>
        <a:lstStyle/>
        <a:p>
          <a:endParaRPr lang="fr-FR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C6D7E76-C9C5-4188-A15F-4C1E08FCFF9C}" type="sibTrans" cxnId="{C6E73AF5-B79B-407E-B6D2-2250976A5E16}">
      <dgm:prSet/>
      <dgm:spPr/>
      <dgm:t>
        <a:bodyPr/>
        <a:lstStyle/>
        <a:p>
          <a:endParaRPr lang="fr-FR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41B35BD-EDC9-4904-90F1-8DDC118731BC}">
      <dgm:prSet phldrT="[Texte]"/>
      <dgm:spPr/>
      <dgm:t>
        <a:bodyPr/>
        <a:lstStyle/>
        <a:p>
          <a:r>
            <a: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rPr>
            <a:t>Output calculation for takaful operators and funds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0A0BE6E-E3EC-4A0B-9FBB-642CF8DF25B6}" type="parTrans" cxnId="{5E3F616C-C82C-4357-A89F-9B0C78329A24}">
      <dgm:prSet/>
      <dgm:spPr/>
      <dgm:t>
        <a:bodyPr/>
        <a:lstStyle/>
        <a:p>
          <a:endParaRPr lang="fr-FR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C0B173D-AA6B-4E51-8057-9FD63A10E86E}" type="sibTrans" cxnId="{5E3F616C-C82C-4357-A89F-9B0C78329A24}">
      <dgm:prSet/>
      <dgm:spPr/>
      <dgm:t>
        <a:bodyPr/>
        <a:lstStyle/>
        <a:p>
          <a:endParaRPr lang="fr-FR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7A0D5E8-4269-4DB8-97E1-CC7482259E3E}" type="pres">
      <dgm:prSet presAssocID="{A579AF4D-7389-4E1C-9DF8-61B11550D06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4884DE5-6B59-4520-AB97-3CD4D6F974E7}" type="pres">
      <dgm:prSet presAssocID="{56DAED1F-E804-4C7A-A922-303359706903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36EA6E5-B7CE-4786-9EA6-75010CB8CBFA}" type="pres">
      <dgm:prSet presAssocID="{56DAED1F-E804-4C7A-A922-303359706903}" presName="bgRect" presStyleLbl="node1" presStyleIdx="0" presStyleCnt="3"/>
      <dgm:spPr/>
      <dgm:t>
        <a:bodyPr/>
        <a:lstStyle/>
        <a:p>
          <a:endParaRPr lang="fr-FR"/>
        </a:p>
      </dgm:t>
    </dgm:pt>
    <dgm:pt modelId="{32612C2B-2528-4ADD-83E3-8B8F03332086}" type="pres">
      <dgm:prSet presAssocID="{56DAED1F-E804-4C7A-A922-303359706903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09237A9-D2C6-49E5-83F9-5DEAD36E8E90}" type="pres">
      <dgm:prSet presAssocID="{56DAED1F-E804-4C7A-A922-303359706903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E82DE26-7FA4-41B8-B001-42FC6575879C}" type="pres">
      <dgm:prSet presAssocID="{8B910E14-F20A-4841-8EB4-FC072284A0A5}" presName="hSp" presStyleCnt="0"/>
      <dgm:spPr/>
      <dgm:t>
        <a:bodyPr/>
        <a:lstStyle/>
        <a:p>
          <a:endParaRPr lang="fr-FR"/>
        </a:p>
      </dgm:t>
    </dgm:pt>
    <dgm:pt modelId="{FEF33221-CD43-42F6-A216-EB16272ED14D}" type="pres">
      <dgm:prSet presAssocID="{8B910E14-F20A-4841-8EB4-FC072284A0A5}" presName="vProcSp" presStyleCnt="0"/>
      <dgm:spPr/>
      <dgm:t>
        <a:bodyPr/>
        <a:lstStyle/>
        <a:p>
          <a:endParaRPr lang="fr-FR"/>
        </a:p>
      </dgm:t>
    </dgm:pt>
    <dgm:pt modelId="{9D97D503-9FA2-4036-AC65-D6E8E4EDAC3E}" type="pres">
      <dgm:prSet presAssocID="{8B910E14-F20A-4841-8EB4-FC072284A0A5}" presName="vSp1" presStyleCnt="0"/>
      <dgm:spPr/>
      <dgm:t>
        <a:bodyPr/>
        <a:lstStyle/>
        <a:p>
          <a:endParaRPr lang="fr-FR"/>
        </a:p>
      </dgm:t>
    </dgm:pt>
    <dgm:pt modelId="{F1DDBC7A-24AC-4AAB-A356-B1377021D23F}" type="pres">
      <dgm:prSet presAssocID="{8B910E14-F20A-4841-8EB4-FC072284A0A5}" presName="simulatedConn" presStyleLbl="solidFgAcc1" presStyleIdx="0" presStyleCnt="2"/>
      <dgm:spPr/>
      <dgm:t>
        <a:bodyPr/>
        <a:lstStyle/>
        <a:p>
          <a:endParaRPr lang="fr-FR"/>
        </a:p>
      </dgm:t>
    </dgm:pt>
    <dgm:pt modelId="{6A2B0610-B35D-41AC-901F-A814D4F0E3E3}" type="pres">
      <dgm:prSet presAssocID="{8B910E14-F20A-4841-8EB4-FC072284A0A5}" presName="vSp2" presStyleCnt="0"/>
      <dgm:spPr/>
      <dgm:t>
        <a:bodyPr/>
        <a:lstStyle/>
        <a:p>
          <a:endParaRPr lang="fr-FR"/>
        </a:p>
      </dgm:t>
    </dgm:pt>
    <dgm:pt modelId="{C8249A0B-F8E5-474B-B171-F9A32766D519}" type="pres">
      <dgm:prSet presAssocID="{8B910E14-F20A-4841-8EB4-FC072284A0A5}" presName="sibTrans" presStyleCnt="0"/>
      <dgm:spPr/>
      <dgm:t>
        <a:bodyPr/>
        <a:lstStyle/>
        <a:p>
          <a:endParaRPr lang="fr-FR"/>
        </a:p>
      </dgm:t>
    </dgm:pt>
    <dgm:pt modelId="{AF307922-BD38-4638-8EFF-B2A94F0EE9BA}" type="pres">
      <dgm:prSet presAssocID="{98B4BBB7-CD34-4F06-A11E-73B4549682E0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F9C7EA0-4999-47FA-96D4-A5DE40959648}" type="pres">
      <dgm:prSet presAssocID="{98B4BBB7-CD34-4F06-A11E-73B4549682E0}" presName="bgRect" presStyleLbl="node1" presStyleIdx="1" presStyleCnt="3" custScaleY="81374" custLinFactNeighborY="18669"/>
      <dgm:spPr/>
      <dgm:t>
        <a:bodyPr/>
        <a:lstStyle/>
        <a:p>
          <a:endParaRPr lang="fr-FR"/>
        </a:p>
      </dgm:t>
    </dgm:pt>
    <dgm:pt modelId="{91E2831F-DEB0-4621-B09A-F6B0B16BBC0A}" type="pres">
      <dgm:prSet presAssocID="{98B4BBB7-CD34-4F06-A11E-73B4549682E0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E12BF54-7FEE-48C7-ACBB-D45836FC973B}" type="pres">
      <dgm:prSet presAssocID="{98B4BBB7-CD34-4F06-A11E-73B4549682E0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9927FC8-36F9-4705-9A82-28DC35F8AEE9}" type="pres">
      <dgm:prSet presAssocID="{CB27E1FA-69E7-4D1E-9478-878D5AA47AE7}" presName="hSp" presStyleCnt="0"/>
      <dgm:spPr/>
      <dgm:t>
        <a:bodyPr/>
        <a:lstStyle/>
        <a:p>
          <a:endParaRPr lang="fr-FR"/>
        </a:p>
      </dgm:t>
    </dgm:pt>
    <dgm:pt modelId="{8FDCF290-0C8B-4F76-A8A9-C6787CE03A5B}" type="pres">
      <dgm:prSet presAssocID="{CB27E1FA-69E7-4D1E-9478-878D5AA47AE7}" presName="vProcSp" presStyleCnt="0"/>
      <dgm:spPr/>
      <dgm:t>
        <a:bodyPr/>
        <a:lstStyle/>
        <a:p>
          <a:endParaRPr lang="fr-FR"/>
        </a:p>
      </dgm:t>
    </dgm:pt>
    <dgm:pt modelId="{A479ABD4-CF56-46CD-89D9-5C9A38E5206D}" type="pres">
      <dgm:prSet presAssocID="{CB27E1FA-69E7-4D1E-9478-878D5AA47AE7}" presName="vSp1" presStyleCnt="0"/>
      <dgm:spPr/>
      <dgm:t>
        <a:bodyPr/>
        <a:lstStyle/>
        <a:p>
          <a:endParaRPr lang="fr-FR"/>
        </a:p>
      </dgm:t>
    </dgm:pt>
    <dgm:pt modelId="{011DA416-3A2D-49FB-AAE1-7A44A456E9C4}" type="pres">
      <dgm:prSet presAssocID="{CB27E1FA-69E7-4D1E-9478-878D5AA47AE7}" presName="simulatedConn" presStyleLbl="solidFgAcc1" presStyleIdx="1" presStyleCnt="2"/>
      <dgm:spPr/>
      <dgm:t>
        <a:bodyPr/>
        <a:lstStyle/>
        <a:p>
          <a:endParaRPr lang="fr-FR"/>
        </a:p>
      </dgm:t>
    </dgm:pt>
    <dgm:pt modelId="{FAD22DF0-0A4B-4A46-BF19-8A39983AA75B}" type="pres">
      <dgm:prSet presAssocID="{CB27E1FA-69E7-4D1E-9478-878D5AA47AE7}" presName="vSp2" presStyleCnt="0"/>
      <dgm:spPr/>
      <dgm:t>
        <a:bodyPr/>
        <a:lstStyle/>
        <a:p>
          <a:endParaRPr lang="fr-FR"/>
        </a:p>
      </dgm:t>
    </dgm:pt>
    <dgm:pt modelId="{6319845E-9EDB-41B5-B9E4-3F82CAFE7936}" type="pres">
      <dgm:prSet presAssocID="{CB27E1FA-69E7-4D1E-9478-878D5AA47AE7}" presName="sibTrans" presStyleCnt="0"/>
      <dgm:spPr/>
      <dgm:t>
        <a:bodyPr/>
        <a:lstStyle/>
        <a:p>
          <a:endParaRPr lang="fr-FR"/>
        </a:p>
      </dgm:t>
    </dgm:pt>
    <dgm:pt modelId="{FF054F97-06CE-42CB-9D55-FBB31AC739CA}" type="pres">
      <dgm:prSet presAssocID="{16B183A7-B98B-4620-9C9C-DE29FF031C7A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0582153-5261-40E2-9DC4-058210B9E9A4}" type="pres">
      <dgm:prSet presAssocID="{16B183A7-B98B-4620-9C9C-DE29FF031C7A}" presName="bgRect" presStyleLbl="node1" presStyleIdx="2" presStyleCnt="3" custScaleY="81374" custLinFactNeighborY="18669"/>
      <dgm:spPr/>
      <dgm:t>
        <a:bodyPr/>
        <a:lstStyle/>
        <a:p>
          <a:endParaRPr lang="fr-FR"/>
        </a:p>
      </dgm:t>
    </dgm:pt>
    <dgm:pt modelId="{70DA8B56-1639-400E-A50D-3CD3BD681D2B}" type="pres">
      <dgm:prSet presAssocID="{16B183A7-B98B-4620-9C9C-DE29FF031C7A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E615B0D-3322-4485-9A4F-2CFF19A3CC5B}" type="pres">
      <dgm:prSet presAssocID="{16B183A7-B98B-4620-9C9C-DE29FF031C7A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96B55C5-48D7-4855-8ACF-E776E8E59DDC}" type="presOf" srcId="{98B4BBB7-CD34-4F06-A11E-73B4549682E0}" destId="{5F9C7EA0-4999-47FA-96D4-A5DE40959648}" srcOrd="0" destOrd="0" presId="urn:microsoft.com/office/officeart/2005/8/layout/hProcess7"/>
    <dgm:cxn modelId="{CDF04A16-9E8F-4305-9496-AD4CA57A3ED2}" type="presOf" srcId="{98B4BBB7-CD34-4F06-A11E-73B4549682E0}" destId="{91E2831F-DEB0-4621-B09A-F6B0B16BBC0A}" srcOrd="1" destOrd="0" presId="urn:microsoft.com/office/officeart/2005/8/layout/hProcess7"/>
    <dgm:cxn modelId="{D96A91C2-C1A2-42A0-868B-878AA01D8101}" type="presOf" srcId="{16B183A7-B98B-4620-9C9C-DE29FF031C7A}" destId="{60582153-5261-40E2-9DC4-058210B9E9A4}" srcOrd="0" destOrd="0" presId="urn:microsoft.com/office/officeart/2005/8/layout/hProcess7"/>
    <dgm:cxn modelId="{5DC5D0AA-014E-4F75-A504-31768CD544EB}" srcId="{56DAED1F-E804-4C7A-A922-303359706903}" destId="{BA8A29C7-7E50-4C3F-9C14-DF10345C7A4F}" srcOrd="0" destOrd="0" parTransId="{53226A57-4BA5-46CB-A381-C7F668D1DCA1}" sibTransId="{7226A942-A290-4DD7-9DF1-744FE35D849F}"/>
    <dgm:cxn modelId="{5E3F616C-C82C-4357-A89F-9B0C78329A24}" srcId="{16B183A7-B98B-4620-9C9C-DE29FF031C7A}" destId="{541B35BD-EDC9-4904-90F1-8DDC118731BC}" srcOrd="0" destOrd="0" parTransId="{00A0BE6E-E3EC-4A0B-9FBB-642CF8DF25B6}" sibTransId="{CC0B173D-AA6B-4E51-8057-9FD63A10E86E}"/>
    <dgm:cxn modelId="{7E9A5571-2BFB-427E-866A-381A66D26DB7}" type="presOf" srcId="{541B35BD-EDC9-4904-90F1-8DDC118731BC}" destId="{3E615B0D-3322-4485-9A4F-2CFF19A3CC5B}" srcOrd="0" destOrd="0" presId="urn:microsoft.com/office/officeart/2005/8/layout/hProcess7"/>
    <dgm:cxn modelId="{2217BCC3-866F-4D5E-BD29-8A83356C1AA8}" type="presOf" srcId="{A579AF4D-7389-4E1C-9DF8-61B11550D066}" destId="{87A0D5E8-4269-4DB8-97E1-CC7482259E3E}" srcOrd="0" destOrd="0" presId="urn:microsoft.com/office/officeart/2005/8/layout/hProcess7"/>
    <dgm:cxn modelId="{C6E73AF5-B79B-407E-B6D2-2250976A5E16}" srcId="{A579AF4D-7389-4E1C-9DF8-61B11550D066}" destId="{16B183A7-B98B-4620-9C9C-DE29FF031C7A}" srcOrd="2" destOrd="0" parTransId="{FF47A8C2-2098-4D45-8D3E-E3CBEFED4F18}" sibTransId="{AC6D7E76-C9C5-4188-A15F-4C1E08FCFF9C}"/>
    <dgm:cxn modelId="{441DA289-F705-4A3B-8E42-EEDC43D74381}" type="presOf" srcId="{56DAED1F-E804-4C7A-A922-303359706903}" destId="{E36EA6E5-B7CE-4786-9EA6-75010CB8CBFA}" srcOrd="0" destOrd="0" presId="urn:microsoft.com/office/officeart/2005/8/layout/hProcess7"/>
    <dgm:cxn modelId="{437072B1-2275-49A2-A61F-BA2B94FD1920}" type="presOf" srcId="{16B183A7-B98B-4620-9C9C-DE29FF031C7A}" destId="{70DA8B56-1639-400E-A50D-3CD3BD681D2B}" srcOrd="1" destOrd="0" presId="urn:microsoft.com/office/officeart/2005/8/layout/hProcess7"/>
    <dgm:cxn modelId="{A750F7D2-6D12-404D-B5BC-EEFC067E119E}" type="presOf" srcId="{D7259FB0-A45F-47CD-8E11-9388983C0F68}" destId="{5E12BF54-7FEE-48C7-ACBB-D45836FC973B}" srcOrd="0" destOrd="0" presId="urn:microsoft.com/office/officeart/2005/8/layout/hProcess7"/>
    <dgm:cxn modelId="{53F97618-7E1F-42AD-BACB-ADA771AD191D}" srcId="{98B4BBB7-CD34-4F06-A11E-73B4549682E0}" destId="{D7259FB0-A45F-47CD-8E11-9388983C0F68}" srcOrd="0" destOrd="0" parTransId="{EC50FB38-6C0E-456E-8F07-86EB9D015E34}" sibTransId="{0A2C1E9B-81A0-4AF5-8E5A-EAE187AAD973}"/>
    <dgm:cxn modelId="{3A3F38BD-468B-42EF-A6E7-4465774897B2}" type="presOf" srcId="{BA8A29C7-7E50-4C3F-9C14-DF10345C7A4F}" destId="{809237A9-D2C6-49E5-83F9-5DEAD36E8E90}" srcOrd="0" destOrd="0" presId="urn:microsoft.com/office/officeart/2005/8/layout/hProcess7"/>
    <dgm:cxn modelId="{99D0050A-E74D-447B-B2EE-6D0E498D7C6A}" srcId="{A579AF4D-7389-4E1C-9DF8-61B11550D066}" destId="{56DAED1F-E804-4C7A-A922-303359706903}" srcOrd="0" destOrd="0" parTransId="{D53FF132-AEE6-4F64-B4C3-6BB3AC0C0D1C}" sibTransId="{8B910E14-F20A-4841-8EB4-FC072284A0A5}"/>
    <dgm:cxn modelId="{D89BA3B6-868E-4CA2-9050-24014A6D3C19}" srcId="{A579AF4D-7389-4E1C-9DF8-61B11550D066}" destId="{98B4BBB7-CD34-4F06-A11E-73B4549682E0}" srcOrd="1" destOrd="0" parTransId="{CD95920C-39B1-4C32-8390-514C45EDAA39}" sibTransId="{CB27E1FA-69E7-4D1E-9478-878D5AA47AE7}"/>
    <dgm:cxn modelId="{8132B5CA-93DE-441E-AD55-D81CEC06D4C5}" type="presOf" srcId="{56DAED1F-E804-4C7A-A922-303359706903}" destId="{32612C2B-2528-4ADD-83E3-8B8F03332086}" srcOrd="1" destOrd="0" presId="urn:microsoft.com/office/officeart/2005/8/layout/hProcess7"/>
    <dgm:cxn modelId="{621BA14E-4291-4037-8F3F-BC7AB3431964}" type="presParOf" srcId="{87A0D5E8-4269-4DB8-97E1-CC7482259E3E}" destId="{84884DE5-6B59-4520-AB97-3CD4D6F974E7}" srcOrd="0" destOrd="0" presId="urn:microsoft.com/office/officeart/2005/8/layout/hProcess7"/>
    <dgm:cxn modelId="{EB01463F-EB2B-481F-A4FA-C4A28BED058E}" type="presParOf" srcId="{84884DE5-6B59-4520-AB97-3CD4D6F974E7}" destId="{E36EA6E5-B7CE-4786-9EA6-75010CB8CBFA}" srcOrd="0" destOrd="0" presId="urn:microsoft.com/office/officeart/2005/8/layout/hProcess7"/>
    <dgm:cxn modelId="{8632F344-0B34-472F-960E-EC08446BCD51}" type="presParOf" srcId="{84884DE5-6B59-4520-AB97-3CD4D6F974E7}" destId="{32612C2B-2528-4ADD-83E3-8B8F03332086}" srcOrd="1" destOrd="0" presId="urn:microsoft.com/office/officeart/2005/8/layout/hProcess7"/>
    <dgm:cxn modelId="{ECF2C913-AAE2-42C7-A3F6-592E320569C8}" type="presParOf" srcId="{84884DE5-6B59-4520-AB97-3CD4D6F974E7}" destId="{809237A9-D2C6-49E5-83F9-5DEAD36E8E90}" srcOrd="2" destOrd="0" presId="urn:microsoft.com/office/officeart/2005/8/layout/hProcess7"/>
    <dgm:cxn modelId="{0A137E51-2AD1-445E-917B-E58F6B706C9D}" type="presParOf" srcId="{87A0D5E8-4269-4DB8-97E1-CC7482259E3E}" destId="{7E82DE26-7FA4-41B8-B001-42FC6575879C}" srcOrd="1" destOrd="0" presId="urn:microsoft.com/office/officeart/2005/8/layout/hProcess7"/>
    <dgm:cxn modelId="{2198DAEB-47B4-4DA6-BAAD-5154750382B2}" type="presParOf" srcId="{87A0D5E8-4269-4DB8-97E1-CC7482259E3E}" destId="{FEF33221-CD43-42F6-A216-EB16272ED14D}" srcOrd="2" destOrd="0" presId="urn:microsoft.com/office/officeart/2005/8/layout/hProcess7"/>
    <dgm:cxn modelId="{D3EB178F-32CF-4D80-B557-1C87A8B8218F}" type="presParOf" srcId="{FEF33221-CD43-42F6-A216-EB16272ED14D}" destId="{9D97D503-9FA2-4036-AC65-D6E8E4EDAC3E}" srcOrd="0" destOrd="0" presId="urn:microsoft.com/office/officeart/2005/8/layout/hProcess7"/>
    <dgm:cxn modelId="{42109465-1D1A-4B3C-859A-BB8DD9867F61}" type="presParOf" srcId="{FEF33221-CD43-42F6-A216-EB16272ED14D}" destId="{F1DDBC7A-24AC-4AAB-A356-B1377021D23F}" srcOrd="1" destOrd="0" presId="urn:microsoft.com/office/officeart/2005/8/layout/hProcess7"/>
    <dgm:cxn modelId="{C284F5B7-8234-4A84-87AA-E46B94830C4C}" type="presParOf" srcId="{FEF33221-CD43-42F6-A216-EB16272ED14D}" destId="{6A2B0610-B35D-41AC-901F-A814D4F0E3E3}" srcOrd="2" destOrd="0" presId="urn:microsoft.com/office/officeart/2005/8/layout/hProcess7"/>
    <dgm:cxn modelId="{110610DE-2E79-4460-A209-4F815C68C4EC}" type="presParOf" srcId="{87A0D5E8-4269-4DB8-97E1-CC7482259E3E}" destId="{C8249A0B-F8E5-474B-B171-F9A32766D519}" srcOrd="3" destOrd="0" presId="urn:microsoft.com/office/officeart/2005/8/layout/hProcess7"/>
    <dgm:cxn modelId="{D0C63DB5-C3B9-40B1-90EF-74C645F49DC1}" type="presParOf" srcId="{87A0D5E8-4269-4DB8-97E1-CC7482259E3E}" destId="{AF307922-BD38-4638-8EFF-B2A94F0EE9BA}" srcOrd="4" destOrd="0" presId="urn:microsoft.com/office/officeart/2005/8/layout/hProcess7"/>
    <dgm:cxn modelId="{4CA13F9C-7B03-49AC-AE47-8D25E88E4E10}" type="presParOf" srcId="{AF307922-BD38-4638-8EFF-B2A94F0EE9BA}" destId="{5F9C7EA0-4999-47FA-96D4-A5DE40959648}" srcOrd="0" destOrd="0" presId="urn:microsoft.com/office/officeart/2005/8/layout/hProcess7"/>
    <dgm:cxn modelId="{EDD0BA06-3BDC-4C3E-AC44-6C473E744352}" type="presParOf" srcId="{AF307922-BD38-4638-8EFF-B2A94F0EE9BA}" destId="{91E2831F-DEB0-4621-B09A-F6B0B16BBC0A}" srcOrd="1" destOrd="0" presId="urn:microsoft.com/office/officeart/2005/8/layout/hProcess7"/>
    <dgm:cxn modelId="{792C2101-700D-43D1-A395-F3B6722C56C8}" type="presParOf" srcId="{AF307922-BD38-4638-8EFF-B2A94F0EE9BA}" destId="{5E12BF54-7FEE-48C7-ACBB-D45836FC973B}" srcOrd="2" destOrd="0" presId="urn:microsoft.com/office/officeart/2005/8/layout/hProcess7"/>
    <dgm:cxn modelId="{15E2C913-B371-4EAF-A529-CF4244104AD5}" type="presParOf" srcId="{87A0D5E8-4269-4DB8-97E1-CC7482259E3E}" destId="{49927FC8-36F9-4705-9A82-28DC35F8AEE9}" srcOrd="5" destOrd="0" presId="urn:microsoft.com/office/officeart/2005/8/layout/hProcess7"/>
    <dgm:cxn modelId="{25163646-AEF6-4C3F-8948-891EDC273A7A}" type="presParOf" srcId="{87A0D5E8-4269-4DB8-97E1-CC7482259E3E}" destId="{8FDCF290-0C8B-4F76-A8A9-C6787CE03A5B}" srcOrd="6" destOrd="0" presId="urn:microsoft.com/office/officeart/2005/8/layout/hProcess7"/>
    <dgm:cxn modelId="{CCCE4B58-96F4-4C75-994B-820F96947F50}" type="presParOf" srcId="{8FDCF290-0C8B-4F76-A8A9-C6787CE03A5B}" destId="{A479ABD4-CF56-46CD-89D9-5C9A38E5206D}" srcOrd="0" destOrd="0" presId="urn:microsoft.com/office/officeart/2005/8/layout/hProcess7"/>
    <dgm:cxn modelId="{5CFAB0E9-2754-4D84-917F-0FA4AA22558D}" type="presParOf" srcId="{8FDCF290-0C8B-4F76-A8A9-C6787CE03A5B}" destId="{011DA416-3A2D-49FB-AAE1-7A44A456E9C4}" srcOrd="1" destOrd="0" presId="urn:microsoft.com/office/officeart/2005/8/layout/hProcess7"/>
    <dgm:cxn modelId="{08F1DC02-D5FD-47D3-BBFA-DC8517C3F8A9}" type="presParOf" srcId="{8FDCF290-0C8B-4F76-A8A9-C6787CE03A5B}" destId="{FAD22DF0-0A4B-4A46-BF19-8A39983AA75B}" srcOrd="2" destOrd="0" presId="urn:microsoft.com/office/officeart/2005/8/layout/hProcess7"/>
    <dgm:cxn modelId="{86E7D75D-B420-482A-B943-3EE0C019A455}" type="presParOf" srcId="{87A0D5E8-4269-4DB8-97E1-CC7482259E3E}" destId="{6319845E-9EDB-41B5-B9E4-3F82CAFE7936}" srcOrd="7" destOrd="0" presId="urn:microsoft.com/office/officeart/2005/8/layout/hProcess7"/>
    <dgm:cxn modelId="{114F6E86-B3BE-4B70-9C04-4049CCE3FBF6}" type="presParOf" srcId="{87A0D5E8-4269-4DB8-97E1-CC7482259E3E}" destId="{FF054F97-06CE-42CB-9D55-FBB31AC739CA}" srcOrd="8" destOrd="0" presId="urn:microsoft.com/office/officeart/2005/8/layout/hProcess7"/>
    <dgm:cxn modelId="{F6BDA256-7A54-4E10-A069-FCA87BE4F430}" type="presParOf" srcId="{FF054F97-06CE-42CB-9D55-FBB31AC739CA}" destId="{60582153-5261-40E2-9DC4-058210B9E9A4}" srcOrd="0" destOrd="0" presId="urn:microsoft.com/office/officeart/2005/8/layout/hProcess7"/>
    <dgm:cxn modelId="{9E38097A-527B-4CA8-BD02-444FB6399644}" type="presParOf" srcId="{FF054F97-06CE-42CB-9D55-FBB31AC739CA}" destId="{70DA8B56-1639-400E-A50D-3CD3BD681D2B}" srcOrd="1" destOrd="0" presId="urn:microsoft.com/office/officeart/2005/8/layout/hProcess7"/>
    <dgm:cxn modelId="{CC3678D7-09B6-4683-ACF6-8FFFB75F6DDD}" type="presParOf" srcId="{FF054F97-06CE-42CB-9D55-FBB31AC739CA}" destId="{3E615B0D-3322-4485-9A4F-2CFF19A3CC5B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668BE4-E9D5-4BCB-BF75-B7A176FA3F82}">
      <dsp:nvSpPr>
        <dsp:cNvPr id="0" name=""/>
        <dsp:cNvSpPr/>
      </dsp:nvSpPr>
      <dsp:spPr>
        <a:xfrm>
          <a:off x="1257931" y="416623"/>
          <a:ext cx="1522136" cy="7610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Participants</a:t>
          </a:r>
        </a:p>
      </dsp:txBody>
      <dsp:txXfrm>
        <a:off x="1280222" y="438914"/>
        <a:ext cx="1477554" cy="716486"/>
      </dsp:txXfrm>
    </dsp:sp>
    <dsp:sp modelId="{827D3F60-D88F-4738-A36C-DE113644550D}">
      <dsp:nvSpPr>
        <dsp:cNvPr id="0" name=""/>
        <dsp:cNvSpPr/>
      </dsp:nvSpPr>
      <dsp:spPr>
        <a:xfrm rot="3600000">
          <a:off x="2250711" y="1752688"/>
          <a:ext cx="793719" cy="26637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b="1" kern="120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330623" y="1805963"/>
        <a:ext cx="633895" cy="159823"/>
      </dsp:txXfrm>
    </dsp:sp>
    <dsp:sp modelId="{C434B207-E550-49AD-8F6D-3A588F47A0C5}">
      <dsp:nvSpPr>
        <dsp:cNvPr id="0" name=""/>
        <dsp:cNvSpPr/>
      </dsp:nvSpPr>
      <dsp:spPr>
        <a:xfrm>
          <a:off x="2515074" y="2594058"/>
          <a:ext cx="1522136" cy="7610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2890126"/>
                <a:satOff val="14413"/>
                <a:lumOff val="-3627"/>
                <a:alphaOff val="0"/>
                <a:shade val="51000"/>
                <a:satMod val="130000"/>
              </a:schemeClr>
            </a:gs>
            <a:gs pos="80000">
              <a:schemeClr val="accent5">
                <a:hueOff val="2890126"/>
                <a:satOff val="14413"/>
                <a:lumOff val="-3627"/>
                <a:alphaOff val="0"/>
                <a:shade val="93000"/>
                <a:satMod val="130000"/>
              </a:schemeClr>
            </a:gs>
            <a:gs pos="100000">
              <a:schemeClr val="accent5">
                <a:hueOff val="2890126"/>
                <a:satOff val="14413"/>
                <a:lumOff val="-362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Takaful</a:t>
          </a:r>
          <a:r>
            <a:rPr lang="fr-FR" sz="20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fr-FR" sz="2000" b="1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Operator</a:t>
          </a:r>
          <a:endParaRPr lang="fr-FR" sz="2000" b="1" kern="1200" dirty="0" smtClean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537365" y="2616349"/>
        <a:ext cx="1477554" cy="716486"/>
      </dsp:txXfrm>
    </dsp:sp>
    <dsp:sp modelId="{381C0C87-98BC-48EB-BE65-3C12F4354047}">
      <dsp:nvSpPr>
        <dsp:cNvPr id="0" name=""/>
        <dsp:cNvSpPr/>
      </dsp:nvSpPr>
      <dsp:spPr>
        <a:xfrm rot="10800000">
          <a:off x="1622139" y="2841405"/>
          <a:ext cx="793719" cy="26637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5">
            <a:hueOff val="2890126"/>
            <a:satOff val="14413"/>
            <a:lumOff val="-362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b="1" kern="120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 rot="10800000">
        <a:off x="1702051" y="2894680"/>
        <a:ext cx="633895" cy="159823"/>
      </dsp:txXfrm>
    </dsp:sp>
    <dsp:sp modelId="{205BC9C0-6339-40E6-83C3-FDDBEFD896A9}">
      <dsp:nvSpPr>
        <dsp:cNvPr id="0" name=""/>
        <dsp:cNvSpPr/>
      </dsp:nvSpPr>
      <dsp:spPr>
        <a:xfrm>
          <a:off x="788" y="2594058"/>
          <a:ext cx="1522136" cy="7610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5780253"/>
                <a:satOff val="28825"/>
                <a:lumOff val="-7253"/>
                <a:alphaOff val="0"/>
                <a:shade val="51000"/>
                <a:satMod val="130000"/>
              </a:schemeClr>
            </a:gs>
            <a:gs pos="80000">
              <a:schemeClr val="accent5">
                <a:hueOff val="5780253"/>
                <a:satOff val="28825"/>
                <a:lumOff val="-7253"/>
                <a:alphaOff val="0"/>
                <a:shade val="93000"/>
                <a:satMod val="130000"/>
              </a:schemeClr>
            </a:gs>
            <a:gs pos="100000">
              <a:schemeClr val="accent5">
                <a:hueOff val="5780253"/>
                <a:satOff val="28825"/>
                <a:lumOff val="-725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err="1">
              <a:latin typeface="Calibri" panose="020F0502020204030204" pitchFamily="34" charset="0"/>
              <a:cs typeface="Calibri" panose="020F0502020204030204" pitchFamily="34" charset="0"/>
            </a:rPr>
            <a:t>Takaful</a:t>
          </a:r>
          <a:r>
            <a:rPr lang="fr-FR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br>
            <a:rPr lang="fr-FR" sz="2000" b="1" kern="1200" dirty="0">
              <a:latin typeface="Calibri" panose="020F0502020204030204" pitchFamily="34" charset="0"/>
              <a:cs typeface="Calibri" panose="020F0502020204030204" pitchFamily="34" charset="0"/>
            </a:rPr>
          </a:br>
          <a:r>
            <a:rPr lang="fr-FR" sz="2000" b="1" kern="1200" dirty="0" err="1">
              <a:latin typeface="Calibri" panose="020F0502020204030204" pitchFamily="34" charset="0"/>
              <a:cs typeface="Calibri" panose="020F0502020204030204" pitchFamily="34" charset="0"/>
            </a:rPr>
            <a:t>fund</a:t>
          </a:r>
          <a:endParaRPr lang="fr-FR" sz="20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3079" y="2616349"/>
        <a:ext cx="1477554" cy="716486"/>
      </dsp:txXfrm>
    </dsp:sp>
    <dsp:sp modelId="{65E9A48F-F7E7-44A2-BAA6-790EFF6F7A4F}">
      <dsp:nvSpPr>
        <dsp:cNvPr id="0" name=""/>
        <dsp:cNvSpPr/>
      </dsp:nvSpPr>
      <dsp:spPr>
        <a:xfrm rot="18000000">
          <a:off x="993568" y="1752688"/>
          <a:ext cx="793719" cy="26637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5">
            <a:hueOff val="5780253"/>
            <a:satOff val="28825"/>
            <a:lumOff val="-725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0" b="1" kern="120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073480" y="1805963"/>
        <a:ext cx="633895" cy="1598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C9AF67-7B0F-4CA6-B8D4-C5E886973F49}">
      <dsp:nvSpPr>
        <dsp:cNvPr id="0" name=""/>
        <dsp:cNvSpPr/>
      </dsp:nvSpPr>
      <dsp:spPr>
        <a:xfrm>
          <a:off x="13409" y="145867"/>
          <a:ext cx="1339387" cy="5285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rPr>
            <a:t>Principles</a:t>
          </a:r>
          <a:endParaRPr lang="fr-FR" sz="14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3409" y="145867"/>
        <a:ext cx="1339387" cy="352398"/>
      </dsp:txXfrm>
    </dsp:sp>
    <dsp:sp modelId="{E52F93F8-6B67-4755-9245-A473C3E22024}">
      <dsp:nvSpPr>
        <dsp:cNvPr id="0" name=""/>
        <dsp:cNvSpPr/>
      </dsp:nvSpPr>
      <dsp:spPr>
        <a:xfrm>
          <a:off x="269485" y="498265"/>
          <a:ext cx="1375899" cy="40358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en-US" sz="1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mutual assistance</a:t>
          </a:r>
          <a:endParaRPr lang="fr-FR" sz="14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en-US" sz="1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donations commitment</a:t>
          </a:r>
          <a:endParaRPr lang="fr-FR" sz="14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en-US" sz="1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cooperative risk-sharing</a:t>
          </a:r>
          <a:endParaRPr lang="fr-FR" sz="14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09784" y="538564"/>
        <a:ext cx="1295301" cy="3955269"/>
      </dsp:txXfrm>
    </dsp:sp>
    <dsp:sp modelId="{B2E65B36-ED59-4682-B05C-C25CF39A26D7}">
      <dsp:nvSpPr>
        <dsp:cNvPr id="0" name=""/>
        <dsp:cNvSpPr/>
      </dsp:nvSpPr>
      <dsp:spPr>
        <a:xfrm>
          <a:off x="1560407" y="155331"/>
          <a:ext cx="440133" cy="3334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560407" y="222025"/>
        <a:ext cx="340093" cy="200080"/>
      </dsp:txXfrm>
    </dsp:sp>
    <dsp:sp modelId="{8983B09E-7D1E-419E-83DC-2116024D675A}">
      <dsp:nvSpPr>
        <dsp:cNvPr id="0" name=""/>
        <dsp:cNvSpPr/>
      </dsp:nvSpPr>
      <dsp:spPr>
        <a:xfrm>
          <a:off x="2183238" y="145867"/>
          <a:ext cx="1339387" cy="5285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3576517"/>
                <a:satOff val="-11163"/>
                <a:lumOff val="-1324"/>
                <a:alphaOff val="0"/>
                <a:shade val="51000"/>
                <a:satMod val="130000"/>
              </a:schemeClr>
            </a:gs>
            <a:gs pos="80000">
              <a:schemeClr val="accent2">
                <a:hueOff val="3576517"/>
                <a:satOff val="-11163"/>
                <a:lumOff val="-1324"/>
                <a:alphaOff val="0"/>
                <a:shade val="93000"/>
                <a:satMod val="130000"/>
              </a:schemeClr>
            </a:gs>
            <a:gs pos="100000">
              <a:schemeClr val="accent2">
                <a:hueOff val="3576517"/>
                <a:satOff val="-11163"/>
                <a:lumOff val="-132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rPr>
            <a:t>Parties</a:t>
          </a:r>
          <a:endParaRPr lang="fr-FR" sz="14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183238" y="145867"/>
        <a:ext cx="1339387" cy="352398"/>
      </dsp:txXfrm>
    </dsp:sp>
    <dsp:sp modelId="{95662715-8330-447F-BC8F-C512AE201CD4}">
      <dsp:nvSpPr>
        <dsp:cNvPr id="0" name=""/>
        <dsp:cNvSpPr/>
      </dsp:nvSpPr>
      <dsp:spPr>
        <a:xfrm>
          <a:off x="2457570" y="498265"/>
          <a:ext cx="1339387" cy="40358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3576517"/>
              <a:satOff val="-11163"/>
              <a:lumOff val="-132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en-US" sz="1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participants</a:t>
          </a:r>
          <a:endParaRPr lang="fr-FR" sz="14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en-US" sz="1400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takaful</a:t>
          </a:r>
          <a:r>
            <a:rPr lang="en-US" sz="1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 fund</a:t>
          </a:r>
          <a:endParaRPr lang="fr-FR" sz="14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en-US" sz="1400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takaful</a:t>
          </a:r>
          <a:r>
            <a:rPr lang="en-US" sz="1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 operators</a:t>
          </a:r>
          <a:endParaRPr lang="fr-FR" sz="14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496799" y="537494"/>
        <a:ext cx="1260929" cy="3957409"/>
      </dsp:txXfrm>
    </dsp:sp>
    <dsp:sp modelId="{940265DF-A8C5-4758-9C03-6DB347FB1189}">
      <dsp:nvSpPr>
        <dsp:cNvPr id="0" name=""/>
        <dsp:cNvSpPr/>
      </dsp:nvSpPr>
      <dsp:spPr>
        <a:xfrm>
          <a:off x="3725672" y="155331"/>
          <a:ext cx="430458" cy="3334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4768689"/>
            <a:satOff val="-14884"/>
            <a:lumOff val="-176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725672" y="222025"/>
        <a:ext cx="330418" cy="200080"/>
      </dsp:txXfrm>
    </dsp:sp>
    <dsp:sp modelId="{77424756-7FC4-443B-8F24-2D1BAABC1967}">
      <dsp:nvSpPr>
        <dsp:cNvPr id="0" name=""/>
        <dsp:cNvSpPr/>
      </dsp:nvSpPr>
      <dsp:spPr>
        <a:xfrm>
          <a:off x="4334811" y="145867"/>
          <a:ext cx="1339387" cy="5285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7153033"/>
                <a:satOff val="-22326"/>
                <a:lumOff val="-2647"/>
                <a:alphaOff val="0"/>
                <a:shade val="51000"/>
                <a:satMod val="130000"/>
              </a:schemeClr>
            </a:gs>
            <a:gs pos="80000">
              <a:schemeClr val="accent2">
                <a:hueOff val="7153033"/>
                <a:satOff val="-22326"/>
                <a:lumOff val="-2647"/>
                <a:alphaOff val="0"/>
                <a:shade val="93000"/>
                <a:satMod val="130000"/>
              </a:schemeClr>
            </a:gs>
            <a:gs pos="100000">
              <a:schemeClr val="accent2">
                <a:hueOff val="7153033"/>
                <a:satOff val="-22326"/>
                <a:lumOff val="-264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rPr>
            <a:t>Products</a:t>
          </a:r>
          <a:endParaRPr lang="fr-FR" sz="14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334811" y="145867"/>
        <a:ext cx="1339387" cy="352398"/>
      </dsp:txXfrm>
    </dsp:sp>
    <dsp:sp modelId="{7130E2DE-F838-4D7E-9295-A95F4BA1F77C}">
      <dsp:nvSpPr>
        <dsp:cNvPr id="0" name=""/>
        <dsp:cNvSpPr/>
      </dsp:nvSpPr>
      <dsp:spPr>
        <a:xfrm>
          <a:off x="4609144" y="498265"/>
          <a:ext cx="1339387" cy="40358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7153033"/>
              <a:satOff val="-22326"/>
              <a:lumOff val="-264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en-US" sz="1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general </a:t>
          </a:r>
          <a:r>
            <a:rPr lang="en-US" sz="1400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takaful</a:t>
          </a:r>
          <a:endParaRPr lang="fr-FR" sz="14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en-US" sz="1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family </a:t>
          </a:r>
          <a:r>
            <a:rPr lang="en-US" sz="1400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takaful</a:t>
          </a:r>
          <a:endParaRPr lang="fr-FR" sz="14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en-US" sz="14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Re-</a:t>
          </a:r>
          <a:r>
            <a:rPr lang="en-US" sz="1400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takaful</a:t>
          </a:r>
          <a:endParaRPr lang="fr-FR" sz="14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648373" y="537494"/>
        <a:ext cx="1260929" cy="3957409"/>
      </dsp:txXfrm>
    </dsp:sp>
    <dsp:sp modelId="{67091EAC-AD4B-47C3-B5D8-B6E523CB54D2}">
      <dsp:nvSpPr>
        <dsp:cNvPr id="0" name=""/>
        <dsp:cNvSpPr/>
      </dsp:nvSpPr>
      <dsp:spPr>
        <a:xfrm rot="119722">
          <a:off x="5877115" y="193236"/>
          <a:ext cx="430719" cy="3334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9537378"/>
            <a:satOff val="-29769"/>
            <a:lumOff val="-352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877145" y="258188"/>
        <a:ext cx="330679" cy="200080"/>
      </dsp:txXfrm>
    </dsp:sp>
    <dsp:sp modelId="{9F10B06A-61B6-4BAA-8FCC-9936E6D4BEA8}">
      <dsp:nvSpPr>
        <dsp:cNvPr id="0" name=""/>
        <dsp:cNvSpPr/>
      </dsp:nvSpPr>
      <dsp:spPr>
        <a:xfrm>
          <a:off x="6486385" y="90073"/>
          <a:ext cx="1339387" cy="9208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10729550"/>
                <a:satOff val="-33490"/>
                <a:lumOff val="-3971"/>
                <a:alphaOff val="0"/>
                <a:shade val="51000"/>
                <a:satMod val="130000"/>
              </a:schemeClr>
            </a:gs>
            <a:gs pos="80000">
              <a:schemeClr val="accent2">
                <a:hueOff val="10729550"/>
                <a:satOff val="-33490"/>
                <a:lumOff val="-3971"/>
                <a:alphaOff val="0"/>
                <a:shade val="93000"/>
                <a:satMod val="130000"/>
              </a:schemeClr>
            </a:gs>
            <a:gs pos="100000">
              <a:schemeClr val="accent2">
                <a:hueOff val="10729550"/>
                <a:satOff val="-33490"/>
                <a:lumOff val="-397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rPr>
            <a:t>Models</a:t>
          </a:r>
          <a:endParaRPr lang="fr-FR" sz="14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6486385" y="90073"/>
        <a:ext cx="1339387" cy="613906"/>
      </dsp:txXfrm>
    </dsp:sp>
    <dsp:sp modelId="{3C196755-5133-4948-9A52-C41108EDF944}">
      <dsp:nvSpPr>
        <dsp:cNvPr id="0" name=""/>
        <dsp:cNvSpPr/>
      </dsp:nvSpPr>
      <dsp:spPr>
        <a:xfrm>
          <a:off x="6760717" y="554059"/>
          <a:ext cx="1339387" cy="40358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10729550"/>
              <a:satOff val="-33490"/>
              <a:lumOff val="-397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Mudarabah-based</a:t>
          </a:r>
          <a:endParaRPr lang="fr-FR" sz="14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Wakala-based</a:t>
          </a:r>
          <a:endParaRPr lang="fr-FR" sz="14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hybrid model</a:t>
          </a:r>
          <a:endParaRPr lang="fr-FR" sz="14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Waqf takaful</a:t>
          </a:r>
          <a:endParaRPr lang="fr-FR" sz="14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6799946" y="593288"/>
        <a:ext cx="1260929" cy="3957409"/>
      </dsp:txXfrm>
    </dsp:sp>
    <dsp:sp modelId="{FB0EAF6D-02D8-4239-8990-F465AE776DCB}">
      <dsp:nvSpPr>
        <dsp:cNvPr id="0" name=""/>
        <dsp:cNvSpPr/>
      </dsp:nvSpPr>
      <dsp:spPr>
        <a:xfrm rot="21482477">
          <a:off x="8038759" y="192374"/>
          <a:ext cx="452076" cy="3334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14306067"/>
            <a:satOff val="-44653"/>
            <a:lumOff val="-529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8038788" y="260778"/>
        <a:ext cx="352036" cy="200080"/>
      </dsp:txXfrm>
    </dsp:sp>
    <dsp:sp modelId="{F1F04335-F5CC-461D-B0B4-B4CFE3378DD4}">
      <dsp:nvSpPr>
        <dsp:cNvPr id="0" name=""/>
        <dsp:cNvSpPr/>
      </dsp:nvSpPr>
      <dsp:spPr>
        <a:xfrm>
          <a:off x="8678248" y="145867"/>
          <a:ext cx="1339387" cy="5285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14306067"/>
                <a:satOff val="-44653"/>
                <a:lumOff val="-5294"/>
                <a:alphaOff val="0"/>
                <a:shade val="51000"/>
                <a:satMod val="130000"/>
              </a:schemeClr>
            </a:gs>
            <a:gs pos="80000">
              <a:schemeClr val="accent2">
                <a:hueOff val="14306067"/>
                <a:satOff val="-44653"/>
                <a:lumOff val="-5294"/>
                <a:alphaOff val="0"/>
                <a:shade val="93000"/>
                <a:satMod val="130000"/>
              </a:schemeClr>
            </a:gs>
            <a:gs pos="100000">
              <a:schemeClr val="accent2">
                <a:hueOff val="14306067"/>
                <a:satOff val="-44653"/>
                <a:lumOff val="-529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rPr>
            <a:t>Surplus</a:t>
          </a:r>
          <a:endParaRPr lang="fr-FR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8678248" y="145867"/>
        <a:ext cx="1339387" cy="352398"/>
      </dsp:txXfrm>
    </dsp:sp>
    <dsp:sp modelId="{622B83CA-DA31-42F5-BC31-68E0B8A487A6}">
      <dsp:nvSpPr>
        <dsp:cNvPr id="0" name=""/>
        <dsp:cNvSpPr/>
      </dsp:nvSpPr>
      <dsp:spPr>
        <a:xfrm>
          <a:off x="8637958" y="498265"/>
          <a:ext cx="1968632" cy="40358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14306067"/>
              <a:satOff val="-44653"/>
              <a:lumOff val="-529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(+) total contributions paid</a:t>
          </a:r>
          <a:endParaRPr lang="fr-FR" sz="14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(-) total indemnities paid</a:t>
          </a:r>
          <a:endParaRPr lang="fr-FR" sz="14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(-) retakaful operations, expenses and changes in technical provisions</a:t>
          </a:r>
          <a:endParaRPr lang="fr-FR" sz="14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rPr>
            <a:t></a:t>
          </a: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 reallocated to participants</a:t>
          </a:r>
          <a:endParaRPr lang="fr-FR" sz="14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8695617" y="555924"/>
        <a:ext cx="1853314" cy="392054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2D325B-2FFA-434A-A770-4C9E6408CAFE}">
      <dsp:nvSpPr>
        <dsp:cNvPr id="0" name=""/>
        <dsp:cNvSpPr/>
      </dsp:nvSpPr>
      <dsp:spPr>
        <a:xfrm>
          <a:off x="0" y="15739"/>
          <a:ext cx="6480000" cy="648251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noProof="0" dirty="0">
              <a:latin typeface="Calibri" panose="020F0502020204030204" pitchFamily="34" charset="0"/>
              <a:cs typeface="Calibri" panose="020F0502020204030204" pitchFamily="34" charset="0"/>
            </a:rPr>
            <a:t>Conventional insurance output</a:t>
          </a:r>
        </a:p>
      </dsp:txBody>
      <dsp:txXfrm>
        <a:off x="0" y="15739"/>
        <a:ext cx="6480000" cy="648251"/>
      </dsp:txXfrm>
    </dsp:sp>
    <dsp:sp modelId="{2C32CC76-C04D-404A-B4C6-F7842E028887}">
      <dsp:nvSpPr>
        <dsp:cNvPr id="0" name=""/>
        <dsp:cNvSpPr/>
      </dsp:nvSpPr>
      <dsp:spPr>
        <a:xfrm>
          <a:off x="32" y="664448"/>
          <a:ext cx="2159978" cy="24309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180000" rIns="57150" bIns="57150" numCol="1" spcCol="1270" anchor="t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noProof="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rPr>
            <a:t>Non-life insurance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noProof="0" dirty="0">
              <a:latin typeface="Calibri" panose="020F0502020204030204" pitchFamily="34" charset="0"/>
              <a:cs typeface="Calibri" panose="020F0502020204030204" pitchFamily="34" charset="0"/>
            </a:rPr>
            <a:t/>
          </a:r>
          <a:br>
            <a:rPr lang="en-US" sz="1500" kern="1200" noProof="0" dirty="0">
              <a:latin typeface="Calibri" panose="020F0502020204030204" pitchFamily="34" charset="0"/>
              <a:cs typeface="Calibri" panose="020F0502020204030204" pitchFamily="34" charset="0"/>
            </a:rPr>
          </a:br>
          <a:r>
            <a:rPr lang="en-US" sz="1500" kern="1200" noProof="0" dirty="0">
              <a:latin typeface="Calibri" panose="020F0502020204030204" pitchFamily="34" charset="0"/>
              <a:cs typeface="Calibri" panose="020F0502020204030204" pitchFamily="34" charset="0"/>
            </a:rPr>
            <a:t>Total premiums earned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noProof="0" dirty="0">
              <a:latin typeface="Calibri" panose="020F0502020204030204" pitchFamily="34" charset="0"/>
              <a:cs typeface="Calibri" panose="020F0502020204030204" pitchFamily="34" charset="0"/>
            </a:rPr>
            <a:t>(+) premium supplements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noProof="0" dirty="0">
              <a:latin typeface="Calibri" panose="020F0502020204030204" pitchFamily="34" charset="0"/>
              <a:cs typeface="Calibri" panose="020F0502020204030204" pitchFamily="34" charset="0"/>
            </a:rPr>
            <a:t>(-) adjusted claims incurred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noProof="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2" y="664448"/>
        <a:ext cx="2159978" cy="2430938"/>
      </dsp:txXfrm>
    </dsp:sp>
    <dsp:sp modelId="{550DED95-3A23-4F56-8187-A194791817A8}">
      <dsp:nvSpPr>
        <dsp:cNvPr id="0" name=""/>
        <dsp:cNvSpPr/>
      </dsp:nvSpPr>
      <dsp:spPr>
        <a:xfrm>
          <a:off x="2160010" y="664448"/>
          <a:ext cx="2159978" cy="24309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180000" rIns="57150" bIns="57150" numCol="1" spcCol="1270" anchor="t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noProof="0" dirty="0">
              <a:solidFill>
                <a:srgbClr val="4472C4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Life insurance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noProof="0" dirty="0">
              <a:latin typeface="Calibri" panose="020F0502020204030204" pitchFamily="34" charset="0"/>
              <a:cs typeface="Calibri" panose="020F0502020204030204" pitchFamily="34" charset="0"/>
            </a:rPr>
            <a:t>Premiums earned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noProof="0" dirty="0">
              <a:latin typeface="Calibri" panose="020F0502020204030204" pitchFamily="34" charset="0"/>
              <a:cs typeface="Calibri" panose="020F0502020204030204" pitchFamily="34" charset="0"/>
            </a:rPr>
            <a:t>(+) premium supplements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noProof="0" dirty="0">
              <a:latin typeface="Calibri" panose="020F0502020204030204" pitchFamily="34" charset="0"/>
              <a:cs typeface="Calibri" panose="020F0502020204030204" pitchFamily="34" charset="0"/>
            </a:rPr>
            <a:t>(-) less benefits due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noProof="0" dirty="0">
              <a:latin typeface="Calibri" panose="020F0502020204030204" pitchFamily="34" charset="0"/>
              <a:cs typeface="Calibri" panose="020F0502020204030204" pitchFamily="34" charset="0"/>
            </a:rPr>
            <a:t>(-) increases </a:t>
          </a:r>
          <a:br>
            <a:rPr lang="en-US" sz="1500" kern="1200" noProof="0" dirty="0">
              <a:latin typeface="Calibri" panose="020F0502020204030204" pitchFamily="34" charset="0"/>
              <a:cs typeface="Calibri" panose="020F0502020204030204" pitchFamily="34" charset="0"/>
            </a:rPr>
          </a:br>
          <a:r>
            <a:rPr lang="en-US" sz="1500" kern="1200" noProof="0" dirty="0">
              <a:latin typeface="Calibri" panose="020F0502020204030204" pitchFamily="34" charset="0"/>
              <a:cs typeface="Calibri" panose="020F0502020204030204" pitchFamily="34" charset="0"/>
            </a:rPr>
            <a:t>(+) decreases in life insurance technical reserves.</a:t>
          </a:r>
        </a:p>
      </dsp:txBody>
      <dsp:txXfrm>
        <a:off x="2160010" y="664448"/>
        <a:ext cx="2159978" cy="2430938"/>
      </dsp:txXfrm>
    </dsp:sp>
    <dsp:sp modelId="{EA77F292-4767-46DB-A78C-7740773AE72D}">
      <dsp:nvSpPr>
        <dsp:cNvPr id="0" name=""/>
        <dsp:cNvSpPr/>
      </dsp:nvSpPr>
      <dsp:spPr>
        <a:xfrm>
          <a:off x="4319989" y="664448"/>
          <a:ext cx="2159978" cy="24309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180000" rIns="57150" bIns="57150" numCol="1" spcCol="1270" anchor="t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noProof="0" dirty="0">
              <a:solidFill>
                <a:srgbClr val="4472C4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Reinsurance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noProof="0" dirty="0">
              <a:latin typeface="Calibri" panose="020F0502020204030204" pitchFamily="34" charset="0"/>
              <a:cs typeface="Calibri" panose="020F0502020204030204" pitchFamily="34" charset="0"/>
            </a:rPr>
            <a:t/>
          </a:r>
          <a:br>
            <a:rPr lang="en-US" sz="1500" kern="1200" noProof="0" dirty="0">
              <a:latin typeface="Calibri" panose="020F0502020204030204" pitchFamily="34" charset="0"/>
              <a:cs typeface="Calibri" panose="020F0502020204030204" pitchFamily="34" charset="0"/>
            </a:rPr>
          </a:br>
          <a:r>
            <a:rPr lang="en-US" sz="1500" kern="1200" noProof="0" dirty="0">
              <a:latin typeface="Calibri" panose="020F0502020204030204" pitchFamily="34" charset="0"/>
              <a:cs typeface="Calibri" panose="020F0502020204030204" pitchFamily="34" charset="0"/>
            </a:rPr>
            <a:t>The method of calculating the output of reinsurance is the same as for non-life insurance </a:t>
          </a:r>
          <a:br>
            <a:rPr lang="en-US" sz="1500" kern="1200" noProof="0" dirty="0">
              <a:latin typeface="Calibri" panose="020F0502020204030204" pitchFamily="34" charset="0"/>
              <a:cs typeface="Calibri" panose="020F0502020204030204" pitchFamily="34" charset="0"/>
            </a:rPr>
          </a:br>
          <a:r>
            <a:rPr lang="en-US" sz="1500" kern="1200" noProof="0" dirty="0">
              <a:latin typeface="Calibri" panose="020F0502020204030204" pitchFamily="34" charset="0"/>
              <a:cs typeface="Calibri" panose="020F0502020204030204" pitchFamily="34" charset="0"/>
            </a:rPr>
            <a:t>(with some provisions for commissions and profit sharing)</a:t>
          </a:r>
        </a:p>
      </dsp:txBody>
      <dsp:txXfrm>
        <a:off x="4319989" y="664448"/>
        <a:ext cx="2159978" cy="2430938"/>
      </dsp:txXfrm>
    </dsp:sp>
    <dsp:sp modelId="{A3C053F4-38AB-4DFF-9F9F-5967ADD606C1}">
      <dsp:nvSpPr>
        <dsp:cNvPr id="0" name=""/>
        <dsp:cNvSpPr/>
      </dsp:nvSpPr>
      <dsp:spPr>
        <a:xfrm>
          <a:off x="0" y="3079177"/>
          <a:ext cx="6480000" cy="162063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353205-09A1-40D5-AAD8-6D589321E1F2}">
      <dsp:nvSpPr>
        <dsp:cNvPr id="0" name=""/>
        <dsp:cNvSpPr/>
      </dsp:nvSpPr>
      <dsp:spPr>
        <a:xfrm>
          <a:off x="1801163" y="1458558"/>
          <a:ext cx="1782682" cy="1782682"/>
        </a:xfrm>
        <a:prstGeom prst="gear9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noProof="0" dirty="0"/>
            <a:t>Analyze the underlying economic nature of all operations</a:t>
          </a:r>
        </a:p>
      </dsp:txBody>
      <dsp:txXfrm>
        <a:off x="2159561" y="1876143"/>
        <a:ext cx="1065886" cy="916335"/>
      </dsp:txXfrm>
    </dsp:sp>
    <dsp:sp modelId="{FCE6E810-BA90-4679-8078-B3A63411EB08}">
      <dsp:nvSpPr>
        <dsp:cNvPr id="0" name=""/>
        <dsp:cNvSpPr/>
      </dsp:nvSpPr>
      <dsp:spPr>
        <a:xfrm>
          <a:off x="763966" y="1037197"/>
          <a:ext cx="1296496" cy="1296496"/>
        </a:xfrm>
        <a:prstGeom prst="gear6">
          <a:avLst/>
        </a:prstGeom>
        <a:gradFill rotWithShape="0">
          <a:gsLst>
            <a:gs pos="0">
              <a:schemeClr val="accent5">
                <a:hueOff val="2890126"/>
                <a:satOff val="14413"/>
                <a:lumOff val="-3627"/>
                <a:alphaOff val="0"/>
                <a:shade val="51000"/>
                <a:satMod val="130000"/>
              </a:schemeClr>
            </a:gs>
            <a:gs pos="80000">
              <a:schemeClr val="accent5">
                <a:hueOff val="2890126"/>
                <a:satOff val="14413"/>
                <a:lumOff val="-3627"/>
                <a:alphaOff val="0"/>
                <a:shade val="93000"/>
                <a:satMod val="130000"/>
              </a:schemeClr>
            </a:gs>
            <a:gs pos="100000">
              <a:schemeClr val="accent5">
                <a:hueOff val="2890126"/>
                <a:satOff val="14413"/>
                <a:lumOff val="-362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noProof="0" dirty="0"/>
            <a:t>Identify the service element separately </a:t>
          </a:r>
        </a:p>
      </dsp:txBody>
      <dsp:txXfrm>
        <a:off x="1090363" y="1365566"/>
        <a:ext cx="643702" cy="639758"/>
      </dsp:txXfrm>
    </dsp:sp>
    <dsp:sp modelId="{C7744B26-9603-4221-8000-95DEE0FE98AC}">
      <dsp:nvSpPr>
        <dsp:cNvPr id="0" name=""/>
        <dsp:cNvSpPr/>
      </dsp:nvSpPr>
      <dsp:spPr>
        <a:xfrm rot="20700000">
          <a:off x="1490136" y="142746"/>
          <a:ext cx="1270301" cy="1270301"/>
        </a:xfrm>
        <a:prstGeom prst="gear6">
          <a:avLst/>
        </a:prstGeom>
        <a:gradFill rotWithShape="0">
          <a:gsLst>
            <a:gs pos="0">
              <a:schemeClr val="accent5">
                <a:hueOff val="5780253"/>
                <a:satOff val="28825"/>
                <a:lumOff val="-7253"/>
                <a:alphaOff val="0"/>
                <a:shade val="51000"/>
                <a:satMod val="130000"/>
              </a:schemeClr>
            </a:gs>
            <a:gs pos="80000">
              <a:schemeClr val="accent5">
                <a:hueOff val="5780253"/>
                <a:satOff val="28825"/>
                <a:lumOff val="-7253"/>
                <a:alphaOff val="0"/>
                <a:shade val="93000"/>
                <a:satMod val="130000"/>
              </a:schemeClr>
            </a:gs>
            <a:gs pos="100000">
              <a:schemeClr val="accent5">
                <a:hueOff val="5780253"/>
                <a:satOff val="28825"/>
                <a:lumOff val="-725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noProof="0" dirty="0"/>
            <a:t>Processes are rearranged </a:t>
          </a:r>
        </a:p>
      </dsp:txBody>
      <dsp:txXfrm rot="-20700000">
        <a:off x="1768751" y="421361"/>
        <a:ext cx="713073" cy="713073"/>
      </dsp:txXfrm>
    </dsp:sp>
    <dsp:sp modelId="{4352EB5B-5DB6-4769-BE41-4B805D19636A}">
      <dsp:nvSpPr>
        <dsp:cNvPr id="0" name=""/>
        <dsp:cNvSpPr/>
      </dsp:nvSpPr>
      <dsp:spPr>
        <a:xfrm>
          <a:off x="1653909" y="1195294"/>
          <a:ext cx="2281833" cy="2281833"/>
        </a:xfrm>
        <a:prstGeom prst="circularArrow">
          <a:avLst>
            <a:gd name="adj1" fmla="val 4687"/>
            <a:gd name="adj2" fmla="val 299029"/>
            <a:gd name="adj3" fmla="val 2488186"/>
            <a:gd name="adj4" fmla="val 15922921"/>
            <a:gd name="adj5" fmla="val 5469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A3E7392-9A96-4782-BE1C-C1A1783032E9}">
      <dsp:nvSpPr>
        <dsp:cNvPr id="0" name=""/>
        <dsp:cNvSpPr/>
      </dsp:nvSpPr>
      <dsp:spPr>
        <a:xfrm>
          <a:off x="534359" y="754421"/>
          <a:ext cx="1657894" cy="1657894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5">
            <a:hueOff val="2890126"/>
            <a:satOff val="14413"/>
            <a:lumOff val="-362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2F2BA1D-B458-4450-AAF2-7F1ACA90A6C0}">
      <dsp:nvSpPr>
        <dsp:cNvPr id="0" name=""/>
        <dsp:cNvSpPr/>
      </dsp:nvSpPr>
      <dsp:spPr>
        <a:xfrm>
          <a:off x="1196302" y="-131406"/>
          <a:ext cx="1787544" cy="1787544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5">
            <a:hueOff val="5780253"/>
            <a:satOff val="28825"/>
            <a:lumOff val="-725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6EA6E5-B7CE-4786-9EA6-75010CB8CBFA}">
      <dsp:nvSpPr>
        <dsp:cNvPr id="0" name=""/>
        <dsp:cNvSpPr/>
      </dsp:nvSpPr>
      <dsp:spPr>
        <a:xfrm>
          <a:off x="747" y="358958"/>
          <a:ext cx="3218486" cy="3862184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88900" bIns="0" numCol="1" spcCol="1270" anchor="t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>
              <a:latin typeface="Calibri" panose="020F0502020204030204" pitchFamily="34" charset="0"/>
              <a:cs typeface="Calibri" panose="020F0502020204030204" pitchFamily="34" charset="0"/>
            </a:rPr>
            <a:t>Issue 1</a:t>
          </a:r>
        </a:p>
      </dsp:txBody>
      <dsp:txXfrm rot="16200000">
        <a:off x="-1260898" y="1620605"/>
        <a:ext cx="3166990" cy="643697"/>
      </dsp:txXfrm>
    </dsp:sp>
    <dsp:sp modelId="{809237A9-D2C6-49E5-83F9-5DEAD36E8E90}">
      <dsp:nvSpPr>
        <dsp:cNvPr id="0" name=""/>
        <dsp:cNvSpPr/>
      </dsp:nvSpPr>
      <dsp:spPr>
        <a:xfrm>
          <a:off x="644445" y="358958"/>
          <a:ext cx="2397772" cy="3862184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16586" rIns="0" bIns="0" numCol="1" spcCol="1270" anchor="t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rPr>
            <a:t>Are takaful operators and funds separate institutional units?</a:t>
          </a:r>
          <a:endParaRPr lang="fr-FR" sz="3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644445" y="358958"/>
        <a:ext cx="2397772" cy="3862184"/>
      </dsp:txXfrm>
    </dsp:sp>
    <dsp:sp modelId="{5F9C7EA0-4999-47FA-96D4-A5DE40959648}">
      <dsp:nvSpPr>
        <dsp:cNvPr id="0" name=""/>
        <dsp:cNvSpPr/>
      </dsp:nvSpPr>
      <dsp:spPr>
        <a:xfrm>
          <a:off x="3331881" y="1079990"/>
          <a:ext cx="3218486" cy="3142813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5">
                <a:hueOff val="2890126"/>
                <a:satOff val="14413"/>
                <a:lumOff val="-3627"/>
                <a:alphaOff val="0"/>
                <a:shade val="51000"/>
                <a:satMod val="130000"/>
              </a:schemeClr>
            </a:gs>
            <a:gs pos="80000">
              <a:schemeClr val="accent5">
                <a:hueOff val="2890126"/>
                <a:satOff val="14413"/>
                <a:lumOff val="-3627"/>
                <a:alphaOff val="0"/>
                <a:shade val="93000"/>
                <a:satMod val="130000"/>
              </a:schemeClr>
            </a:gs>
            <a:gs pos="100000">
              <a:schemeClr val="accent5">
                <a:hueOff val="2890126"/>
                <a:satOff val="14413"/>
                <a:lumOff val="-362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88900" bIns="0" numCol="1" spcCol="1270" anchor="t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>
              <a:latin typeface="Calibri" panose="020F0502020204030204" pitchFamily="34" charset="0"/>
              <a:cs typeface="Calibri" panose="020F0502020204030204" pitchFamily="34" charset="0"/>
            </a:rPr>
            <a:t>Issue 2</a:t>
          </a:r>
        </a:p>
      </dsp:txBody>
      <dsp:txXfrm rot="16200000">
        <a:off x="2365176" y="2046695"/>
        <a:ext cx="2577107" cy="643697"/>
      </dsp:txXfrm>
    </dsp:sp>
    <dsp:sp modelId="{F1DDBC7A-24AC-4AAB-A356-B1377021D23F}">
      <dsp:nvSpPr>
        <dsp:cNvPr id="0" name=""/>
        <dsp:cNvSpPr/>
      </dsp:nvSpPr>
      <dsp:spPr>
        <a:xfrm rot="5400000">
          <a:off x="3063996" y="3430642"/>
          <a:ext cx="567954" cy="482773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E12BF54-7FEE-48C7-ACBB-D45836FC973B}">
      <dsp:nvSpPr>
        <dsp:cNvPr id="0" name=""/>
        <dsp:cNvSpPr/>
      </dsp:nvSpPr>
      <dsp:spPr>
        <a:xfrm>
          <a:off x="3975578" y="1079990"/>
          <a:ext cx="2397772" cy="3142813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16586" rIns="0" bIns="0" numCol="1" spcCol="1270" anchor="t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rPr>
            <a:t>Sectorization of takaful operators and funds</a:t>
          </a:r>
          <a:endParaRPr lang="fr-FR" sz="3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975578" y="1079990"/>
        <a:ext cx="2397772" cy="3142813"/>
      </dsp:txXfrm>
    </dsp:sp>
    <dsp:sp modelId="{60582153-5261-40E2-9DC4-058210B9E9A4}">
      <dsp:nvSpPr>
        <dsp:cNvPr id="0" name=""/>
        <dsp:cNvSpPr/>
      </dsp:nvSpPr>
      <dsp:spPr>
        <a:xfrm>
          <a:off x="6663015" y="1079990"/>
          <a:ext cx="3218486" cy="3142813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5">
                <a:hueOff val="5780253"/>
                <a:satOff val="28825"/>
                <a:lumOff val="-7253"/>
                <a:alphaOff val="0"/>
                <a:shade val="51000"/>
                <a:satMod val="130000"/>
              </a:schemeClr>
            </a:gs>
            <a:gs pos="80000">
              <a:schemeClr val="accent5">
                <a:hueOff val="5780253"/>
                <a:satOff val="28825"/>
                <a:lumOff val="-7253"/>
                <a:alphaOff val="0"/>
                <a:shade val="93000"/>
                <a:satMod val="130000"/>
              </a:schemeClr>
            </a:gs>
            <a:gs pos="100000">
              <a:schemeClr val="accent5">
                <a:hueOff val="5780253"/>
                <a:satOff val="28825"/>
                <a:lumOff val="-725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88900" bIns="0" numCol="1" spcCol="1270" anchor="t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>
              <a:latin typeface="Calibri" panose="020F0502020204030204" pitchFamily="34" charset="0"/>
              <a:cs typeface="Calibri" panose="020F0502020204030204" pitchFamily="34" charset="0"/>
            </a:rPr>
            <a:t>Issue 3</a:t>
          </a:r>
        </a:p>
      </dsp:txBody>
      <dsp:txXfrm rot="16200000">
        <a:off x="5696310" y="2046695"/>
        <a:ext cx="2577107" cy="643697"/>
      </dsp:txXfrm>
    </dsp:sp>
    <dsp:sp modelId="{011DA416-3A2D-49FB-AAE1-7A44A456E9C4}">
      <dsp:nvSpPr>
        <dsp:cNvPr id="0" name=""/>
        <dsp:cNvSpPr/>
      </dsp:nvSpPr>
      <dsp:spPr>
        <a:xfrm rot="5400000">
          <a:off x="6395130" y="3430642"/>
          <a:ext cx="567954" cy="482773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5780253"/>
              <a:satOff val="28825"/>
              <a:lumOff val="-725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E615B0D-3322-4485-9A4F-2CFF19A3CC5B}">
      <dsp:nvSpPr>
        <dsp:cNvPr id="0" name=""/>
        <dsp:cNvSpPr/>
      </dsp:nvSpPr>
      <dsp:spPr>
        <a:xfrm>
          <a:off x="7306712" y="1079990"/>
          <a:ext cx="2397772" cy="3142813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16586" rIns="0" bIns="0" numCol="1" spcCol="1270" anchor="t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rPr>
            <a:t>Output calculation for takaful operators and funds</a:t>
          </a:r>
          <a:endParaRPr lang="fr-FR" sz="3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7306712" y="1079990"/>
        <a:ext cx="2397772" cy="31428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2" y="12"/>
            <a:ext cx="3043447" cy="464977"/>
          </a:xfrm>
          <a:prstGeom prst="rect">
            <a:avLst/>
          </a:prstGeom>
        </p:spPr>
        <p:txBody>
          <a:bodyPr vert="horz" lIns="91239" tIns="45618" rIns="91239" bIns="456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2" y="8842547"/>
            <a:ext cx="3043447" cy="464977"/>
          </a:xfrm>
          <a:prstGeom prst="rect">
            <a:avLst/>
          </a:prstGeom>
        </p:spPr>
        <p:txBody>
          <a:bodyPr vert="horz" lIns="91239" tIns="45618" rIns="91239" bIns="456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075" y="8842547"/>
            <a:ext cx="3043447" cy="464977"/>
          </a:xfrm>
          <a:prstGeom prst="rect">
            <a:avLst/>
          </a:prstGeom>
        </p:spPr>
        <p:txBody>
          <a:bodyPr vert="horz" lIns="91239" tIns="45618" rIns="91239" bIns="45618" rtlCol="0" anchor="b"/>
          <a:lstStyle>
            <a:lvl1pPr algn="r">
              <a:defRPr sz="1200"/>
            </a:lvl1pPr>
          </a:lstStyle>
          <a:p>
            <a:fld id="{70787CFD-D5C7-455D-B121-683BFE13FBD4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98984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6"/>
            <a:ext cx="3043343" cy="465455"/>
          </a:xfrm>
          <a:prstGeom prst="rect">
            <a:avLst/>
          </a:prstGeom>
        </p:spPr>
        <p:txBody>
          <a:bodyPr vert="horz" lIns="93134" tIns="46567" rIns="93134" bIns="4656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9" y="6"/>
            <a:ext cx="3043343" cy="465455"/>
          </a:xfrm>
          <a:prstGeom prst="rect">
            <a:avLst/>
          </a:prstGeom>
        </p:spPr>
        <p:txBody>
          <a:bodyPr vert="horz" lIns="93134" tIns="46567" rIns="93134" bIns="46567" rtlCol="0"/>
          <a:lstStyle>
            <a:lvl1pPr algn="r">
              <a:defRPr sz="1200"/>
            </a:lvl1pPr>
          </a:lstStyle>
          <a:p>
            <a:fld id="{49E4E862-E263-8B4A-AFB5-DFAAA754BCA9}" type="datetime1">
              <a:rPr lang="en-US" smtClean="0"/>
              <a:t>3/15/2022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7" rIns="93134" bIns="4656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3" y="4421825"/>
            <a:ext cx="5618480" cy="4189095"/>
          </a:xfrm>
          <a:prstGeom prst="rect">
            <a:avLst/>
          </a:prstGeom>
        </p:spPr>
        <p:txBody>
          <a:bodyPr vert="horz" lIns="93134" tIns="46567" rIns="93134" bIns="4656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6"/>
            <a:ext cx="3043343" cy="465455"/>
          </a:xfrm>
          <a:prstGeom prst="rect">
            <a:avLst/>
          </a:prstGeom>
        </p:spPr>
        <p:txBody>
          <a:bodyPr vert="horz" lIns="93134" tIns="46567" rIns="93134" bIns="4656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9" y="8842036"/>
            <a:ext cx="3043343" cy="465455"/>
          </a:xfrm>
          <a:prstGeom prst="rect">
            <a:avLst/>
          </a:prstGeom>
        </p:spPr>
        <p:txBody>
          <a:bodyPr vert="horz" lIns="93134" tIns="46567" rIns="93134" bIns="46567" rtlCol="0" anchor="b"/>
          <a:lstStyle>
            <a:lvl1pPr algn="r">
              <a:defRPr sz="1200"/>
            </a:lvl1pPr>
          </a:lstStyle>
          <a:p>
            <a:fld id="{BA49F774-CCF9-492C-9AEB-F2814D4A6625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01023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7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14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72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28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85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42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00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57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 may wish to thank your team at DITT.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3/15/2022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434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E35A615-44B8-AC4C-BDEB-B9D50F7261D9}"/>
              </a:ext>
            </a:extLst>
          </p:cNvPr>
          <p:cNvSpPr/>
          <p:nvPr userDrawn="1"/>
        </p:nvSpPr>
        <p:spPr>
          <a:xfrm>
            <a:off x="11938958" y="-2"/>
            <a:ext cx="253042" cy="685800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741048" y="1940930"/>
            <a:ext cx="5515284" cy="2239337"/>
          </a:xfrm>
        </p:spPr>
        <p:txBody>
          <a:bodyPr lIns="0" tIns="0" rIns="0" bIns="45720" anchor="b" anchorCtr="0">
            <a:normAutofit/>
          </a:bodyPr>
          <a:lstStyle>
            <a:lvl1pPr algn="l">
              <a:lnSpc>
                <a:spcPct val="95000"/>
              </a:lnSpc>
              <a:defRPr sz="4000" b="0" i="0">
                <a:solidFill>
                  <a:schemeClr val="tx2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US" dirty="0"/>
              <a:t>Presentation Title up to three lines in length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41048" y="4180267"/>
            <a:ext cx="5515284" cy="465240"/>
          </a:xfrm>
        </p:spPr>
        <p:txBody>
          <a:bodyPr lIns="0" tIns="91440" rIns="0" bIns="0"/>
          <a:lstStyle>
            <a:lvl1pPr marL="0" indent="0" algn="l">
              <a:buNone/>
              <a:defRPr b="1" cap="all" baseline="0">
                <a:solidFill>
                  <a:schemeClr val="tx2"/>
                </a:solidFill>
              </a:defRPr>
            </a:lvl1pPr>
            <a:lvl2pPr marL="457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Month </a:t>
            </a:r>
            <a:r>
              <a:rPr lang="en-US" dirty="0" err="1"/>
              <a:t>dd</a:t>
            </a:r>
            <a:r>
              <a:rPr lang="en-US" dirty="0"/>
              <a:t>, </a:t>
            </a:r>
            <a:r>
              <a:rPr lang="en-US" dirty="0" err="1"/>
              <a:t>yyyy</a:t>
            </a: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F8FC6B8-AF18-8A44-98A9-C2E79C68535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41048" y="4879731"/>
            <a:ext cx="5515284" cy="1213338"/>
          </a:xfrm>
        </p:spPr>
        <p:txBody>
          <a:bodyPr lIns="0" tIns="0" rIns="0" bIns="0" anchor="b" anchorCtr="0"/>
          <a:lstStyle>
            <a:lvl1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Speaker Name</a:t>
            </a:r>
          </a:p>
          <a:p>
            <a:pPr lvl="0"/>
            <a:r>
              <a:rPr lang="en-US" dirty="0"/>
              <a:t>Division/Title/Affiliation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DD8EAEE-101A-B04C-9480-47C14533CE5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4891088" cy="6858000"/>
          </a:xfrm>
          <a:solidFill>
            <a:schemeClr val="tx2"/>
          </a:solidFill>
        </p:spPr>
        <p:txBody>
          <a:bodyPr lIns="365760" tIns="365760" rIns="365760" bIns="2971800" anchor="b">
            <a:normAutofit/>
          </a:bodyPr>
          <a:lstStyle>
            <a:lvl1pPr marL="0" indent="0" algn="ctr">
              <a:buNone/>
              <a:defRPr sz="1600" i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FEFAF05C-419E-4343-8983-4850A83FB6C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6597160"/>
            <a:ext cx="4891089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A84459F0-C776-6C49-B932-81C19C279A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 r="65212"/>
          <a:stretch/>
        </p:blipFill>
        <p:spPr>
          <a:xfrm>
            <a:off x="5623560" y="749808"/>
            <a:ext cx="1103811" cy="1143993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orient="horz" pos="3799" userDrawn="1">
          <p15:clr>
            <a:srgbClr val="FBAE40"/>
          </p15:clr>
        </p15:guide>
        <p15:guide id="3" pos="3600" userDrawn="1">
          <p15:clr>
            <a:srgbClr val="FBAE40"/>
          </p15:clr>
        </p15:guide>
        <p15:guide id="4" pos="3081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hoto+Text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</a:t>
            </a:r>
            <a:r>
              <a:rPr lang="en-US" dirty="0" err="1"/>
              <a:t>Photo+Text</a:t>
            </a:r>
            <a:r>
              <a:rPr lang="en-US" dirty="0"/>
              <a:t> (W) Layout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1800"/>
            </a:lvl3pPr>
            <a:lvl4pPr>
              <a:buSzPct val="70000"/>
              <a:defRPr sz="1800"/>
            </a:lvl4pPr>
            <a:lvl5pPr marL="917575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Tx/>
              <a:buFont typeface=".HelveticaNeueDeskInterface-Regular"/>
              <a:buChar char="●"/>
              <a:tabLst/>
              <a:defRPr sz="1800"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marL="917575" marR="0" lvl="4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Tx/>
              <a:buFont typeface=".HelveticaNeueDeskInterface-Regular"/>
              <a:buChar char="●"/>
              <a:tabLst/>
              <a:defRPr/>
            </a:pPr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68106178-1013-D249-8751-3EA29B2109C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239838" y="1669499"/>
            <a:ext cx="4856162" cy="4480560"/>
          </a:xfrm>
          <a:solidFill>
            <a:schemeClr val="bg1">
              <a:lumMod val="9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CDAF09BB-AD0B-2041-83F2-50D0A4E860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39839" y="5889219"/>
            <a:ext cx="4856162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3536701377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+Photo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40806" y="491385"/>
            <a:ext cx="3670259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4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</a:t>
            </a:r>
            <a:r>
              <a:rPr lang="en-US" dirty="0" err="1"/>
              <a:t>Text+Photo</a:t>
            </a:r>
            <a:r>
              <a:rPr lang="en-US" dirty="0"/>
              <a:t> (W)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40806" y="1469871"/>
            <a:ext cx="3670259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1800"/>
            </a:lvl3pPr>
            <a:lvl4pPr>
              <a:buSzPct val="70000"/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47569D7D-6010-454B-A86B-B6C69D7E2E6B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191000" y="-1"/>
            <a:ext cx="8001000" cy="6629400"/>
          </a:xfrm>
          <a:solidFill>
            <a:schemeClr val="bg1">
              <a:lumMod val="90000"/>
            </a:schemeClr>
          </a:solidFill>
        </p:spPr>
        <p:txBody>
          <a:bodyPr tIns="0" bIns="2743200" anchor="b"/>
          <a:lstStyle>
            <a:lvl1pPr algn="ctr">
              <a:defRPr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FD26CCD3-E500-1F49-8DD8-1545E2CBF0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 rot="5400000">
            <a:off x="8746884" y="3184281"/>
            <a:ext cx="6629396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4016584983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hoto+Photo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</a:t>
            </a:r>
            <a:r>
              <a:rPr lang="en-US" dirty="0" err="1"/>
              <a:t>Photo+Photo</a:t>
            </a:r>
            <a:r>
              <a:rPr lang="en-US" dirty="0"/>
              <a:t> (W) Layout</a:t>
            </a:r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68106178-1013-D249-8751-3EA29B2109C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1469871"/>
            <a:ext cx="6096000" cy="4251960"/>
          </a:xfrm>
          <a:solidFill>
            <a:schemeClr val="bg1">
              <a:lumMod val="9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CDAF09BB-AD0B-2041-83F2-50D0A4E860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" y="5460991"/>
            <a:ext cx="6096000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57E259A3-746A-2044-822B-3F7D859E7F1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3439" y="1469871"/>
            <a:ext cx="6096000" cy="4251960"/>
          </a:xfrm>
          <a:solidFill>
            <a:schemeClr val="bg1">
              <a:lumMod val="9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E3F54B41-918E-644B-B610-DDE8277FB26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93440" y="5460991"/>
            <a:ext cx="6096000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3608501901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 Photo+Title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24F27426-24A7-3845-8E05-8360D202A2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" y="5349453"/>
            <a:ext cx="12192000" cy="1508547"/>
          </a:xfrm>
          <a:prstGeom prst="rect">
            <a:avLst/>
          </a:prstGeom>
        </p:spPr>
        <p:txBody>
          <a:bodyPr vert="horz" lIns="457200" tIns="182880" rIns="457200" bIns="182880" rtlCol="0" anchor="t" anchorCtr="0">
            <a:noAutofit/>
          </a:bodyPr>
          <a:lstStyle>
            <a:lvl1pPr algn="ctr">
              <a:defRPr lang="en-US" sz="24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Large Photo (W) Layout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58B1EB05-4C3D-C643-8F71-7489EF7CE3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5349875"/>
          </a:xfrm>
          <a:solidFill>
            <a:schemeClr val="bg1">
              <a:lumMod val="90000"/>
            </a:schemeClr>
          </a:solidFill>
        </p:spPr>
        <p:txBody>
          <a:bodyPr tIns="0" bIns="2057400" anchor="b"/>
          <a:lstStyle>
            <a:lvl1pPr algn="ctr">
              <a:defRPr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C91875E-B0A9-0447-9F79-6199D72612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5400000">
            <a:off x="9386856" y="2544308"/>
            <a:ext cx="5349451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1687998840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xtra-Large Photo+Title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58B1EB05-4C3D-C643-8F71-7489EF7CE3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-1"/>
            <a:ext cx="12192000" cy="6172200"/>
          </a:xfrm>
          <a:solidFill>
            <a:schemeClr val="bg1">
              <a:lumMod val="90000"/>
            </a:schemeClr>
          </a:solidFill>
        </p:spPr>
        <p:txBody>
          <a:bodyPr tIns="0" bIns="2560320" anchor="b"/>
          <a:lstStyle>
            <a:lvl1pPr algn="ctr">
              <a:defRPr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C91875E-B0A9-0447-9F79-6199D72612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5400000">
            <a:off x="8975483" y="2955682"/>
            <a:ext cx="6172198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24F27426-24A7-3845-8E05-8360D202A2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6172200"/>
            <a:ext cx="12202245" cy="685800"/>
          </a:xfrm>
          <a:prstGeom prst="rect">
            <a:avLst/>
          </a:prstGeom>
        </p:spPr>
        <p:txBody>
          <a:bodyPr vert="horz" lIns="457200" tIns="91440" rIns="457200" bIns="182880" rtlCol="0" anchor="t" anchorCtr="0">
            <a:normAutofit/>
          </a:bodyPr>
          <a:lstStyle>
            <a:lvl1pPr algn="ctr">
              <a:defRPr lang="en-US" sz="22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Extra-Large </a:t>
            </a:r>
            <a:r>
              <a:rPr lang="en-US" dirty="0" err="1"/>
              <a:t>Photo+Title</a:t>
            </a:r>
            <a:r>
              <a:rPr lang="en-US" dirty="0"/>
              <a:t> (W) Layout</a:t>
            </a:r>
          </a:p>
        </p:txBody>
      </p:sp>
    </p:spTree>
    <p:extLst>
      <p:ext uri="{BB962C8B-B14F-4D97-AF65-F5344CB8AC3E}">
        <p14:creationId xmlns:p14="http://schemas.microsoft.com/office/powerpoint/2010/main" val="1151900210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xtra-Large Photo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58B1EB05-4C3D-C643-8F71-7489EF7CE3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-1"/>
            <a:ext cx="12192000" cy="6583680"/>
          </a:xfrm>
          <a:solidFill>
            <a:schemeClr val="bg1">
              <a:lumMod val="90000"/>
            </a:schemeClr>
          </a:solidFill>
        </p:spPr>
        <p:txBody>
          <a:bodyPr tIns="0" bIns="2743200" anchor="b"/>
          <a:lstStyle>
            <a:lvl1pPr algn="ctr">
              <a:defRPr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C91875E-B0A9-0447-9F79-6199D72612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5400000">
            <a:off x="8769743" y="3161422"/>
            <a:ext cx="6583678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3401688430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ngle-Column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Single-Column (B)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9715500" cy="4860591"/>
          </a:xfrm>
        </p:spPr>
        <p:txBody>
          <a:bodyPr/>
          <a:lstStyle>
            <a:lvl1pPr marL="0" marR="0" indent="0" algn="l" defTabSz="914314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charset="2"/>
              <a:buNone/>
              <a:tabLst/>
              <a:defRPr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buSzPct val="70000"/>
              <a:defRPr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5pPr>
          </a:lstStyle>
          <a:p>
            <a:pPr marL="0" marR="0" lvl="0" indent="0" algn="l" defTabSz="914314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charset="2"/>
              <a:buNone/>
              <a:tabLst/>
              <a:defRPr/>
            </a:pPr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31EA4B-58AD-3842-9BEC-4B9FF60E019D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Arial Black" charset="0"/>
              </a:rPr>
              <a:t>| Statistics</a:t>
            </a:r>
            <a:endParaRPr lang="en-US" sz="900" b="0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6FD9C8-9F14-B64C-88D7-AFEADAB39B39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‹N°›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26854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Column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Two-Column (B)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buSzPct val="70000"/>
              <a:defRPr sz="1800"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buSzPct val="70000"/>
              <a:defRPr sz="1800"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C0B0CE-B013-7641-9551-DA60CF80B4AC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Arial Black" charset="0"/>
              </a:rPr>
              <a:t>| Statistics</a:t>
            </a:r>
            <a:endParaRPr lang="en-US" sz="900" b="0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362889-E692-BF4A-B8C8-D6FF23EE4CF0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‹N°›</a:t>
            </a:fld>
            <a:endParaRPr lang="en-US" sz="1000" dirty="0">
              <a:solidFill>
                <a:schemeClr val="bg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CB5B26B-2A1F-084E-BAF6-BEA91A8E38A5}"/>
              </a:ext>
            </a:extLst>
          </p:cNvPr>
          <p:cNvCxnSpPr>
            <a:cxnSpLocks/>
          </p:cNvCxnSpPr>
          <p:nvPr userDrawn="1"/>
        </p:nvCxnSpPr>
        <p:spPr>
          <a:xfrm>
            <a:off x="6096000" y="1670538"/>
            <a:ext cx="0" cy="4425462"/>
          </a:xfrm>
          <a:prstGeom prst="line">
            <a:avLst/>
          </a:prstGeom>
          <a:ln w="95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0158907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hoto+Text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</a:t>
            </a:r>
            <a:r>
              <a:rPr lang="en-US" dirty="0" err="1"/>
              <a:t>Photo+Text</a:t>
            </a:r>
            <a:r>
              <a:rPr lang="en-US" dirty="0"/>
              <a:t> (B) Layout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buSzPct val="70000"/>
              <a:defRPr sz="1800"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C0B0CE-B013-7641-9551-DA60CF80B4AC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Arial Black" charset="0"/>
              </a:rPr>
              <a:t>| Statistics</a:t>
            </a:r>
            <a:endParaRPr lang="en-US" sz="900" b="0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362889-E692-BF4A-B8C8-D6FF23EE4CF0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‹N°›</a:t>
            </a:fld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ADC7D600-7783-1F4F-AD62-06B784E129F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239838" y="1672046"/>
            <a:ext cx="4855464" cy="4480560"/>
          </a:xfrm>
          <a:solidFill>
            <a:schemeClr val="tx2">
              <a:lumMod val="5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A3893C67-9BAE-6946-9896-78E2472B03D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9838" y="5891766"/>
            <a:ext cx="4855464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1115769321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12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hoto+Photo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</a:t>
            </a:r>
            <a:r>
              <a:rPr lang="en-US" dirty="0" err="1"/>
              <a:t>Photo+Photo</a:t>
            </a:r>
            <a:r>
              <a:rPr lang="en-US" dirty="0"/>
              <a:t> (B) Layout</a:t>
            </a:r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68106178-1013-D249-8751-3EA29B2109C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1469871"/>
            <a:ext cx="6096000" cy="4251960"/>
          </a:xfrm>
          <a:solidFill>
            <a:schemeClr val="tx2">
              <a:lumMod val="5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CDAF09BB-AD0B-2041-83F2-50D0A4E860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" y="5460991"/>
            <a:ext cx="6096000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57E259A3-746A-2044-822B-3F7D859E7F1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3439" y="1469871"/>
            <a:ext cx="6096000" cy="4251960"/>
          </a:xfrm>
          <a:solidFill>
            <a:schemeClr val="tx2">
              <a:lumMod val="5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E3F54B41-918E-644B-B610-DDE8277FB26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93440" y="5460991"/>
            <a:ext cx="6096000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E8A7720-BFE2-8541-8CCE-E6CF2AEB21D5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Arial Black" charset="0"/>
              </a:rPr>
              <a:t>| Statistics</a:t>
            </a:r>
            <a:endParaRPr lang="en-US" sz="900" b="0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F7CAC3A-914C-D94C-9254-C253E5803F2C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‹N°›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2614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pt. 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E35A615-44B8-AC4C-BDEB-B9D50F7261D9}"/>
              </a:ext>
            </a:extLst>
          </p:cNvPr>
          <p:cNvSpPr/>
          <p:nvPr userDrawn="1"/>
        </p:nvSpPr>
        <p:spPr>
          <a:xfrm>
            <a:off x="11938958" y="-2"/>
            <a:ext cx="253042" cy="685800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741048" y="1940930"/>
            <a:ext cx="5515284" cy="2239337"/>
          </a:xfrm>
        </p:spPr>
        <p:txBody>
          <a:bodyPr lIns="0" tIns="0" rIns="0" bIns="45720" anchor="b" anchorCtr="0">
            <a:normAutofit/>
          </a:bodyPr>
          <a:lstStyle>
            <a:lvl1pPr algn="l">
              <a:lnSpc>
                <a:spcPct val="95000"/>
              </a:lnSpc>
              <a:defRPr sz="4000" b="0" i="0">
                <a:solidFill>
                  <a:schemeClr val="tx2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US" dirty="0"/>
              <a:t>Presentation Title up to three lines in length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41048" y="4180267"/>
            <a:ext cx="5515284" cy="465240"/>
          </a:xfrm>
        </p:spPr>
        <p:txBody>
          <a:bodyPr lIns="0" tIns="91440" rIns="0" bIns="0"/>
          <a:lstStyle>
            <a:lvl1pPr marL="0" indent="0" algn="l">
              <a:buNone/>
              <a:defRPr b="1" cap="all" baseline="0">
                <a:solidFill>
                  <a:schemeClr val="tx2"/>
                </a:solidFill>
              </a:defRPr>
            </a:lvl1pPr>
            <a:lvl2pPr marL="457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Month </a:t>
            </a:r>
            <a:r>
              <a:rPr lang="en-US" dirty="0" err="1"/>
              <a:t>dd</a:t>
            </a:r>
            <a:r>
              <a:rPr lang="en-US" dirty="0"/>
              <a:t>, </a:t>
            </a:r>
            <a:r>
              <a:rPr lang="en-US" dirty="0" err="1"/>
              <a:t>yyyy</a:t>
            </a: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F8FC6B8-AF18-8A44-98A9-C2E79C68535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41048" y="4879731"/>
            <a:ext cx="5515284" cy="1213338"/>
          </a:xfrm>
        </p:spPr>
        <p:txBody>
          <a:bodyPr lIns="0" tIns="0" rIns="0" bIns="0" anchor="b" anchorCtr="0"/>
          <a:lstStyle>
            <a:lvl1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Speaker Name</a:t>
            </a:r>
          </a:p>
          <a:p>
            <a:pPr lvl="0"/>
            <a:r>
              <a:rPr lang="en-US" dirty="0"/>
              <a:t>Division/Title/Affiliation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DD8EAEE-101A-B04C-9480-47C14533CE5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4891088" cy="6858000"/>
          </a:xfrm>
          <a:solidFill>
            <a:schemeClr val="tx2"/>
          </a:solidFill>
        </p:spPr>
        <p:txBody>
          <a:bodyPr lIns="365760" tIns="365760" rIns="365760" bIns="2971800" anchor="b">
            <a:normAutofit/>
          </a:bodyPr>
          <a:lstStyle>
            <a:lvl1pPr marL="0" indent="0" algn="ctr">
              <a:buNone/>
              <a:defRPr sz="1600" i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FEFAF05C-419E-4343-8983-4850A83FB6C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6597160"/>
            <a:ext cx="4891089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297D2D33-B99A-B046-B49A-16CB982B1B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28483" y="749808"/>
            <a:ext cx="3170207" cy="1143000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35664FE4-CFBF-41A6-B881-522B85B0E3F7}"/>
              </a:ext>
            </a:extLst>
          </p:cNvPr>
          <p:cNvSpPr txBox="1">
            <a:spLocks/>
          </p:cNvSpPr>
          <p:nvPr userDrawn="1"/>
        </p:nvSpPr>
        <p:spPr>
          <a:xfrm>
            <a:off x="8647044" y="749808"/>
            <a:ext cx="3170208" cy="1143000"/>
          </a:xfrm>
          <a:prstGeom prst="rect">
            <a:avLst/>
          </a:prstGeom>
        </p:spPr>
        <p:txBody>
          <a:bodyPr vert="horz" lIns="0" tIns="91440" rIns="0" bIns="0" rtlCol="0" anchor="ctr">
            <a:normAutofit/>
          </a:bodyPr>
          <a:lstStyle>
            <a:lvl1pPr marL="0" indent="0" algn="l" defTabSz="914314" rtl="0" eaLnBrk="1" latinLnBrk="0" hangingPunct="1">
              <a:spcBef>
                <a:spcPts val="2400"/>
              </a:spcBef>
              <a:buClr>
                <a:schemeClr val="accent1"/>
              </a:buClr>
              <a:buSzPct val="110000"/>
              <a:buFont typeface="Wingdings" charset="2"/>
              <a:buNone/>
              <a:tabLst/>
              <a:defRPr sz="2000" b="1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157" indent="0" algn="ctr" defTabSz="914314" rtl="0" eaLnBrk="1" latinLnBrk="0" hangingPunct="1">
              <a:spcBef>
                <a:spcPts val="600"/>
              </a:spcBef>
              <a:buClr>
                <a:schemeClr val="accent1"/>
              </a:buClr>
              <a:buSzPct val="100000"/>
              <a:buFont typeface="Wingdings" pitchFamily="2" charset="2"/>
              <a:buNone/>
              <a:tabLst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14" indent="0" algn="ctr" defTabSz="914314" rtl="0" eaLnBrk="1" latinLnBrk="0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65000"/>
              <a:buFont typeface="Lucida Grande" panose="020B0600040502020204" pitchFamily="34" charset="0"/>
              <a:buNone/>
              <a:tabLst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472" indent="0" algn="ctr" defTabSz="914314" rtl="0" eaLnBrk="1" latinLnBrk="0" hangingPunct="1">
              <a:spcBef>
                <a:spcPts val="600"/>
              </a:spcBef>
              <a:buClr>
                <a:schemeClr val="accent1"/>
              </a:buClr>
              <a:buSzPct val="60000"/>
              <a:buFont typeface="LucidaGrande" charset="0"/>
              <a:buNone/>
              <a:tabLst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628" indent="0" algn="ctr" defTabSz="914314" rtl="0" eaLnBrk="1" latinLnBrk="0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Font typeface=".HelveticaNeueDeskInterface-Regular"/>
              <a:buNone/>
              <a:tabLst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5785" indent="0" algn="ctr" defTabSz="914314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2942" indent="0" algn="ctr" defTabSz="914314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100" indent="0" algn="ctr" defTabSz="914314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257" indent="0" algn="ctr" defTabSz="914314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/>
              <a:t>Inter Secretariat Working Group on National Accounts</a:t>
            </a:r>
          </a:p>
        </p:txBody>
      </p:sp>
    </p:spTree>
    <p:extLst>
      <p:ext uri="{BB962C8B-B14F-4D97-AF65-F5344CB8AC3E}">
        <p14:creationId xmlns:p14="http://schemas.microsoft.com/office/powerpoint/2010/main" val="358531883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3799">
          <p15:clr>
            <a:srgbClr val="FBAE40"/>
          </p15:clr>
        </p15:guide>
        <p15:guide id="3" pos="3600">
          <p15:clr>
            <a:srgbClr val="FBAE40"/>
          </p15:clr>
        </p15:guide>
        <p15:guide id="4" pos="3081">
          <p15:clr>
            <a:srgbClr val="FBAE40"/>
          </p15:clr>
        </p15:guide>
        <p15:guide id="5" pos="3632" userDrawn="1">
          <p15:clr>
            <a:srgbClr val="FBAE40"/>
          </p15:clr>
        </p15:guide>
        <p15:guide id="6" orient="horz" pos="833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-Photo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0" y="5349450"/>
            <a:ext cx="12191999" cy="1508547"/>
          </a:xfrm>
          <a:prstGeom prst="rect">
            <a:avLst/>
          </a:prstGeom>
        </p:spPr>
        <p:txBody>
          <a:bodyPr vert="horz" lIns="457200" tIns="182880" rIns="457200" bIns="182880" rtlCol="0" anchor="t">
            <a:normAutofit/>
          </a:bodyPr>
          <a:lstStyle>
            <a:lvl1pPr algn="ctr">
              <a:defRPr lang="en-US" sz="24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Large-Photo (B) Layout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57DE7E-D5A7-934A-BDAA-810E25C7A25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5349875"/>
          </a:xfrm>
          <a:solidFill>
            <a:schemeClr val="tx2">
              <a:lumMod val="50000"/>
            </a:schemeClr>
          </a:solidFill>
        </p:spPr>
        <p:txBody>
          <a:bodyPr tIns="0" bIns="2057400" anchor="b"/>
          <a:lstStyle>
            <a:lvl1pPr algn="ctr">
              <a:defRPr i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6E3DB-FA3A-7842-8A68-4AE4AACEC5F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5400000">
            <a:off x="9386856" y="2544308"/>
            <a:ext cx="5349451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64FF97F-5A7B-3544-BBF1-8D9147069589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Arial Black" charset="0"/>
              </a:rPr>
              <a:t>| Statistics</a:t>
            </a:r>
            <a:endParaRPr lang="en-US" sz="900" b="0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558205F-7910-2A4D-9D13-3F4027CE12D3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‹N°›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9613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r>
              <a:rPr lang="fr-FR" dirty="0"/>
              <a:t>Modifiez le style du titre</a:t>
            </a:r>
            <a:endParaRPr lang="fr-M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15616" y="1164492"/>
            <a:ext cx="10038184" cy="5012471"/>
          </a:xfrm>
        </p:spPr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MA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C4EE09-86B0-454A-867A-5AFD8005C928}" type="datetime1">
              <a:rPr lang="fr-MA" smtClean="0"/>
              <a:t>15/03/2022</a:t>
            </a:fld>
            <a:endParaRPr lang="fr-M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M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122089" y="6356350"/>
            <a:ext cx="877077" cy="365125"/>
          </a:xfrm>
          <a:prstGeom prst="rect">
            <a:avLst/>
          </a:prstGeom>
        </p:spPr>
        <p:txBody>
          <a:bodyPr/>
          <a:lstStyle>
            <a:lvl1pPr>
              <a:defRPr sz="1000" b="1">
                <a:latin typeface="Candara" panose="020E0502030303020204" pitchFamily="34" charset="0"/>
              </a:defRPr>
            </a:lvl1pPr>
          </a:lstStyle>
          <a:p>
            <a:fld id="{FD9CFB51-FD5D-4EBD-AA57-16F81F5D6BD6}" type="slidenum">
              <a:rPr lang="fr-MA" smtClean="0"/>
              <a:pPr/>
              <a:t>‹N°›</a:t>
            </a:fld>
            <a:endParaRPr lang="fr-MA" dirty="0"/>
          </a:p>
        </p:txBody>
      </p:sp>
    </p:spTree>
    <p:extLst>
      <p:ext uri="{BB962C8B-B14F-4D97-AF65-F5344CB8AC3E}">
        <p14:creationId xmlns:p14="http://schemas.microsoft.com/office/powerpoint/2010/main" val="2487952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(Cya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9CCFC-0C7C-7E42-AAEE-3FB70C5929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95400" y="1371600"/>
            <a:ext cx="9601200" cy="41148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for Divider (Cyan)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7B958B-EF8E-214B-9B02-2EE3EF507FDD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bg1"/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bg1"/>
                </a:solidFill>
                <a:latin typeface="+mn-lt"/>
                <a:cs typeface="Arial Black" charset="0"/>
              </a:rPr>
              <a:t>| Statistics</a:t>
            </a:r>
            <a:endParaRPr lang="en-US" sz="900" b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98BA64-B15C-8146-85CE-EE4EA1ADA406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‹N°›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8733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(G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9CCFC-0C7C-7E42-AAEE-3FB70C5929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95400" y="1371600"/>
            <a:ext cx="9601200" cy="41148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for Divider (Green)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7B958B-EF8E-214B-9B02-2EE3EF507FDD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bg1"/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bg1"/>
                </a:solidFill>
                <a:latin typeface="+mn-lt"/>
                <a:cs typeface="Arial Black" charset="0"/>
              </a:rPr>
              <a:t>| Statistics</a:t>
            </a:r>
            <a:endParaRPr lang="en-US" sz="900" b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98BA64-B15C-8146-85CE-EE4EA1ADA406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‹N°›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59108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(Yello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9CCFC-0C7C-7E42-AAEE-3FB70C5929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95400" y="1371600"/>
            <a:ext cx="9601200" cy="41148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for Divider (Yellow)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7B958B-EF8E-214B-9B02-2EE3EF507FDD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bg1"/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bg1"/>
                </a:solidFill>
                <a:latin typeface="+mn-lt"/>
                <a:cs typeface="Arial Black" charset="0"/>
              </a:rPr>
              <a:t>| Statistics</a:t>
            </a:r>
            <a:endParaRPr lang="en-US" sz="900" b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98BA64-B15C-8146-85CE-EE4EA1ADA406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‹N°›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9912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Agen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6DC936A-9C43-D84B-9C24-0185515D689C}"/>
              </a:ext>
            </a:extLst>
          </p:cNvPr>
          <p:cNvSpPr/>
          <p:nvPr userDrawn="1"/>
        </p:nvSpPr>
        <p:spPr>
          <a:xfrm>
            <a:off x="-1" y="6638778"/>
            <a:ext cx="12192001" cy="21922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98BA64-B15C-8146-85CE-EE4EA1ADA406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‹N°›</a:t>
            </a:fld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07CE3741-921D-834E-8354-54991BEB2BDD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235964" y="683639"/>
            <a:ext cx="9372600" cy="5486400"/>
          </a:xfrm>
        </p:spPr>
        <p:txBody>
          <a:bodyPr tIns="0" bIns="365760" anchor="ctr" anchorCtr="0"/>
          <a:lstStyle>
            <a:lvl1pPr>
              <a:spcBef>
                <a:spcPts val="0"/>
              </a:spcBef>
              <a:spcAft>
                <a:spcPts val="2400"/>
              </a:spcAft>
              <a:buClrTx/>
              <a:defRPr sz="3400" b="0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 marL="342900" indent="-342900">
              <a:spcBef>
                <a:spcPts val="900"/>
              </a:spcBef>
              <a:spcAft>
                <a:spcPts val="0"/>
              </a:spcAft>
              <a:buClrTx/>
              <a:tabLst/>
              <a:defRPr sz="3200" b="0">
                <a:solidFill>
                  <a:schemeClr val="bg1"/>
                </a:solidFill>
              </a:defRPr>
            </a:lvl2pPr>
            <a:lvl3pPr marL="342900" indent="-342900">
              <a:spcBef>
                <a:spcPts val="900"/>
              </a:spcBef>
              <a:spcAft>
                <a:spcPts val="0"/>
              </a:spcAft>
              <a:buClrTx/>
              <a:buSzPct val="100000"/>
              <a:buFont typeface="Wingdings" pitchFamily="2" charset="2"/>
              <a:buChar char="§"/>
              <a:tabLst/>
              <a:defRPr sz="32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3pPr>
            <a:lvl4pPr marL="514350" indent="-171450"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Char char="•"/>
              <a:tabLst/>
              <a:defRPr sz="2100" b="0">
                <a:solidFill>
                  <a:schemeClr val="bg1"/>
                </a:solidFill>
              </a:defRPr>
            </a:lvl4pPr>
            <a:lvl5pPr marL="514350" indent="-171450">
              <a:spcBef>
                <a:spcPts val="0"/>
              </a:spcBef>
              <a:spcAft>
                <a:spcPts val="300"/>
              </a:spcAft>
              <a:buClrTx/>
              <a:buFont typeface="Arial" panose="020B0604020202020204" pitchFamily="34" charset="0"/>
              <a:buChar char="•"/>
              <a:tabLst/>
              <a:defRPr sz="21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en-US" dirty="0"/>
              <a:t>Title for Divider–Agenda</a:t>
            </a:r>
          </a:p>
          <a:p>
            <a:pPr lvl="1"/>
            <a:r>
              <a:rPr lang="en-US" dirty="0"/>
              <a:t>Agenda Item—Inactive</a:t>
            </a:r>
          </a:p>
          <a:p>
            <a:pPr lvl="2"/>
            <a:r>
              <a:rPr lang="en-US" dirty="0"/>
              <a:t>Agenda Item—Active</a:t>
            </a:r>
          </a:p>
          <a:p>
            <a:pPr lvl="3"/>
            <a:r>
              <a:rPr lang="en-US" dirty="0"/>
              <a:t>Second level</a:t>
            </a:r>
          </a:p>
          <a:p>
            <a:pPr lvl="4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683390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399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7991406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ngle-Column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Slide Title for Single-Column (W)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9715500" cy="4860591"/>
          </a:xfrm>
        </p:spPr>
        <p:txBody>
          <a:bodyPr/>
          <a:lstStyle>
            <a:lvl1pPr>
              <a:spcBef>
                <a:spcPts val="2400"/>
              </a:spcBef>
              <a:defRPr>
                <a:solidFill>
                  <a:schemeClr val="tx1"/>
                </a:solidFill>
              </a:defRPr>
            </a:lvl1pPr>
            <a:lvl2pPr>
              <a:defRPr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lvl3pPr>
            <a:lvl4pPr>
              <a:buSzPct val="70000"/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</p:spTree>
    <p:extLst>
      <p:ext uri="{BB962C8B-B14F-4D97-AF65-F5344CB8AC3E}">
        <p14:creationId xmlns:p14="http://schemas.microsoft.com/office/powerpoint/2010/main" val="808027569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781" userDrawn="1">
          <p15:clr>
            <a:srgbClr val="FBAE40"/>
          </p15:clr>
        </p15:guide>
        <p15:guide id="4" pos="6901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Column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Slide Title for Two-Column (W)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400"/>
              </a:spcBef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1800"/>
            </a:lvl3pPr>
            <a:lvl4pPr>
              <a:buSzPct val="70000"/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0BF7038D-D496-7248-87EC-9540380F1D1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400"/>
              </a:spcBef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1800"/>
            </a:lvl3pPr>
            <a:lvl4pPr>
              <a:buSzPct val="70000"/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</p:spTree>
    <p:extLst>
      <p:ext uri="{BB962C8B-B14F-4D97-AF65-F5344CB8AC3E}">
        <p14:creationId xmlns:p14="http://schemas.microsoft.com/office/powerpoint/2010/main" val="2198208820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791806"/>
          </a:xfrm>
          <a:prstGeom prst="rect">
            <a:avLst/>
          </a:prstGeom>
        </p:spPr>
        <p:txBody>
          <a:bodyPr vert="horz" lIns="0" tIns="137160" rIns="0" bIns="0" rtlCol="0">
            <a:normAutofit/>
          </a:bodyPr>
          <a:lstStyle/>
          <a:p>
            <a:pPr lvl="0"/>
            <a:r>
              <a:rPr lang="en-US" dirty="0"/>
              <a:t>Paragraph type</a:t>
            </a:r>
          </a:p>
          <a:p>
            <a:pPr lvl="1"/>
            <a:r>
              <a:rPr lang="en-US" dirty="0"/>
              <a:t>Click the “Indent More” button (above) for first-level bullets</a:t>
            </a:r>
          </a:p>
          <a:p>
            <a:pPr lvl="2"/>
            <a:r>
              <a:rPr lang="en-US" dirty="0"/>
              <a:t>Click the “Indent More” button (above) twice for second-level bullets</a:t>
            </a:r>
          </a:p>
          <a:p>
            <a:pPr lvl="3"/>
            <a:r>
              <a:rPr lang="en-US" dirty="0"/>
              <a:t>Click the “Indent More” button (above) three times for third-level bullets</a:t>
            </a:r>
          </a:p>
          <a:p>
            <a:pPr lvl="4"/>
            <a:r>
              <a:rPr lang="en-US" dirty="0"/>
              <a:t>Click the “Indent More” button (above) four times for fourth-level bullets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482138"/>
            <a:ext cx="10972800" cy="1118064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Master Slide Title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69C718-696D-8C48-95E3-35ACB84AD8D9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75000"/>
                  </a:schemeClr>
                </a:solidFill>
                <a:latin typeface="Arial Black" charset="0"/>
                <a:cs typeface="Arial Black" charset="0"/>
              </a:rPr>
              <a:t>IMF </a:t>
            </a:r>
            <a:r>
              <a:rPr lang="en-US" sz="900" b="0" dirty="0">
                <a:solidFill>
                  <a:schemeClr val="bg1">
                    <a:lumMod val="75000"/>
                  </a:schemeClr>
                </a:solidFill>
                <a:latin typeface="+mn-lt"/>
                <a:cs typeface="Arial Black" charset="0"/>
              </a:rPr>
              <a:t>| Statistics</a:t>
            </a:r>
            <a:endParaRPr lang="en-US" sz="900" b="0" dirty="0">
              <a:solidFill>
                <a:schemeClr val="bg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B5D478-FD4A-2240-B032-46F4E3BAB6E8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accent1"/>
                </a:solidFill>
              </a:rPr>
              <a:pPr algn="r"/>
              <a:t>‹N°›</a:t>
            </a:fld>
            <a:endParaRPr lang="en-US" sz="1000" dirty="0">
              <a:solidFill>
                <a:schemeClr val="accent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760" r:id="rId2"/>
    <p:sldLayoutId id="2147483754" r:id="rId3"/>
    <p:sldLayoutId id="2147483755" r:id="rId4"/>
    <p:sldLayoutId id="2147483756" r:id="rId5"/>
    <p:sldLayoutId id="2147483758" r:id="rId6"/>
    <p:sldLayoutId id="2147483757" r:id="rId7"/>
    <p:sldLayoutId id="2147483707" r:id="rId8"/>
    <p:sldLayoutId id="2147483759" r:id="rId9"/>
    <p:sldLayoutId id="2147483748" r:id="rId10"/>
    <p:sldLayoutId id="2147483744" r:id="rId11"/>
    <p:sldLayoutId id="2147483750" r:id="rId12"/>
    <p:sldLayoutId id="2147483747" r:id="rId13"/>
    <p:sldLayoutId id="2147483752" r:id="rId14"/>
    <p:sldLayoutId id="2147483751" r:id="rId15"/>
    <p:sldLayoutId id="2147483745" r:id="rId16"/>
    <p:sldLayoutId id="2147483746" r:id="rId17"/>
    <p:sldLayoutId id="2147483749" r:id="rId18"/>
    <p:sldLayoutId id="2147483753" r:id="rId19"/>
    <p:sldLayoutId id="2147483743" r:id="rId20"/>
    <p:sldLayoutId id="2147483761" r:id="rId21"/>
  </p:sldLayoutIdLst>
  <p:transition>
    <p:fade/>
  </p:transition>
  <p:hf hdr="0" dt="0"/>
  <p:txStyles>
    <p:titleStyle>
      <a:lvl1pPr algn="l" defTabSz="914314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tx2"/>
          </a:solidFill>
          <a:latin typeface="Arial Black" panose="020B0604020202020204" pitchFamily="34" charset="0"/>
          <a:ea typeface="+mj-ea"/>
          <a:cs typeface="Arial Black" panose="020B0604020202020204" pitchFamily="34" charset="0"/>
        </a:defRPr>
      </a:lvl1pPr>
    </p:titleStyle>
    <p:bodyStyle>
      <a:lvl1pPr marL="0" indent="0" algn="l" defTabSz="914314" rtl="0" eaLnBrk="1" latinLnBrk="0" hangingPunct="1">
        <a:spcBef>
          <a:spcPts val="2400"/>
        </a:spcBef>
        <a:buClr>
          <a:schemeClr val="accent1"/>
        </a:buClr>
        <a:buSzPct val="110000"/>
        <a:buFont typeface="Wingdings" charset="2"/>
        <a:buNone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33363" indent="-233363" algn="l" defTabSz="914314" rtl="0" eaLnBrk="1" latinLnBrk="0" hangingPunct="1">
        <a:spcBef>
          <a:spcPts val="600"/>
        </a:spcBef>
        <a:buClr>
          <a:schemeClr val="accent1"/>
        </a:buClr>
        <a:buSzPct val="100000"/>
        <a:buFont typeface="Wingdings" pitchFamily="2" charset="2"/>
        <a:buChar char="§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458788" indent="-225425" algn="l" defTabSz="914314" rtl="0" eaLnBrk="1" latinLnBrk="0" hangingPunct="1">
        <a:spcBef>
          <a:spcPts val="600"/>
        </a:spcBef>
        <a:buClr>
          <a:schemeClr val="bg1">
            <a:lumMod val="50000"/>
          </a:schemeClr>
        </a:buClr>
        <a:buSzPct val="65000"/>
        <a:buFont typeface="Lucida Grande" panose="020B0600040502020204" pitchFamily="34" charset="0"/>
        <a:buChar char="▶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92150" indent="-233363" algn="l" defTabSz="914314" rtl="0" eaLnBrk="1" latinLnBrk="0" hangingPunct="1">
        <a:spcBef>
          <a:spcPts val="600"/>
        </a:spcBef>
        <a:buClr>
          <a:schemeClr val="accent1"/>
        </a:buClr>
        <a:buSzPct val="60000"/>
        <a:buFont typeface="LucidaGrande" charset="0"/>
        <a:buChar char="◆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917575" indent="-225425" algn="l" defTabSz="914314" rtl="0" eaLnBrk="1" latinLnBrk="0" hangingPunct="1">
        <a:spcBef>
          <a:spcPts val="600"/>
        </a:spcBef>
        <a:buClr>
          <a:schemeClr val="bg1">
            <a:lumMod val="50000"/>
          </a:schemeClr>
        </a:buClr>
        <a:buFont typeface=".HelveticaNeueDeskInterface-Regular"/>
        <a:buChar char="●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64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22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79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35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7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4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72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28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85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42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00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57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13" Type="http://schemas.microsoft.com/office/2007/relationships/diagramDrawing" Target="../diagrams/drawing4.xml"/><Relationship Id="rId3" Type="http://schemas.openxmlformats.org/officeDocument/2006/relationships/image" Target="../media/image4.jpeg"/><Relationship Id="rId7" Type="http://schemas.openxmlformats.org/officeDocument/2006/relationships/diagramColors" Target="../diagrams/colors3.xml"/><Relationship Id="rId12" Type="http://schemas.openxmlformats.org/officeDocument/2006/relationships/diagramColors" Target="../diagrams/colors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Relationship Id="rId6" Type="http://schemas.openxmlformats.org/officeDocument/2006/relationships/diagramQuickStyle" Target="../diagrams/quickStyle3.xml"/><Relationship Id="rId11" Type="http://schemas.openxmlformats.org/officeDocument/2006/relationships/diagramQuickStyle" Target="../diagrams/quickStyle4.xml"/><Relationship Id="rId5" Type="http://schemas.openxmlformats.org/officeDocument/2006/relationships/diagramLayout" Target="../diagrams/layout3.xml"/><Relationship Id="rId10" Type="http://schemas.openxmlformats.org/officeDocument/2006/relationships/diagramLayout" Target="../diagrams/layout4.xml"/><Relationship Id="rId4" Type="http://schemas.openxmlformats.org/officeDocument/2006/relationships/diagramData" Target="../diagrams/data3.xml"/><Relationship Id="rId9" Type="http://schemas.openxmlformats.org/officeDocument/2006/relationships/diagramData" Target="../diagrams/data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FB51-FD5D-4EBD-AA57-16F81F5D6BD6}" type="slidenum">
              <a:rPr lang="fr-MA" smtClean="0"/>
              <a:pPr/>
              <a:t>1</a:t>
            </a:fld>
            <a:endParaRPr lang="fr-MA" dirty="0"/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1009934" y="1364776"/>
            <a:ext cx="10112155" cy="46230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pPr algn="ctr">
              <a:lnSpc>
                <a:spcPct val="110000"/>
              </a:lnSpc>
            </a:pPr>
            <a:r>
              <a:rPr lang="en-US" b="1" dirty="0">
                <a:cs typeface="+mn-cs"/>
              </a:rPr>
              <a:t>Islamic Finance </a:t>
            </a:r>
            <a:r>
              <a:rPr lang="en-US" b="1" dirty="0"/>
              <a:t>Task Team </a:t>
            </a:r>
            <a:r>
              <a:rPr lang="en-US" b="1" dirty="0">
                <a:cs typeface="+mn-cs"/>
              </a:rPr>
              <a:t>(IFTT)</a:t>
            </a:r>
          </a:p>
          <a:p>
            <a:pPr algn="ctr">
              <a:lnSpc>
                <a:spcPct val="110000"/>
              </a:lnSpc>
            </a:pPr>
            <a:endParaRPr lang="en-US" b="1" dirty="0">
              <a:solidFill>
                <a:srgbClr val="FF0000"/>
              </a:solidFill>
              <a:cs typeface="+mn-cs"/>
            </a:endParaRPr>
          </a:p>
          <a:p>
            <a:pPr algn="ctr">
              <a:lnSpc>
                <a:spcPct val="110000"/>
              </a:lnSpc>
            </a:pPr>
            <a:endParaRPr lang="en-US" b="1" dirty="0">
              <a:solidFill>
                <a:srgbClr val="FF0000"/>
              </a:solidFill>
              <a:cs typeface="+mn-cs"/>
            </a:endParaRPr>
          </a:p>
          <a:p>
            <a:pPr algn="ctr">
              <a:lnSpc>
                <a:spcPct val="110000"/>
              </a:lnSpc>
            </a:pPr>
            <a:r>
              <a:rPr lang="en-US" sz="4000" dirty="0">
                <a:solidFill>
                  <a:srgbClr val="FF0000"/>
                </a:solidFill>
              </a:rPr>
              <a:t>Islamic insurance and reinsurance</a:t>
            </a:r>
            <a:endParaRPr lang="en-US" sz="4000" dirty="0" smtClean="0">
              <a:solidFill>
                <a:srgbClr val="FF0000"/>
              </a:solidFill>
            </a:endParaRPr>
          </a:p>
          <a:p>
            <a:pPr algn="ctr">
              <a:lnSpc>
                <a:spcPct val="110000"/>
              </a:lnSpc>
            </a:pPr>
            <a:r>
              <a:rPr lang="en-US" sz="2600" dirty="0">
                <a:solidFill>
                  <a:srgbClr val="FF0000"/>
                </a:solidFill>
              </a:rPr>
              <a:t>-Issues and recommendations-</a:t>
            </a:r>
            <a:endParaRPr lang="en-US" sz="2600" dirty="0">
              <a:solidFill>
                <a:srgbClr val="FF0000"/>
              </a:solidFill>
            </a:endParaRPr>
          </a:p>
          <a:p>
            <a:pPr algn="ctr">
              <a:lnSpc>
                <a:spcPct val="110000"/>
              </a:lnSpc>
            </a:pPr>
            <a:endParaRPr lang="fr-MA" b="1" dirty="0">
              <a:solidFill>
                <a:srgbClr val="FF0000"/>
              </a:solidFill>
              <a:cs typeface="+mn-cs"/>
            </a:endParaRPr>
          </a:p>
          <a:p>
            <a:pPr algn="ctr">
              <a:lnSpc>
                <a:spcPct val="110000"/>
              </a:lnSpc>
            </a:pPr>
            <a:r>
              <a:rPr lang="en-US" sz="1800" dirty="0"/>
              <a:t>Joint Workshop on Statistical Treatment of Islamic Finance in National Accounts and External Sector Statistics and Experimentation and Testing of new recommendations in GCC countries</a:t>
            </a:r>
            <a:endParaRPr lang="en-US" sz="1600" dirty="0"/>
          </a:p>
          <a:p>
            <a:pPr algn="ctr"/>
            <a:endParaRPr lang="en-US" sz="1800" dirty="0"/>
          </a:p>
          <a:p>
            <a:pPr algn="ctr"/>
            <a:r>
              <a:rPr lang="en-US" sz="1800" dirty="0" smtClean="0">
                <a:solidFill>
                  <a:schemeClr val="accent1"/>
                </a:solidFill>
              </a:rPr>
              <a:t>14-16 March 2022</a:t>
            </a:r>
            <a:endParaRPr lang="en-US" sz="1800" dirty="0">
              <a:solidFill>
                <a:schemeClr val="accent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5267" y="329536"/>
            <a:ext cx="9576464" cy="1035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96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BF39B5-B7AD-4B0C-9470-C627CB4871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lvl="1"/>
            <a:r>
              <a:rPr lang="en-US" sz="1800" b="1" dirty="0" smtClean="0">
                <a:solidFill>
                  <a:srgbClr val="F2A900"/>
                </a:solidFill>
              </a:rPr>
              <a:t>(issue 6.1) </a:t>
            </a:r>
            <a:r>
              <a:rPr lang="en-US" sz="1800" dirty="0" smtClean="0"/>
              <a:t>The GN recommends </a:t>
            </a:r>
            <a:r>
              <a:rPr lang="en-US" sz="1800" dirty="0"/>
              <a:t>to classify </a:t>
            </a:r>
            <a:r>
              <a:rPr lang="en-US" sz="1800" dirty="0" err="1"/>
              <a:t>takaful</a:t>
            </a:r>
            <a:r>
              <a:rPr lang="en-US" sz="1800" dirty="0"/>
              <a:t> operators and </a:t>
            </a:r>
            <a:r>
              <a:rPr lang="en-US" sz="1800" dirty="0" err="1"/>
              <a:t>takaful</a:t>
            </a:r>
            <a:r>
              <a:rPr lang="en-US" sz="1800" dirty="0"/>
              <a:t> funds as </a:t>
            </a:r>
            <a:r>
              <a:rPr lang="en-US" sz="1800" b="1" dirty="0"/>
              <a:t>separate institutional units </a:t>
            </a:r>
            <a:r>
              <a:rPr lang="en-US" sz="1800" dirty="0"/>
              <a:t>in the compilation of national and international accounts </a:t>
            </a:r>
            <a:r>
              <a:rPr lang="en-US" sz="1800" dirty="0" smtClean="0"/>
              <a:t>statistics</a:t>
            </a:r>
          </a:p>
          <a:p>
            <a:pPr lvl="2"/>
            <a:r>
              <a:rPr lang="en-US" sz="1800" dirty="0" smtClean="0"/>
              <a:t>The two </a:t>
            </a:r>
            <a:r>
              <a:rPr lang="en-US" sz="1800" dirty="0"/>
              <a:t>groups of units have the main attributes of institutional units, including the existence of a complete set of </a:t>
            </a:r>
            <a:r>
              <a:rPr lang="en-US" sz="1800" dirty="0" smtClean="0"/>
              <a:t>accounts</a:t>
            </a:r>
          </a:p>
          <a:p>
            <a:pPr lvl="2"/>
            <a:r>
              <a:rPr lang="en-US" sz="1800" dirty="0" smtClean="0"/>
              <a:t>The recommendation applies </a:t>
            </a:r>
            <a:r>
              <a:rPr lang="en-US" sz="1800" dirty="0"/>
              <a:t>also </a:t>
            </a:r>
            <a:r>
              <a:rPr lang="en-US" sz="1800" dirty="0" smtClean="0"/>
              <a:t>to </a:t>
            </a:r>
            <a:r>
              <a:rPr lang="en-US" sz="1800" dirty="0" err="1"/>
              <a:t>retakaful</a:t>
            </a:r>
            <a:r>
              <a:rPr lang="en-US" sz="1800" dirty="0"/>
              <a:t> operators and </a:t>
            </a:r>
            <a:r>
              <a:rPr lang="en-US" sz="1800" dirty="0" err="1"/>
              <a:t>retakaful</a:t>
            </a:r>
            <a:r>
              <a:rPr lang="en-US" sz="1800" dirty="0"/>
              <a:t> </a:t>
            </a:r>
            <a:r>
              <a:rPr lang="en-US" sz="1800" dirty="0" smtClean="0"/>
              <a:t>funds</a:t>
            </a:r>
          </a:p>
          <a:p>
            <a:pPr lvl="2"/>
            <a:r>
              <a:rPr lang="en-US" sz="1800" dirty="0" smtClean="0"/>
              <a:t>This apply also to </a:t>
            </a:r>
            <a:r>
              <a:rPr lang="en-US" sz="1800" dirty="0" err="1" smtClean="0"/>
              <a:t>takaful</a:t>
            </a:r>
            <a:r>
              <a:rPr lang="en-US" sz="1800" dirty="0" smtClean="0"/>
              <a:t>/</a:t>
            </a:r>
            <a:r>
              <a:rPr lang="en-US" sz="1800" dirty="0" err="1" smtClean="0"/>
              <a:t>retakaful</a:t>
            </a:r>
            <a:r>
              <a:rPr lang="en-US" sz="1800" dirty="0" smtClean="0"/>
              <a:t> </a:t>
            </a:r>
            <a:r>
              <a:rPr lang="en-US" sz="1800" dirty="0"/>
              <a:t>windows </a:t>
            </a:r>
            <a:r>
              <a:rPr lang="en-US" sz="1800" dirty="0" smtClean="0"/>
              <a:t>that have </a:t>
            </a:r>
            <a:r>
              <a:rPr lang="en-US" sz="1800" dirty="0"/>
              <a:t>distinctly identified assets and liabilities, separate from those of the conventional </a:t>
            </a:r>
            <a:r>
              <a:rPr lang="en-US" sz="1800" dirty="0" smtClean="0"/>
              <a:t>operation of the belonging financial entity</a:t>
            </a:r>
          </a:p>
          <a:p>
            <a:pPr lvl="2"/>
            <a:r>
              <a:rPr lang="en-US" sz="1800" dirty="0" smtClean="0"/>
              <a:t>Does not apply to “light</a:t>
            </a:r>
            <a:r>
              <a:rPr lang="en-US" sz="1800" dirty="0"/>
              <a:t>” version of </a:t>
            </a:r>
            <a:r>
              <a:rPr lang="en-US" sz="1800" dirty="0" err="1"/>
              <a:t>takaful</a:t>
            </a:r>
            <a:r>
              <a:rPr lang="en-US" sz="1800" dirty="0"/>
              <a:t> </a:t>
            </a:r>
            <a:r>
              <a:rPr lang="en-US" sz="1800" dirty="0" smtClean="0"/>
              <a:t>and </a:t>
            </a:r>
            <a:r>
              <a:rPr lang="en-US" sz="1800" dirty="0" err="1" smtClean="0"/>
              <a:t>retakaful</a:t>
            </a:r>
            <a:r>
              <a:rPr lang="en-US" sz="1800" dirty="0" smtClean="0"/>
              <a:t> in some economies where these arrangements remain similar </a:t>
            </a:r>
            <a:r>
              <a:rPr lang="en-US" sz="1800" dirty="0"/>
              <a:t>to conventional insurance </a:t>
            </a:r>
            <a:r>
              <a:rPr lang="en-US" sz="1800" dirty="0" smtClean="0"/>
              <a:t>and thus</a:t>
            </a:r>
            <a:r>
              <a:rPr lang="en-US" sz="1800" dirty="0"/>
              <a:t>, </a:t>
            </a:r>
            <a:r>
              <a:rPr lang="en-US" sz="1800" dirty="0" smtClean="0"/>
              <a:t>the GN recommends </a:t>
            </a:r>
            <a:r>
              <a:rPr lang="en-US" sz="1800" dirty="0"/>
              <a:t>to consider the combined unit as </a:t>
            </a:r>
            <a:r>
              <a:rPr lang="en-US" sz="1800" dirty="0" smtClean="0"/>
              <a:t>one </a:t>
            </a:r>
            <a:r>
              <a:rPr lang="en-US" sz="1800" dirty="0"/>
              <a:t>institutional unit</a:t>
            </a:r>
            <a:endParaRPr lang="en-US" sz="1800" dirty="0" smtClean="0"/>
          </a:p>
          <a:p>
            <a:pPr lvl="1"/>
            <a:r>
              <a:rPr lang="en-US" sz="1800" b="1" dirty="0" smtClean="0">
                <a:solidFill>
                  <a:srgbClr val="F2A900"/>
                </a:solidFill>
              </a:rPr>
              <a:t>(</a:t>
            </a:r>
            <a:r>
              <a:rPr lang="en-US" sz="1800" b="1" dirty="0">
                <a:solidFill>
                  <a:srgbClr val="F2A900"/>
                </a:solidFill>
              </a:rPr>
              <a:t>issue </a:t>
            </a:r>
            <a:r>
              <a:rPr lang="en-US" sz="1800" b="1" dirty="0" smtClean="0">
                <a:solidFill>
                  <a:srgbClr val="F2A900"/>
                </a:solidFill>
              </a:rPr>
              <a:t>6.2) </a:t>
            </a:r>
            <a:r>
              <a:rPr lang="en-US" sz="1800" dirty="0"/>
              <a:t>The GN recommends to </a:t>
            </a:r>
            <a:r>
              <a:rPr lang="en-US" sz="1800" dirty="0" err="1" smtClean="0"/>
              <a:t>sectorize</a:t>
            </a:r>
            <a:r>
              <a:rPr lang="en-US" sz="1800" dirty="0"/>
              <a:t> </a:t>
            </a:r>
            <a:r>
              <a:rPr lang="en-US" sz="1800" u="sng" dirty="0" err="1"/>
              <a:t>takaful</a:t>
            </a:r>
            <a:r>
              <a:rPr lang="en-US" sz="1800" u="sng" dirty="0"/>
              <a:t> operators</a:t>
            </a:r>
            <a:r>
              <a:rPr lang="en-US" sz="1800" dirty="0"/>
              <a:t> and </a:t>
            </a:r>
            <a:r>
              <a:rPr lang="en-US" sz="1800" u="sng" dirty="0" err="1"/>
              <a:t>takaful</a:t>
            </a:r>
            <a:r>
              <a:rPr lang="en-US" sz="1800" u="sng" dirty="0"/>
              <a:t> funds</a:t>
            </a:r>
            <a:r>
              <a:rPr lang="en-US" sz="1800" dirty="0"/>
              <a:t> if they are classified as institutional units, respectively, into the financial auxiliaries subsector (</a:t>
            </a:r>
            <a:r>
              <a:rPr lang="en-US" sz="1800" b="1" dirty="0"/>
              <a:t>S126</a:t>
            </a:r>
            <a:r>
              <a:rPr lang="en-US" sz="1800" dirty="0"/>
              <a:t>) and insurance corporations subsector (</a:t>
            </a:r>
            <a:r>
              <a:rPr lang="en-US" sz="1800" b="1" dirty="0"/>
              <a:t>S128</a:t>
            </a:r>
            <a:r>
              <a:rPr lang="en-US" sz="1800" dirty="0" smtClean="0"/>
              <a:t>)</a:t>
            </a:r>
          </a:p>
          <a:p>
            <a:pPr lvl="2"/>
            <a:r>
              <a:rPr lang="en-US" sz="1800" dirty="0" smtClean="0"/>
              <a:t>The combined </a:t>
            </a:r>
            <a:r>
              <a:rPr lang="en-US" sz="1800" dirty="0"/>
              <a:t>unit of </a:t>
            </a:r>
            <a:r>
              <a:rPr lang="en-US" sz="1800" u="sng" dirty="0"/>
              <a:t>“light” </a:t>
            </a:r>
            <a:r>
              <a:rPr lang="en-US" sz="1800" u="sng" dirty="0" err="1" smtClean="0"/>
              <a:t>takaful</a:t>
            </a:r>
            <a:r>
              <a:rPr lang="en-US" sz="1800" dirty="0" smtClean="0"/>
              <a:t> and the </a:t>
            </a:r>
            <a:r>
              <a:rPr lang="en-US" sz="1800" u="sng" dirty="0" err="1" smtClean="0"/>
              <a:t>takaful</a:t>
            </a:r>
            <a:r>
              <a:rPr lang="en-US" sz="1800" u="sng" dirty="0" smtClean="0"/>
              <a:t> </a:t>
            </a:r>
            <a:r>
              <a:rPr lang="en-US" sz="1800" u="sng" dirty="0"/>
              <a:t>windows</a:t>
            </a:r>
            <a:r>
              <a:rPr lang="en-US" sz="1800" dirty="0"/>
              <a:t> </a:t>
            </a:r>
            <a:r>
              <a:rPr lang="en-US" sz="1800" dirty="0" smtClean="0"/>
              <a:t>are recommended to be </a:t>
            </a:r>
            <a:r>
              <a:rPr lang="en-US" sz="1800" dirty="0" err="1" smtClean="0"/>
              <a:t>sectorized</a:t>
            </a:r>
            <a:r>
              <a:rPr lang="en-US" sz="1800" dirty="0" smtClean="0"/>
              <a:t> into </a:t>
            </a:r>
            <a:r>
              <a:rPr lang="en-US" sz="1800" dirty="0"/>
              <a:t>the insurance corporations subsector (</a:t>
            </a:r>
            <a:r>
              <a:rPr lang="en-US" sz="1800" b="1" dirty="0"/>
              <a:t>S128</a:t>
            </a:r>
            <a:r>
              <a:rPr lang="en-US" sz="1800" dirty="0" smtClean="0"/>
              <a:t>)</a:t>
            </a: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1239838" y="491385"/>
            <a:ext cx="9715500" cy="978486"/>
          </a:xfrm>
        </p:spPr>
        <p:txBody>
          <a:bodyPr/>
          <a:lstStyle/>
          <a:p>
            <a:r>
              <a:rPr lang="fr-CH" dirty="0" err="1"/>
              <a:t>Recommendations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7566840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/>
              <a:t>Recommendations</a:t>
            </a:r>
            <a:endParaRPr lang="fr-CH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56BF39B5-B7AD-4B0C-9470-C627CB4871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39838" y="1469871"/>
            <a:ext cx="9715500" cy="4860591"/>
          </a:xfrm>
        </p:spPr>
        <p:txBody>
          <a:bodyPr>
            <a:normAutofit/>
          </a:bodyPr>
          <a:lstStyle/>
          <a:p>
            <a:pPr lvl="1"/>
            <a:r>
              <a:rPr lang="en-US" sz="1800" b="1" dirty="0" smtClean="0">
                <a:solidFill>
                  <a:srgbClr val="F2A900"/>
                </a:solidFill>
              </a:rPr>
              <a:t>(</a:t>
            </a:r>
            <a:r>
              <a:rPr lang="en-US" sz="1800" b="1" dirty="0">
                <a:solidFill>
                  <a:srgbClr val="F2A900"/>
                </a:solidFill>
              </a:rPr>
              <a:t>issue </a:t>
            </a:r>
            <a:r>
              <a:rPr lang="en-US" sz="1800" b="1" dirty="0" smtClean="0">
                <a:solidFill>
                  <a:srgbClr val="F2A900"/>
                </a:solidFill>
              </a:rPr>
              <a:t>6.3) </a:t>
            </a:r>
            <a:r>
              <a:rPr lang="en-US" sz="1800" dirty="0" smtClean="0"/>
              <a:t>The GN recommends the following calculation </a:t>
            </a:r>
            <a:r>
              <a:rPr lang="en-US" sz="1800" dirty="0"/>
              <a:t>of output of </a:t>
            </a:r>
            <a:r>
              <a:rPr lang="en-US" sz="1800" dirty="0" err="1"/>
              <a:t>takaful</a:t>
            </a:r>
            <a:r>
              <a:rPr lang="en-US" sz="1800" dirty="0"/>
              <a:t> operators and </a:t>
            </a:r>
            <a:r>
              <a:rPr lang="en-US" sz="1800" dirty="0" err="1"/>
              <a:t>takaful</a:t>
            </a:r>
            <a:r>
              <a:rPr lang="en-US" sz="1800" dirty="0"/>
              <a:t> </a:t>
            </a:r>
            <a:r>
              <a:rPr lang="en-US" sz="1800" dirty="0" smtClean="0"/>
              <a:t>funds if </a:t>
            </a:r>
            <a:r>
              <a:rPr lang="en-US" sz="1800" dirty="0"/>
              <a:t>they are classified as institutional </a:t>
            </a:r>
            <a:r>
              <a:rPr lang="en-US" sz="1800" dirty="0" smtClean="0"/>
              <a:t>units:</a:t>
            </a:r>
          </a:p>
          <a:p>
            <a:pPr lvl="2"/>
            <a:r>
              <a:rPr lang="en-US" sz="1800" dirty="0" smtClean="0"/>
              <a:t>Output of </a:t>
            </a:r>
            <a:r>
              <a:rPr lang="en-US" sz="1800" dirty="0" err="1" smtClean="0"/>
              <a:t>takaful</a:t>
            </a:r>
            <a:r>
              <a:rPr lang="en-US" sz="1800" dirty="0" smtClean="0"/>
              <a:t> operators: </a:t>
            </a:r>
            <a:r>
              <a:rPr lang="en-US" sz="1800" dirty="0"/>
              <a:t>as the </a:t>
            </a:r>
            <a:r>
              <a:rPr lang="en-US" sz="1800" dirty="0" err="1"/>
              <a:t>wakalah</a:t>
            </a:r>
            <a:r>
              <a:rPr lang="en-US" sz="1800" dirty="0"/>
              <a:t> fees they charge to administer </a:t>
            </a:r>
            <a:r>
              <a:rPr lang="en-US" sz="1800" dirty="0" err="1"/>
              <a:t>takaful</a:t>
            </a:r>
            <a:r>
              <a:rPr lang="en-US" sz="1800" dirty="0"/>
              <a:t> funds and/or the share of profits earned from investing </a:t>
            </a:r>
            <a:r>
              <a:rPr lang="en-US" sz="1800" dirty="0" err="1"/>
              <a:t>takaful</a:t>
            </a:r>
            <a:r>
              <a:rPr lang="en-US" sz="1800" dirty="0"/>
              <a:t> </a:t>
            </a:r>
            <a:r>
              <a:rPr lang="en-US" sz="1800" dirty="0" smtClean="0"/>
              <a:t>funds</a:t>
            </a:r>
          </a:p>
          <a:p>
            <a:pPr lvl="2"/>
            <a:r>
              <a:rPr lang="en-US" sz="1800" dirty="0"/>
              <a:t>Output </a:t>
            </a:r>
            <a:r>
              <a:rPr lang="en-US" sz="1800" dirty="0" smtClean="0"/>
              <a:t>of </a:t>
            </a:r>
            <a:r>
              <a:rPr lang="en-US" sz="1800" dirty="0" err="1" smtClean="0"/>
              <a:t>takaful</a:t>
            </a:r>
            <a:r>
              <a:rPr lang="en-US" sz="1800" dirty="0" smtClean="0"/>
              <a:t> funds: as sum </a:t>
            </a:r>
            <a:r>
              <a:rPr lang="en-US" sz="1800" dirty="0"/>
              <a:t>of costs as the </a:t>
            </a:r>
            <a:r>
              <a:rPr lang="en-US" sz="1800" dirty="0" err="1"/>
              <a:t>wakalah</a:t>
            </a:r>
            <a:r>
              <a:rPr lang="en-US" sz="1800" dirty="0"/>
              <a:t> fees they pay to </a:t>
            </a:r>
            <a:r>
              <a:rPr lang="en-US" sz="1800" dirty="0" err="1"/>
              <a:t>takaful</a:t>
            </a:r>
            <a:r>
              <a:rPr lang="en-US" sz="1800" dirty="0"/>
              <a:t> operators and/or the share of profit payable to </a:t>
            </a:r>
            <a:r>
              <a:rPr lang="en-US" sz="1800" dirty="0" err="1"/>
              <a:t>takaful</a:t>
            </a:r>
            <a:r>
              <a:rPr lang="en-US" sz="1800" dirty="0"/>
              <a:t> operators plus other intermediate consumption, if </a:t>
            </a:r>
            <a:r>
              <a:rPr lang="en-US" sz="1800" dirty="0" smtClean="0"/>
              <a:t>any</a:t>
            </a:r>
          </a:p>
          <a:p>
            <a:pPr lvl="2"/>
            <a:r>
              <a:rPr lang="en-US" sz="1800" dirty="0" smtClean="0"/>
              <a:t>For the “</a:t>
            </a:r>
            <a:r>
              <a:rPr lang="en-US" sz="1800" dirty="0"/>
              <a:t>light” </a:t>
            </a:r>
            <a:r>
              <a:rPr lang="en-US" sz="1800" dirty="0" err="1" smtClean="0"/>
              <a:t>takaful</a:t>
            </a:r>
            <a:r>
              <a:rPr lang="en-US" sz="1800" dirty="0" smtClean="0"/>
              <a:t>, </a:t>
            </a:r>
            <a:r>
              <a:rPr lang="en-US" sz="1800" dirty="0"/>
              <a:t>the </a:t>
            </a:r>
            <a:r>
              <a:rPr lang="en-US" sz="1800" dirty="0" smtClean="0"/>
              <a:t>GN recommends </a:t>
            </a:r>
            <a:r>
              <a:rPr lang="en-US" sz="1800" dirty="0"/>
              <a:t>to calculate the output of the combined unit using the existing methods that are used to calculate the output of conventional </a:t>
            </a:r>
            <a:r>
              <a:rPr lang="en-US" sz="1800" dirty="0" smtClean="0"/>
              <a:t>insurance</a:t>
            </a:r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229607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Issues </a:t>
            </a:r>
            <a:r>
              <a:rPr lang="fr-FR" dirty="0" err="1"/>
              <a:t>considered</a:t>
            </a:r>
            <a:r>
              <a:rPr lang="fr-FR" dirty="0"/>
              <a:t> and </a:t>
            </a:r>
            <a:r>
              <a:rPr lang="fr-FR" dirty="0" err="1"/>
              <a:t>recommendations</a:t>
            </a:r>
            <a:endParaRPr lang="fr-FR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8D7F5C3-4D68-4F3F-9BE9-F1A473325A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7289768"/>
              </p:ext>
            </p:extLst>
          </p:nvPr>
        </p:nvGraphicFramePr>
        <p:xfrm>
          <a:off x="1239837" y="1524005"/>
          <a:ext cx="9943170" cy="484526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001936">
                  <a:extLst>
                    <a:ext uri="{9D8B030D-6E8A-4147-A177-3AD203B41FA5}">
                      <a16:colId xmlns:a16="http://schemas.microsoft.com/office/drawing/2014/main" val="1900146746"/>
                    </a:ext>
                  </a:extLst>
                </a:gridCol>
                <a:gridCol w="2496875">
                  <a:extLst>
                    <a:ext uri="{9D8B030D-6E8A-4147-A177-3AD203B41FA5}">
                      <a16:colId xmlns:a16="http://schemas.microsoft.com/office/drawing/2014/main" val="521197551"/>
                    </a:ext>
                  </a:extLst>
                </a:gridCol>
                <a:gridCol w="2471883">
                  <a:extLst>
                    <a:ext uri="{9D8B030D-6E8A-4147-A177-3AD203B41FA5}">
                      <a16:colId xmlns:a16="http://schemas.microsoft.com/office/drawing/2014/main" val="2290503921"/>
                    </a:ext>
                  </a:extLst>
                </a:gridCol>
                <a:gridCol w="2972476">
                  <a:extLst>
                    <a:ext uri="{9D8B030D-6E8A-4147-A177-3AD203B41FA5}">
                      <a16:colId xmlns:a16="http://schemas.microsoft.com/office/drawing/2014/main" val="2534149127"/>
                    </a:ext>
                  </a:extLst>
                </a:gridCol>
              </a:tblGrid>
              <a:tr h="6955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Entity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Are they institutional units (issue 6.1)?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Sectorization</a:t>
                      </a:r>
                      <a:br>
                        <a:rPr lang="en-US" sz="1800" b="1" u="none" strike="noStrike" dirty="0">
                          <a:effectLst/>
                        </a:rPr>
                      </a:br>
                      <a:r>
                        <a:rPr lang="en-US" sz="1800" b="1" u="none" strike="noStrike" dirty="0">
                          <a:effectLst/>
                        </a:rPr>
                        <a:t> (issue 6.2)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Methods to calculate </a:t>
                      </a:r>
                      <a:r>
                        <a:rPr lang="en-US" sz="1800" b="1" u="none" strike="noStrike" dirty="0" smtClean="0">
                          <a:effectLst/>
                        </a:rPr>
                        <a:t>output </a:t>
                      </a:r>
                      <a:r>
                        <a:rPr lang="en-US" sz="1800" b="1" u="none" strike="noStrike" dirty="0">
                          <a:effectLst/>
                        </a:rPr>
                        <a:t>(issue 6.3)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79654508"/>
                  </a:ext>
                </a:extLst>
              </a:tr>
              <a:tr h="10374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Takaful/retakaful operators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Yes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Financial auxiliaries (S126)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effectLst/>
                        </a:rPr>
                        <a:t>Fees charged and/or the share of profits earned from investing the funds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88183917"/>
                  </a:ext>
                </a:extLst>
              </a:tr>
              <a:tr h="10374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Takaful/retakaful funds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Yes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Insurance corporations (S128)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Sum of costs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2634790"/>
                  </a:ext>
                </a:extLst>
              </a:tr>
              <a:tr h="10374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Light </a:t>
                      </a:r>
                      <a:r>
                        <a:rPr lang="en-US" sz="1800" u="none" strike="noStrike" dirty="0" err="1" smtClean="0">
                          <a:effectLst/>
                        </a:rPr>
                        <a:t>takaful</a:t>
                      </a:r>
                      <a:r>
                        <a:rPr lang="en-US" sz="1800" u="none" strike="noStrike" dirty="0" smtClean="0">
                          <a:effectLst/>
                        </a:rPr>
                        <a:t> (combined unit)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Yes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Insurance corporations (S128)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Conventional insurance formula in 2008 SNA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16229421"/>
                  </a:ext>
                </a:extLst>
              </a:tr>
              <a:tr h="10374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Takaful windows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Yes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Insurance corporations (S128)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Sum of costs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24903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2186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ontent Placeholder 39">
            <a:extLst>
              <a:ext uri="{FF2B5EF4-FFF2-40B4-BE49-F238E27FC236}">
                <a16:creationId xmlns:a16="http://schemas.microsoft.com/office/drawing/2014/main" id="{D6B610CC-5770-8D46-ADFA-381F389F5A99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 marL="0" lvl="2" indent="0" algn="ctr">
              <a:buNone/>
            </a:pPr>
            <a:r>
              <a:rPr lang="en-US" sz="4400" b="1" dirty="0">
                <a:solidFill>
                  <a:schemeClr val="bg1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921994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ontent Placeholder 39">
            <a:extLst>
              <a:ext uri="{FF2B5EF4-FFF2-40B4-BE49-F238E27FC236}">
                <a16:creationId xmlns:a16="http://schemas.microsoft.com/office/drawing/2014/main" id="{D6B610CC-5770-8D46-ADFA-381F389F5A99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en-US" dirty="0"/>
              <a:t>Outline</a:t>
            </a:r>
          </a:p>
          <a:p>
            <a:pPr lvl="1"/>
            <a:r>
              <a:rPr lang="en-US" b="1" dirty="0" smtClean="0"/>
              <a:t>Understanding </a:t>
            </a:r>
            <a:r>
              <a:rPr lang="en-US" b="1" dirty="0" err="1" smtClean="0"/>
              <a:t>takaful</a:t>
            </a:r>
            <a:r>
              <a:rPr lang="en-US" b="1" dirty="0" smtClean="0"/>
              <a:t> </a:t>
            </a:r>
            <a:r>
              <a:rPr lang="en-US" b="1" dirty="0"/>
              <a:t>and </a:t>
            </a:r>
            <a:r>
              <a:rPr lang="en-US" b="1" dirty="0" err="1" smtClean="0"/>
              <a:t>retakaful</a:t>
            </a:r>
            <a:endParaRPr lang="en-US" b="1" dirty="0"/>
          </a:p>
          <a:p>
            <a:pPr lvl="1"/>
            <a:r>
              <a:rPr lang="en-US" b="1" dirty="0"/>
              <a:t>Comparison of </a:t>
            </a:r>
            <a:r>
              <a:rPr lang="en-US" b="1" dirty="0" err="1"/>
              <a:t>takaful</a:t>
            </a:r>
            <a:r>
              <a:rPr lang="en-US" b="1" dirty="0"/>
              <a:t> and conventional insurance</a:t>
            </a:r>
          </a:p>
          <a:p>
            <a:pPr lvl="1"/>
            <a:r>
              <a:rPr lang="en-US" b="1" dirty="0"/>
              <a:t>Current situation</a:t>
            </a:r>
          </a:p>
          <a:p>
            <a:pPr lvl="1"/>
            <a:r>
              <a:rPr lang="en-US" b="1" dirty="0"/>
              <a:t>Issues considered </a:t>
            </a:r>
            <a:endParaRPr lang="en-US" b="1" dirty="0" smtClean="0"/>
          </a:p>
          <a:p>
            <a:pPr lvl="1"/>
            <a:r>
              <a:rPr lang="en-US" b="1" dirty="0" smtClean="0"/>
              <a:t>Recommendations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547281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</a:t>
            </a:r>
            <a:r>
              <a:rPr lang="en-US" dirty="0" err="1"/>
              <a:t>takaful</a:t>
            </a:r>
            <a:r>
              <a:rPr lang="en-US" dirty="0"/>
              <a:t> and </a:t>
            </a:r>
            <a:r>
              <a:rPr lang="en-US" dirty="0" err="1"/>
              <a:t>retakaful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1">
              <a:spcAft>
                <a:spcPts val="600"/>
              </a:spcAft>
            </a:pPr>
            <a:r>
              <a:rPr lang="en-US" dirty="0"/>
              <a:t>Two contractual relationships</a:t>
            </a:r>
          </a:p>
          <a:p>
            <a:pPr lvl="2">
              <a:spcAft>
                <a:spcPts val="600"/>
              </a:spcAft>
            </a:pPr>
            <a:r>
              <a:rPr lang="en-US" dirty="0" smtClean="0"/>
              <a:t>Contract </a:t>
            </a:r>
            <a:r>
              <a:rPr lang="en-US" u="sng" dirty="0"/>
              <a:t>between participants and </a:t>
            </a:r>
            <a:r>
              <a:rPr lang="en-US" u="sng" dirty="0" err="1"/>
              <a:t>takaful</a:t>
            </a:r>
            <a:r>
              <a:rPr lang="en-US" u="sng" dirty="0"/>
              <a:t> funds</a:t>
            </a:r>
            <a:r>
              <a:rPr lang="en-US" dirty="0"/>
              <a:t>, </a:t>
            </a:r>
            <a:r>
              <a:rPr lang="en-US" dirty="0" smtClean="0"/>
              <a:t>based on </a:t>
            </a:r>
            <a:r>
              <a:rPr lang="en-US" dirty="0"/>
              <a:t>concepts of mutual assistance (</a:t>
            </a:r>
            <a:r>
              <a:rPr lang="en-US" dirty="0" err="1" smtClean="0"/>
              <a:t>ta’awun</a:t>
            </a:r>
            <a:r>
              <a:rPr lang="en-US" dirty="0" smtClean="0"/>
              <a:t>- at </a:t>
            </a:r>
            <a:r>
              <a:rPr lang="en-US" dirty="0"/>
              <a:t>the stage of providing compensation for injury</a:t>
            </a:r>
            <a:r>
              <a:rPr lang="en-US" dirty="0" smtClean="0"/>
              <a:t>), </a:t>
            </a:r>
            <a:r>
              <a:rPr lang="en-US" dirty="0"/>
              <a:t>donations commitment (</a:t>
            </a:r>
            <a:r>
              <a:rPr lang="en-US" dirty="0" err="1"/>
              <a:t>tabarru</a:t>
            </a:r>
            <a:r>
              <a:rPr lang="en-US" dirty="0" smtClean="0"/>
              <a:t>’- </a:t>
            </a:r>
            <a:r>
              <a:rPr lang="en-US" dirty="0"/>
              <a:t>at the stage of making contributions</a:t>
            </a:r>
            <a:r>
              <a:rPr lang="en-US" dirty="0" smtClean="0"/>
              <a:t>) </a:t>
            </a:r>
            <a:r>
              <a:rPr lang="en-US" dirty="0"/>
              <a:t>and cooperative </a:t>
            </a:r>
            <a:r>
              <a:rPr lang="en-US" dirty="0" smtClean="0"/>
              <a:t>risk-sharing</a:t>
            </a:r>
          </a:p>
          <a:p>
            <a:pPr lvl="2">
              <a:spcAft>
                <a:spcPts val="600"/>
              </a:spcAft>
            </a:pPr>
            <a:r>
              <a:rPr lang="en-US" dirty="0" smtClean="0"/>
              <a:t>Contract </a:t>
            </a:r>
            <a:r>
              <a:rPr lang="en-US" dirty="0"/>
              <a:t>between </a:t>
            </a:r>
            <a:r>
              <a:rPr lang="en-US" u="sng" dirty="0" smtClean="0"/>
              <a:t>the group of participants </a:t>
            </a:r>
            <a:r>
              <a:rPr lang="en-US" u="sng" dirty="0"/>
              <a:t>and </a:t>
            </a:r>
            <a:r>
              <a:rPr lang="en-US" u="sng" dirty="0" smtClean="0"/>
              <a:t>the </a:t>
            </a:r>
            <a:r>
              <a:rPr lang="en-US" u="sng" dirty="0" err="1" smtClean="0"/>
              <a:t>takaful</a:t>
            </a:r>
            <a:r>
              <a:rPr lang="en-US" u="sng" dirty="0"/>
              <a:t> operator</a:t>
            </a:r>
            <a:r>
              <a:rPr lang="en-US" dirty="0"/>
              <a:t>, </a:t>
            </a:r>
            <a:r>
              <a:rPr lang="en-US" dirty="0" smtClean="0"/>
              <a:t>which </a:t>
            </a:r>
            <a:r>
              <a:rPr lang="en-US" dirty="0"/>
              <a:t>is appointed by the participants to manage and invest the </a:t>
            </a:r>
            <a:r>
              <a:rPr lang="en-US" dirty="0" err="1"/>
              <a:t>takaful</a:t>
            </a:r>
            <a:r>
              <a:rPr lang="en-US" dirty="0"/>
              <a:t> fund for them, using several types of contracts to govern their relationship (</a:t>
            </a:r>
            <a:r>
              <a:rPr lang="en-US" dirty="0" err="1"/>
              <a:t>Mudaraba</a:t>
            </a:r>
            <a:r>
              <a:rPr lang="en-US" dirty="0"/>
              <a:t> –profit sharing, </a:t>
            </a:r>
            <a:r>
              <a:rPr lang="en-US" dirty="0" err="1"/>
              <a:t>wakalah</a:t>
            </a:r>
            <a:r>
              <a:rPr lang="en-US" dirty="0"/>
              <a:t> –payment of fees, </a:t>
            </a:r>
            <a:r>
              <a:rPr lang="en-US" dirty="0" err="1"/>
              <a:t>ju’alah</a:t>
            </a:r>
            <a:r>
              <a:rPr lang="en-US" dirty="0"/>
              <a:t> –reward or a combination of these contracts</a:t>
            </a:r>
            <a:r>
              <a:rPr lang="en-US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1415789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AD214BF7-6410-44DA-A67B-DA439C2F1A1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78034904"/>
              </p:ext>
            </p:extLst>
          </p:nvPr>
        </p:nvGraphicFramePr>
        <p:xfrm>
          <a:off x="4077000" y="2334897"/>
          <a:ext cx="4037999" cy="3771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F15FC6D8-236C-4F95-98EC-F59A754B9076}"/>
              </a:ext>
            </a:extLst>
          </p:cNvPr>
          <p:cNvSpPr txBox="1"/>
          <p:nvPr/>
        </p:nvSpPr>
        <p:spPr>
          <a:xfrm>
            <a:off x="8238930" y="4872824"/>
            <a:ext cx="348964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46C19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dirty="0">
                <a:solidFill>
                  <a:srgbClr val="46C19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company should maintain two separate accounts:</a:t>
            </a:r>
          </a:p>
          <a:p>
            <a:r>
              <a:rPr lang="en-US" dirty="0" smtClean="0">
                <a:solidFill>
                  <a:srgbClr val="46C19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1) </a:t>
            </a:r>
            <a:r>
              <a:rPr lang="en-US" dirty="0">
                <a:solidFill>
                  <a:srgbClr val="46C19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the rights and liabilities of the policy holders</a:t>
            </a:r>
          </a:p>
          <a:p>
            <a:r>
              <a:rPr lang="en-US" dirty="0" smtClean="0">
                <a:solidFill>
                  <a:srgbClr val="46C19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2) </a:t>
            </a:r>
            <a:r>
              <a:rPr lang="en-US" dirty="0">
                <a:solidFill>
                  <a:srgbClr val="46C19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its own right and </a:t>
            </a:r>
            <a:r>
              <a:rPr lang="en-US" dirty="0" smtClean="0">
                <a:solidFill>
                  <a:srgbClr val="46C19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liabilities</a:t>
            </a:r>
            <a:endParaRPr lang="fr-FR" dirty="0">
              <a:solidFill>
                <a:srgbClr val="46C19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A5894C1-0721-452E-A987-E3E846E3351D}"/>
              </a:ext>
            </a:extLst>
          </p:cNvPr>
          <p:cNvSpPr txBox="1"/>
          <p:nvPr/>
        </p:nvSpPr>
        <p:spPr>
          <a:xfrm>
            <a:off x="7064651" y="2284491"/>
            <a:ext cx="376819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4676C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make the payment of </a:t>
            </a:r>
            <a:r>
              <a:rPr lang="en-US" u="sng" dirty="0">
                <a:solidFill>
                  <a:srgbClr val="4676C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contribution</a:t>
            </a:r>
            <a:r>
              <a:rPr lang="en-US" dirty="0">
                <a:solidFill>
                  <a:srgbClr val="4676C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on time as per agreement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4676C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receive </a:t>
            </a:r>
            <a:r>
              <a:rPr lang="en-US" u="sng" dirty="0">
                <a:solidFill>
                  <a:srgbClr val="4676C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indemnities</a:t>
            </a:r>
            <a:r>
              <a:rPr lang="en-US" dirty="0">
                <a:solidFill>
                  <a:srgbClr val="4676C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at the occurrence of the risk insured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4676C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receive a share of Takaful </a:t>
            </a:r>
            <a:r>
              <a:rPr lang="en-US" u="sng" dirty="0">
                <a:solidFill>
                  <a:srgbClr val="4676C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surplus</a:t>
            </a:r>
            <a:endParaRPr lang="en-US" dirty="0">
              <a:solidFill>
                <a:srgbClr val="4676CB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9E41A9B-CD4C-4493-A4AC-97DA7B2EA104}"/>
              </a:ext>
            </a:extLst>
          </p:cNvPr>
          <p:cNvSpPr txBox="1"/>
          <p:nvPr/>
        </p:nvSpPr>
        <p:spPr>
          <a:xfrm>
            <a:off x="474453" y="2184687"/>
            <a:ext cx="360254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74B34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account established by the company to accommodate the premiums of the participants and their returns as well as the </a:t>
            </a:r>
            <a:r>
              <a:rPr lang="en-US" dirty="0" smtClean="0">
                <a:solidFill>
                  <a:srgbClr val="74B34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reserves.</a:t>
            </a:r>
            <a:endParaRPr lang="en-US" dirty="0">
              <a:solidFill>
                <a:srgbClr val="74B34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74B34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Disaggregated </a:t>
            </a:r>
            <a:r>
              <a:rPr lang="en-US" dirty="0">
                <a:solidFill>
                  <a:srgbClr val="74B34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into PIFs and PRFs:</a:t>
            </a:r>
          </a:p>
          <a:p>
            <a:pPr marL="360000" indent="-252000">
              <a:buFont typeface="+mj-lt"/>
              <a:buAutoNum type="arabicParenR"/>
            </a:pPr>
            <a:r>
              <a:rPr lang="en-US" u="sng" dirty="0" smtClean="0">
                <a:solidFill>
                  <a:srgbClr val="74B34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Participants</a:t>
            </a:r>
            <a:r>
              <a:rPr lang="en-US" u="sng" dirty="0">
                <a:solidFill>
                  <a:srgbClr val="74B34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 Investment Fund</a:t>
            </a:r>
            <a:r>
              <a:rPr lang="en-US" dirty="0">
                <a:solidFill>
                  <a:srgbClr val="74B34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to which a portion of contributions is allocated for the purpose of investment and/or savings</a:t>
            </a:r>
          </a:p>
          <a:p>
            <a:pPr marL="360000" indent="-252000">
              <a:buFont typeface="+mj-lt"/>
              <a:buAutoNum type="arabicParenR"/>
            </a:pPr>
            <a:r>
              <a:rPr lang="en-US" u="sng" dirty="0" smtClean="0">
                <a:solidFill>
                  <a:srgbClr val="74B34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Participants</a:t>
            </a:r>
            <a:r>
              <a:rPr lang="en-US" u="sng" dirty="0">
                <a:solidFill>
                  <a:srgbClr val="74B34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 Risk Fund</a:t>
            </a:r>
            <a:r>
              <a:rPr lang="en-US" dirty="0">
                <a:solidFill>
                  <a:srgbClr val="74B34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to which a portion of contributions is allocated to meet claims by participants on the basis of mutual assistance or protection</a:t>
            </a:r>
            <a:endParaRPr lang="fr-FR" dirty="0">
              <a:solidFill>
                <a:srgbClr val="74B34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1239838" y="491385"/>
            <a:ext cx="9715500" cy="978486"/>
          </a:xfrm>
        </p:spPr>
        <p:txBody>
          <a:bodyPr/>
          <a:lstStyle/>
          <a:p>
            <a:r>
              <a:rPr lang="en-US" dirty="0"/>
              <a:t>Understanding </a:t>
            </a:r>
            <a:r>
              <a:rPr lang="en-US" dirty="0" err="1"/>
              <a:t>takaful</a:t>
            </a:r>
            <a:r>
              <a:rPr lang="en-US" dirty="0"/>
              <a:t> and </a:t>
            </a:r>
            <a:r>
              <a:rPr lang="en-US" dirty="0" err="1"/>
              <a:t>retakaful</a:t>
            </a:r>
            <a:endParaRPr lang="fr-FR" dirty="0"/>
          </a:p>
        </p:txBody>
      </p:sp>
      <p:sp>
        <p:nvSpPr>
          <p:cNvPr id="9" name="Espace réservé du texte 2"/>
          <p:cNvSpPr>
            <a:spLocks noGrp="1"/>
          </p:cNvSpPr>
          <p:nvPr>
            <p:ph type="body" sz="quarter" idx="10"/>
          </p:nvPr>
        </p:nvSpPr>
        <p:spPr>
          <a:xfrm>
            <a:off x="1239838" y="1469871"/>
            <a:ext cx="9715500" cy="617721"/>
          </a:xfrm>
        </p:spPr>
        <p:txBody>
          <a:bodyPr/>
          <a:lstStyle/>
          <a:p>
            <a:pPr lvl="1"/>
            <a:r>
              <a:rPr lang="en-US" dirty="0" smtClean="0"/>
              <a:t>Fully-fledged </a:t>
            </a:r>
            <a:r>
              <a:rPr lang="en-US" dirty="0" err="1" smtClean="0"/>
              <a:t>takaful</a:t>
            </a:r>
            <a:r>
              <a:rPr lang="en-US" dirty="0" smtClean="0"/>
              <a:t>/</a:t>
            </a:r>
            <a:r>
              <a:rPr lang="en-US" dirty="0" err="1" smtClean="0"/>
              <a:t>retakaful</a:t>
            </a:r>
            <a:r>
              <a:rPr lang="en-US" dirty="0" smtClean="0"/>
              <a:t>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50255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me 7"/>
          <p:cNvGraphicFramePr/>
          <p:nvPr>
            <p:extLst>
              <p:ext uri="{D42A27DB-BD31-4B8C-83A1-F6EECF244321}">
                <p14:modId xmlns:p14="http://schemas.microsoft.com/office/powerpoint/2010/main" val="3578584731"/>
              </p:ext>
            </p:extLst>
          </p:nvPr>
        </p:nvGraphicFramePr>
        <p:xfrm>
          <a:off x="984083" y="1639696"/>
          <a:ext cx="10620000" cy="46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1239838" y="491385"/>
            <a:ext cx="9715500" cy="978486"/>
          </a:xfrm>
        </p:spPr>
        <p:txBody>
          <a:bodyPr/>
          <a:lstStyle/>
          <a:p>
            <a:r>
              <a:rPr lang="en-US" dirty="0"/>
              <a:t>Understanding </a:t>
            </a:r>
            <a:r>
              <a:rPr lang="en-US" dirty="0" err="1"/>
              <a:t>takaful</a:t>
            </a:r>
            <a:r>
              <a:rPr lang="en-US" dirty="0"/>
              <a:t> and </a:t>
            </a:r>
            <a:r>
              <a:rPr lang="en-US" dirty="0" err="1"/>
              <a:t>retakaful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463317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1239838" y="491385"/>
            <a:ext cx="9715500" cy="978486"/>
          </a:xfrm>
        </p:spPr>
        <p:txBody>
          <a:bodyPr/>
          <a:lstStyle/>
          <a:p>
            <a:r>
              <a:rPr lang="en-US" dirty="0"/>
              <a:t>Understanding </a:t>
            </a:r>
            <a:r>
              <a:rPr lang="en-US" dirty="0" err="1"/>
              <a:t>takaful</a:t>
            </a:r>
            <a:r>
              <a:rPr lang="en-US" dirty="0"/>
              <a:t> and </a:t>
            </a:r>
            <a:r>
              <a:rPr lang="en-US" dirty="0" err="1"/>
              <a:t>retakaful</a:t>
            </a:r>
            <a:endParaRPr lang="fr-FR" dirty="0"/>
          </a:p>
        </p:txBody>
      </p:sp>
      <p:sp>
        <p:nvSpPr>
          <p:cNvPr id="9" name="Espace réservé du texte 2"/>
          <p:cNvSpPr>
            <a:spLocks noGrp="1"/>
          </p:cNvSpPr>
          <p:nvPr>
            <p:ph type="body" sz="quarter" idx="10"/>
          </p:nvPr>
        </p:nvSpPr>
        <p:spPr>
          <a:xfrm>
            <a:off x="1239838" y="1469871"/>
            <a:ext cx="9715500" cy="617721"/>
          </a:xfrm>
        </p:spPr>
        <p:txBody>
          <a:bodyPr/>
          <a:lstStyle/>
          <a:p>
            <a:pPr lvl="1"/>
            <a:r>
              <a:rPr lang="en-US" dirty="0"/>
              <a:t>Two other variations: </a:t>
            </a:r>
          </a:p>
        </p:txBody>
      </p:sp>
      <p:sp>
        <p:nvSpPr>
          <p:cNvPr id="10" name="Rectangle: Rounded Corners 5">
            <a:extLst>
              <a:ext uri="{FF2B5EF4-FFF2-40B4-BE49-F238E27FC236}">
                <a16:creationId xmlns:a16="http://schemas.microsoft.com/office/drawing/2014/main" id="{EB339A14-6F8F-40AB-9E5D-766432A77BCF}"/>
              </a:ext>
            </a:extLst>
          </p:cNvPr>
          <p:cNvSpPr/>
          <p:nvPr/>
        </p:nvSpPr>
        <p:spPr bwMode="auto">
          <a:xfrm>
            <a:off x="1499193" y="2087592"/>
            <a:ext cx="4572000" cy="4572000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/>
              <a:t>Light takaful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Contracts are not based on tabarru principles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No segregation of takaful operators and takaful funds </a:t>
            </a:r>
          </a:p>
        </p:txBody>
      </p:sp>
      <p:sp>
        <p:nvSpPr>
          <p:cNvPr id="11" name="Rectangle: Rounded Corners 6">
            <a:extLst>
              <a:ext uri="{FF2B5EF4-FFF2-40B4-BE49-F238E27FC236}">
                <a16:creationId xmlns:a16="http://schemas.microsoft.com/office/drawing/2014/main" id="{3CAA1706-4772-4A9E-8FE6-CD211CAFCB5C}"/>
              </a:ext>
            </a:extLst>
          </p:cNvPr>
          <p:cNvSpPr/>
          <p:nvPr/>
        </p:nvSpPr>
        <p:spPr bwMode="auto">
          <a:xfrm>
            <a:off x="6330548" y="2087592"/>
            <a:ext cx="4572000" cy="4572000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/>
              <a:t>Takaful windows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That part of a conventional financial institution that provide takaful or retakaful services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May be a branch or a dedicated unit of that institution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Have separately identified assets and liabilities</a:t>
            </a:r>
          </a:p>
        </p:txBody>
      </p:sp>
    </p:spTree>
    <p:extLst>
      <p:ext uri="{BB962C8B-B14F-4D97-AF65-F5344CB8AC3E}">
        <p14:creationId xmlns:p14="http://schemas.microsoft.com/office/powerpoint/2010/main" val="392035885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of </a:t>
            </a:r>
            <a:r>
              <a:rPr lang="en-US" dirty="0" err="1"/>
              <a:t>takaful</a:t>
            </a:r>
            <a:r>
              <a:rPr lang="en-US" dirty="0"/>
              <a:t> and conventional insurance</a:t>
            </a:r>
            <a:endParaRPr lang="fr-FR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12DDBC9-2622-4D5D-8946-124D587C4B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4231236"/>
              </p:ext>
            </p:extLst>
          </p:nvPr>
        </p:nvGraphicFramePr>
        <p:xfrm>
          <a:off x="1239838" y="1517110"/>
          <a:ext cx="10195418" cy="5020157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5097709">
                  <a:extLst>
                    <a:ext uri="{9D8B030D-6E8A-4147-A177-3AD203B41FA5}">
                      <a16:colId xmlns:a16="http://schemas.microsoft.com/office/drawing/2014/main" val="2179592672"/>
                    </a:ext>
                  </a:extLst>
                </a:gridCol>
                <a:gridCol w="5097709">
                  <a:extLst>
                    <a:ext uri="{9D8B030D-6E8A-4147-A177-3AD203B41FA5}">
                      <a16:colId xmlns:a16="http://schemas.microsoft.com/office/drawing/2014/main" val="1191201380"/>
                    </a:ext>
                  </a:extLst>
                </a:gridCol>
              </a:tblGrid>
              <a:tr h="2549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Conventional insurance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57921" marR="579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Takaful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57921" marR="579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200590320"/>
                  </a:ext>
                </a:extLst>
              </a:tr>
              <a:tr h="524989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Indemnification component is a commercial relationship between insurance company and the insured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57921" marR="579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Indemnification component is based on contract of mutual assistance (ta’awun) and reciprocal donation (tabarru’)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57921" marR="579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22077154"/>
                  </a:ext>
                </a:extLst>
              </a:tr>
              <a:tr h="524989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Contract of exchange (sale and purchase of insurance policy) between insurer and insured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57921" marR="579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 combination of tabarru’ contract and agency and/or profit-sharing contract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57921" marR="579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82971030"/>
                  </a:ext>
                </a:extLst>
              </a:tr>
              <a:tr h="524989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company owns the premiums against its commitment to pay the insurance indemnities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57921" marR="579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takaful fund rather than the company owns the contributions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57921" marR="579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57960545"/>
                  </a:ext>
                </a:extLst>
              </a:tr>
              <a:tr h="712256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company is an original party that signs the contract in its own name. The insurer and the participant are totally different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57921" marR="579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insurer and the participant are in fact the same person since the takaful fund belongs to the participants and the operator just manages on their behalf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57921" marR="579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797613574"/>
                  </a:ext>
                </a:extLst>
              </a:tr>
              <a:tr h="955063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company owns and receives the premiums as soon as it signs the contract. The premiums and returns on them constitute part of the revenue and profits of the company.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57921" marR="579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returns on investment of premiums belong to the policyholders collectively, after deduction of the operator’s share. The surplus is distributed among them or given to charity.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57921" marR="579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352322831"/>
                  </a:ext>
                </a:extLst>
              </a:tr>
              <a:tr h="524989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company is obligated to pay claims from its assets even if the claims exceed the amount of premiums paid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57921" marR="579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If claims paid from the takaful fund exceed the amount of premiums, participants should increase their contributions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57921" marR="579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263042996"/>
                  </a:ext>
                </a:extLst>
              </a:tr>
              <a:tr h="524989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Risks are transferred from the insured to the insurer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57921" marR="579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Risks are distributed to the whole group of participants, and the burden of losses is shared equitably among them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57921" marR="579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74820930"/>
                  </a:ext>
                </a:extLst>
              </a:tr>
              <a:tr h="469448"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premiums might be invested in interest-bearing securities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57921" marR="57921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premiums must be invested in Shari'ah-compliant instruments and halal businesses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57921" marR="579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848252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41575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Current</a:t>
            </a:r>
            <a:r>
              <a:rPr lang="fr-FR" dirty="0"/>
              <a:t> situation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/>
          </p:nvPr>
        </p:nvSpPr>
        <p:spPr>
          <a:xfrm>
            <a:off x="1239838" y="1469871"/>
            <a:ext cx="7567831" cy="1643441"/>
          </a:xfrm>
        </p:spPr>
        <p:txBody>
          <a:bodyPr/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/>
              <a:t>2008 SNA and BPM6 provide recommendations to record conventional insurance transactions, other flows and positions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/>
              <a:t>Both do not provide explicit recommendations for the treatment of </a:t>
            </a:r>
            <a:r>
              <a:rPr lang="en-US" dirty="0" err="1"/>
              <a:t>takaful</a:t>
            </a:r>
            <a:r>
              <a:rPr lang="en-US" dirty="0"/>
              <a:t> and </a:t>
            </a:r>
            <a:r>
              <a:rPr lang="en-US" dirty="0" err="1"/>
              <a:t>retakaful</a:t>
            </a:r>
            <a:r>
              <a:rPr lang="en-US" dirty="0"/>
              <a:t> activities</a:t>
            </a:r>
            <a:endParaRPr lang="fr-FR" dirty="0"/>
          </a:p>
        </p:txBody>
      </p:sp>
      <p:pic>
        <p:nvPicPr>
          <p:cNvPr id="4" name="Picture 2" descr="System of National Accounts 2008 | United Nations iLibrary">
            <a:extLst>
              <a:ext uri="{FF2B5EF4-FFF2-40B4-BE49-F238E27FC236}">
                <a16:creationId xmlns:a16="http://schemas.microsoft.com/office/drawing/2014/main" id="{1E4D2CAB-EDE7-494C-919B-A863641975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6480" y="1267584"/>
            <a:ext cx="1433154" cy="1845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Sixth Edition of the IMF's Balance of Payments and International Investment  Position Manual (BPM6)">
            <a:extLst>
              <a:ext uri="{FF2B5EF4-FFF2-40B4-BE49-F238E27FC236}">
                <a16:creationId xmlns:a16="http://schemas.microsoft.com/office/drawing/2014/main" id="{98992B17-B1D8-42B6-9C06-1FC3B7AD66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1614" y="1261237"/>
            <a:ext cx="1433153" cy="185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11EEA713-ACBC-42FD-99AD-564C07DD71A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21331838"/>
              </p:ext>
            </p:extLst>
          </p:nvPr>
        </p:nvGraphicFramePr>
        <p:xfrm>
          <a:off x="5474767" y="3331779"/>
          <a:ext cx="6480000" cy="32412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7" name="Diagramme 6">
            <a:extLst>
              <a:ext uri="{FF2B5EF4-FFF2-40B4-BE49-F238E27FC236}">
                <a16:creationId xmlns:a16="http://schemas.microsoft.com/office/drawing/2014/main" id="{9D1842D9-66C7-4315-A9C6-9BFC8217D3B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86121904"/>
              </p:ext>
            </p:extLst>
          </p:nvPr>
        </p:nvGraphicFramePr>
        <p:xfrm>
          <a:off x="1239838" y="3331778"/>
          <a:ext cx="3926451" cy="32412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33378405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Issues </a:t>
            </a:r>
            <a:r>
              <a:rPr lang="fr-CH" dirty="0" err="1"/>
              <a:t>considered</a:t>
            </a:r>
            <a:r>
              <a:rPr lang="fr-CH" dirty="0"/>
              <a:t> </a:t>
            </a: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3948950016"/>
              </p:ext>
            </p:extLst>
          </p:nvPr>
        </p:nvGraphicFramePr>
        <p:xfrm>
          <a:off x="1239838" y="1471458"/>
          <a:ext cx="9882250" cy="45801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4603531" y="1891872"/>
            <a:ext cx="6518557" cy="584775"/>
          </a:xfrm>
          <a:prstGeom prst="rect">
            <a:avLst/>
          </a:prstGeom>
          <a:solidFill>
            <a:schemeClr val="bg1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If </a:t>
            </a:r>
            <a:r>
              <a:rPr lang="fr-FR" sz="3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so</a:t>
            </a:r>
            <a:r>
              <a:rPr lang="fr-FR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endParaRPr lang="fr-CH" sz="3200" b="1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Espace réservé du texte 2"/>
          <p:cNvSpPr>
            <a:spLocks noGrp="1"/>
          </p:cNvSpPr>
          <p:nvPr>
            <p:ph type="body" sz="quarter" idx="10"/>
          </p:nvPr>
        </p:nvSpPr>
        <p:spPr>
          <a:xfrm>
            <a:off x="1239838" y="5854253"/>
            <a:ext cx="9715500" cy="617721"/>
          </a:xfrm>
        </p:spPr>
        <p:txBody>
          <a:bodyPr/>
          <a:lstStyle/>
          <a:p>
            <a:pPr lvl="1"/>
            <a:r>
              <a:rPr lang="en-US" dirty="0"/>
              <a:t>The three issues are equally relevant to </a:t>
            </a:r>
            <a:r>
              <a:rPr lang="en-US" dirty="0" err="1"/>
              <a:t>takaful</a:t>
            </a:r>
            <a:r>
              <a:rPr lang="en-US" dirty="0"/>
              <a:t> and </a:t>
            </a:r>
            <a:r>
              <a:rPr lang="en-US" dirty="0" err="1"/>
              <a:t>retakaful</a:t>
            </a:r>
            <a:r>
              <a:rPr lang="en-US" dirty="0"/>
              <a:t> activities</a:t>
            </a:r>
          </a:p>
        </p:txBody>
      </p:sp>
    </p:spTree>
    <p:extLst>
      <p:ext uri="{BB962C8B-B14F-4D97-AF65-F5344CB8AC3E}">
        <p14:creationId xmlns:p14="http://schemas.microsoft.com/office/powerpoint/2010/main" val="11131317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IMF Colors V2">
      <a:dk1>
        <a:srgbClr val="000000"/>
      </a:dk1>
      <a:lt1>
        <a:srgbClr val="FEFEFE"/>
      </a:lt1>
      <a:dk2>
        <a:srgbClr val="004C97"/>
      </a:dk2>
      <a:lt2>
        <a:srgbClr val="CAEDFE"/>
      </a:lt2>
      <a:accent1>
        <a:srgbClr val="009CDE"/>
      </a:accent1>
      <a:accent2>
        <a:srgbClr val="F2A900"/>
      </a:accent2>
      <a:accent3>
        <a:srgbClr val="8030A7"/>
      </a:accent3>
      <a:accent4>
        <a:srgbClr val="DA281C"/>
      </a:accent4>
      <a:accent5>
        <a:srgbClr val="78BE20"/>
      </a:accent5>
      <a:accent6>
        <a:srgbClr val="00B0B9"/>
      </a:accent6>
      <a:hlink>
        <a:srgbClr val="0065B3"/>
      </a:hlink>
      <a:folHlink>
        <a:srgbClr val="FFBD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MF-SPR_PresentationTemplate-General" id="{D8309B28-5908-4C41-A85B-D6D9C0DDD4BE}" vid="{E08A752A-43DA-6749-9B9F-6730B3D1F13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IMF-STA_PresentationTemplate-General</Template>
  <TotalTime>952</TotalTime>
  <Words>1210</Words>
  <Application>Microsoft Office PowerPoint</Application>
  <PresentationFormat>Grand écran</PresentationFormat>
  <Paragraphs>151</Paragraphs>
  <Slides>13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11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5" baseType="lpstr">
      <vt:lpstr>SimSun</vt:lpstr>
      <vt:lpstr>.HelveticaNeueDeskInterface-Regular</vt:lpstr>
      <vt:lpstr>Arial</vt:lpstr>
      <vt:lpstr>Arial Black</vt:lpstr>
      <vt:lpstr>ArialMT</vt:lpstr>
      <vt:lpstr>Calibri</vt:lpstr>
      <vt:lpstr>Candara</vt:lpstr>
      <vt:lpstr>Lucida Grande</vt:lpstr>
      <vt:lpstr>LucidaGrande</vt:lpstr>
      <vt:lpstr>Times New Roman</vt:lpstr>
      <vt:lpstr>Wingdings</vt:lpstr>
      <vt:lpstr>Custom Design</vt:lpstr>
      <vt:lpstr>Présentation PowerPoint</vt:lpstr>
      <vt:lpstr>Présentation PowerPoint</vt:lpstr>
      <vt:lpstr>Understanding takaful and retakaful</vt:lpstr>
      <vt:lpstr>Understanding takaful and retakaful</vt:lpstr>
      <vt:lpstr>Understanding takaful and retakaful</vt:lpstr>
      <vt:lpstr>Understanding takaful and retakaful</vt:lpstr>
      <vt:lpstr>Comparison of takaful and conventional insurance</vt:lpstr>
      <vt:lpstr>Current situation</vt:lpstr>
      <vt:lpstr>Issues considered </vt:lpstr>
      <vt:lpstr>Recommendations</vt:lpstr>
      <vt:lpstr>Recommendations</vt:lpstr>
      <vt:lpstr>Issues considered and recommendations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a visually integrated Fund</dc:title>
  <dc:creator>Angulo, Emma</dc:creator>
  <cp:lastModifiedBy>RHANDI Mounir</cp:lastModifiedBy>
  <cp:revision>111</cp:revision>
  <cp:lastPrinted>2018-06-28T11:42:50Z</cp:lastPrinted>
  <dcterms:created xsi:type="dcterms:W3CDTF">2019-04-02T14:28:19Z</dcterms:created>
  <dcterms:modified xsi:type="dcterms:W3CDTF">2022-03-15T10:10:07Z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eDOCS AutoSave">
    <vt:lpwstr/>
  </property>
</Properties>
</file>