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1174" r:id="rId5"/>
    <p:sldId id="1354" r:id="rId6"/>
    <p:sldId id="1313" r:id="rId7"/>
    <p:sldId id="1208" r:id="rId8"/>
    <p:sldId id="1357" r:id="rId9"/>
    <p:sldId id="1355" r:id="rId10"/>
    <p:sldId id="1356" r:id="rId11"/>
    <p:sldId id="1343" r:id="rId12"/>
    <p:sldId id="1315" r:id="rId13"/>
    <p:sldId id="1344" r:id="rId14"/>
    <p:sldId id="1345" r:id="rId15"/>
    <p:sldId id="1346" r:id="rId16"/>
    <p:sldId id="133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4A712D-9296-C6F3-D529-10045EDA1A99}" name="Benson Sim" initials="BS" userId="Benson Sim" providerId="None"/>
  <p188:author id="{48E7C390-ABAB-F9B6-FDD3-E01855C45D94}" name="UNSD" initials="UNSD" userId="UNSD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B"/>
    <a:srgbClr val="DAE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7CD1C9-3FD7-4FE6-A650-B79B8DDB6FB1}" v="41" dt="2022-03-16T02:08:19.441"/>
    <p1510:client id="{683DB435-951A-46FC-A6FF-0B94E34CED3C}" v="61" dt="2022-03-15T19:10:49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yo Ba Kyu" userId="986a443b-70e5-4ddc-a1fb-3c2d4533f85c" providerId="ADAL" clId="{683DB435-951A-46FC-A6FF-0B94E34CED3C}"/>
    <pc:docChg chg="undo custSel modSld modMainMaster">
      <pc:chgData name="Phyo Ba Kyu" userId="986a443b-70e5-4ddc-a1fb-3c2d4533f85c" providerId="ADAL" clId="{683DB435-951A-46FC-A6FF-0B94E34CED3C}" dt="2022-03-15T19:10:49.425" v="52" actId="122"/>
      <pc:docMkLst>
        <pc:docMk/>
      </pc:docMkLst>
      <pc:sldChg chg="addSp delSp modSp mod modClrScheme chgLayout">
        <pc:chgData name="Phyo Ba Kyu" userId="986a443b-70e5-4ddc-a1fb-3c2d4533f85c" providerId="ADAL" clId="{683DB435-951A-46FC-A6FF-0B94E34CED3C}" dt="2022-03-15T19:09:33.738" v="33" actId="27636"/>
        <pc:sldMkLst>
          <pc:docMk/>
          <pc:sldMk cId="194106885" sldId="1174"/>
        </pc:sldMkLst>
        <pc:spChg chg="add del mod ord">
          <ac:chgData name="Phyo Ba Kyu" userId="986a443b-70e5-4ddc-a1fb-3c2d4533f85c" providerId="ADAL" clId="{683DB435-951A-46FC-A6FF-0B94E34CED3C}" dt="2022-03-15T19:07:19.424" v="2" actId="700"/>
          <ac:spMkLst>
            <pc:docMk/>
            <pc:sldMk cId="194106885" sldId="1174"/>
            <ac:spMk id="2" creationId="{209488B3-890B-4228-9280-B0FA54EC9EC9}"/>
          </ac:spMkLst>
        </pc:spChg>
        <pc:spChg chg="mod ord">
          <ac:chgData name="Phyo Ba Kyu" userId="986a443b-70e5-4ddc-a1fb-3c2d4533f85c" providerId="ADAL" clId="{683DB435-951A-46FC-A6FF-0B94E34CED3C}" dt="2022-03-15T19:09:33.738" v="33" actId="27636"/>
          <ac:spMkLst>
            <pc:docMk/>
            <pc:sldMk cId="194106885" sldId="1174"/>
            <ac:spMk id="3" creationId="{132BBB66-133F-4EE5-BD64-B8D709746C5D}"/>
          </ac:spMkLst>
        </pc:spChg>
        <pc:spChg chg="add del mod ord">
          <ac:chgData name="Phyo Ba Kyu" userId="986a443b-70e5-4ddc-a1fb-3c2d4533f85c" providerId="ADAL" clId="{683DB435-951A-46FC-A6FF-0B94E34CED3C}" dt="2022-03-15T19:07:19.424" v="2" actId="700"/>
          <ac:spMkLst>
            <pc:docMk/>
            <pc:sldMk cId="194106885" sldId="1174"/>
            <ac:spMk id="5" creationId="{08776DF3-4817-4718-B486-4E4ED5586D2C}"/>
          </ac:spMkLst>
        </pc:spChg>
      </pc:sldChg>
      <pc:sldChg chg="mod modClrScheme chgLayout">
        <pc:chgData name="Phyo Ba Kyu" userId="986a443b-70e5-4ddc-a1fb-3c2d4533f85c" providerId="ADAL" clId="{683DB435-951A-46FC-A6FF-0B94E34CED3C}" dt="2022-03-15T19:08:15.490" v="11" actId="700"/>
        <pc:sldMkLst>
          <pc:docMk/>
          <pc:sldMk cId="2745585656" sldId="1208"/>
        </pc:sldMkLst>
      </pc:sldChg>
      <pc:sldChg chg="modSp mod modClrScheme chgLayout">
        <pc:chgData name="Phyo Ba Kyu" userId="986a443b-70e5-4ddc-a1fb-3c2d4533f85c" providerId="ADAL" clId="{683DB435-951A-46FC-A6FF-0B94E34CED3C}" dt="2022-03-15T19:08:10.592" v="10" actId="1076"/>
        <pc:sldMkLst>
          <pc:docMk/>
          <pc:sldMk cId="2015377606" sldId="1313"/>
        </pc:sldMkLst>
        <pc:spChg chg="mod ord">
          <ac:chgData name="Phyo Ba Kyu" userId="986a443b-70e5-4ddc-a1fb-3c2d4533f85c" providerId="ADAL" clId="{683DB435-951A-46FC-A6FF-0B94E34CED3C}" dt="2022-03-15T19:08:10.592" v="10" actId="1076"/>
          <ac:spMkLst>
            <pc:docMk/>
            <pc:sldMk cId="2015377606" sldId="1313"/>
            <ac:spMk id="4" creationId="{F0C767D9-B61C-4F41-8143-6EC77422410E}"/>
          </ac:spMkLst>
        </pc:spChg>
      </pc:sldChg>
      <pc:sldChg chg="modSp mod">
        <pc:chgData name="Phyo Ba Kyu" userId="986a443b-70e5-4ddc-a1fb-3c2d4533f85c" providerId="ADAL" clId="{683DB435-951A-46FC-A6FF-0B94E34CED3C}" dt="2022-03-15T19:10:31.448" v="46" actId="12788"/>
        <pc:sldMkLst>
          <pc:docMk/>
          <pc:sldMk cId="4216283673" sldId="1315"/>
        </pc:sldMkLst>
        <pc:spChg chg="mod">
          <ac:chgData name="Phyo Ba Kyu" userId="986a443b-70e5-4ddc-a1fb-3c2d4533f85c" providerId="ADAL" clId="{683DB435-951A-46FC-A6FF-0B94E34CED3C}" dt="2022-03-15T19:10:31.448" v="46" actId="12788"/>
          <ac:spMkLst>
            <pc:docMk/>
            <pc:sldMk cId="4216283673" sldId="1315"/>
            <ac:spMk id="2" creationId="{66FDA47D-7AC6-43D2-8E01-5C6D24182333}"/>
          </ac:spMkLst>
        </pc:spChg>
      </pc:sldChg>
      <pc:sldChg chg="modSp mod modClrScheme chgLayout">
        <pc:chgData name="Phyo Ba Kyu" userId="986a443b-70e5-4ddc-a1fb-3c2d4533f85c" providerId="ADAL" clId="{683DB435-951A-46FC-A6FF-0B94E34CED3C}" dt="2022-03-15T19:10:25.650" v="44" actId="12788"/>
        <pc:sldMkLst>
          <pc:docMk/>
          <pc:sldMk cId="3401014580" sldId="1343"/>
        </pc:sldMkLst>
        <pc:spChg chg="mod">
          <ac:chgData name="Phyo Ba Kyu" userId="986a443b-70e5-4ddc-a1fb-3c2d4533f85c" providerId="ADAL" clId="{683DB435-951A-46FC-A6FF-0B94E34CED3C}" dt="2022-03-15T19:10:25.650" v="44" actId="12788"/>
          <ac:spMkLst>
            <pc:docMk/>
            <pc:sldMk cId="3401014580" sldId="1343"/>
            <ac:spMk id="3" creationId="{495C5E04-D16F-4A4A-947D-1738908C7D84}"/>
          </ac:spMkLst>
        </pc:spChg>
      </pc:sldChg>
      <pc:sldChg chg="modSp mod modClrScheme chgLayout">
        <pc:chgData name="Phyo Ba Kyu" userId="986a443b-70e5-4ddc-a1fb-3c2d4533f85c" providerId="ADAL" clId="{683DB435-951A-46FC-A6FF-0B94E34CED3C}" dt="2022-03-15T19:10:36.798" v="48" actId="122"/>
        <pc:sldMkLst>
          <pc:docMk/>
          <pc:sldMk cId="1736522492" sldId="1344"/>
        </pc:sldMkLst>
        <pc:spChg chg="mod">
          <ac:chgData name="Phyo Ba Kyu" userId="986a443b-70e5-4ddc-a1fb-3c2d4533f85c" providerId="ADAL" clId="{683DB435-951A-46FC-A6FF-0B94E34CED3C}" dt="2022-03-15T19:10:36.798" v="48" actId="122"/>
          <ac:spMkLst>
            <pc:docMk/>
            <pc:sldMk cId="1736522492" sldId="1344"/>
            <ac:spMk id="6" creationId="{3376B49C-AC97-4F47-A04B-BC65A7CBDBE5}"/>
          </ac:spMkLst>
        </pc:spChg>
      </pc:sldChg>
      <pc:sldChg chg="modSp mod modClrScheme chgLayout">
        <pc:chgData name="Phyo Ba Kyu" userId="986a443b-70e5-4ddc-a1fb-3c2d4533f85c" providerId="ADAL" clId="{683DB435-951A-46FC-A6FF-0B94E34CED3C}" dt="2022-03-15T19:10:43.818" v="50" actId="12788"/>
        <pc:sldMkLst>
          <pc:docMk/>
          <pc:sldMk cId="3569493081" sldId="1345"/>
        </pc:sldMkLst>
        <pc:spChg chg="mod">
          <ac:chgData name="Phyo Ba Kyu" userId="986a443b-70e5-4ddc-a1fb-3c2d4533f85c" providerId="ADAL" clId="{683DB435-951A-46FC-A6FF-0B94E34CED3C}" dt="2022-03-15T19:10:43.818" v="50" actId="12788"/>
          <ac:spMkLst>
            <pc:docMk/>
            <pc:sldMk cId="3569493081" sldId="1345"/>
            <ac:spMk id="5" creationId="{C69E3862-2918-4B7F-8072-C032B1F6D17B}"/>
          </ac:spMkLst>
        </pc:spChg>
      </pc:sldChg>
      <pc:sldChg chg="modSp mod modClrScheme chgLayout">
        <pc:chgData name="Phyo Ba Kyu" userId="986a443b-70e5-4ddc-a1fb-3c2d4533f85c" providerId="ADAL" clId="{683DB435-951A-46FC-A6FF-0B94E34CED3C}" dt="2022-03-15T19:10:49.425" v="52" actId="122"/>
        <pc:sldMkLst>
          <pc:docMk/>
          <pc:sldMk cId="1666285592" sldId="1346"/>
        </pc:sldMkLst>
        <pc:spChg chg="mod">
          <ac:chgData name="Phyo Ba Kyu" userId="986a443b-70e5-4ddc-a1fb-3c2d4533f85c" providerId="ADAL" clId="{683DB435-951A-46FC-A6FF-0B94E34CED3C}" dt="2022-03-15T19:10:49.425" v="52" actId="122"/>
          <ac:spMkLst>
            <pc:docMk/>
            <pc:sldMk cId="1666285592" sldId="1346"/>
            <ac:spMk id="3" creationId="{495C5E04-D16F-4A4A-947D-1738908C7D84}"/>
          </ac:spMkLst>
        </pc:spChg>
      </pc:sldChg>
      <pc:sldChg chg="modSp mod">
        <pc:chgData name="Phyo Ba Kyu" userId="986a443b-70e5-4ddc-a1fb-3c2d4533f85c" providerId="ADAL" clId="{683DB435-951A-46FC-A6FF-0B94E34CED3C}" dt="2022-03-15T19:09:51.180" v="36" actId="408"/>
        <pc:sldMkLst>
          <pc:docMk/>
          <pc:sldMk cId="4091239422" sldId="1354"/>
        </pc:sldMkLst>
        <pc:spChg chg="mod">
          <ac:chgData name="Phyo Ba Kyu" userId="986a443b-70e5-4ddc-a1fb-3c2d4533f85c" providerId="ADAL" clId="{683DB435-951A-46FC-A6FF-0B94E34CED3C}" dt="2022-03-15T19:09:51.180" v="36" actId="408"/>
          <ac:spMkLst>
            <pc:docMk/>
            <pc:sldMk cId="4091239422" sldId="1354"/>
            <ac:spMk id="2" creationId="{66FDA47D-7AC6-43D2-8E01-5C6D24182333}"/>
          </ac:spMkLst>
        </pc:spChg>
      </pc:sldChg>
      <pc:sldChg chg="modSp mod">
        <pc:chgData name="Phyo Ba Kyu" userId="986a443b-70e5-4ddc-a1fb-3c2d4533f85c" providerId="ADAL" clId="{683DB435-951A-46FC-A6FF-0B94E34CED3C}" dt="2022-03-15T19:10:12.569" v="40" actId="12788"/>
        <pc:sldMkLst>
          <pc:docMk/>
          <pc:sldMk cId="1049818225" sldId="1355"/>
        </pc:sldMkLst>
        <pc:spChg chg="mod">
          <ac:chgData name="Phyo Ba Kyu" userId="986a443b-70e5-4ddc-a1fb-3c2d4533f85c" providerId="ADAL" clId="{683DB435-951A-46FC-A6FF-0B94E34CED3C}" dt="2022-03-15T19:10:12.569" v="40" actId="12788"/>
          <ac:spMkLst>
            <pc:docMk/>
            <pc:sldMk cId="1049818225" sldId="1355"/>
            <ac:spMk id="15" creationId="{7B7E86E8-E2AF-40E2-9D7E-8A33D0FF7023}"/>
          </ac:spMkLst>
        </pc:spChg>
      </pc:sldChg>
      <pc:sldChg chg="modSp mod modClrScheme chgLayout">
        <pc:chgData name="Phyo Ba Kyu" userId="986a443b-70e5-4ddc-a1fb-3c2d4533f85c" providerId="ADAL" clId="{683DB435-951A-46FC-A6FF-0B94E34CED3C}" dt="2022-03-15T19:10:18.664" v="42" actId="122"/>
        <pc:sldMkLst>
          <pc:docMk/>
          <pc:sldMk cId="2631349715" sldId="1356"/>
        </pc:sldMkLst>
        <pc:spChg chg="mod ord">
          <ac:chgData name="Phyo Ba Kyu" userId="986a443b-70e5-4ddc-a1fb-3c2d4533f85c" providerId="ADAL" clId="{683DB435-951A-46FC-A6FF-0B94E34CED3C}" dt="2022-03-15T19:10:18.664" v="42" actId="122"/>
          <ac:spMkLst>
            <pc:docMk/>
            <pc:sldMk cId="2631349715" sldId="1356"/>
            <ac:spMk id="6" creationId="{99D46BAF-5E87-4D0C-8718-B25A99F7E6E2}"/>
          </ac:spMkLst>
        </pc:spChg>
      </pc:sldChg>
      <pc:sldChg chg="modSp mod modClrScheme chgLayout">
        <pc:chgData name="Phyo Ba Kyu" userId="986a443b-70e5-4ddc-a1fb-3c2d4533f85c" providerId="ADAL" clId="{683DB435-951A-46FC-A6FF-0B94E34CED3C}" dt="2022-03-15T19:10:04.301" v="38" actId="122"/>
        <pc:sldMkLst>
          <pc:docMk/>
          <pc:sldMk cId="1002580868" sldId="1357"/>
        </pc:sldMkLst>
        <pc:spChg chg="mod ord">
          <ac:chgData name="Phyo Ba Kyu" userId="986a443b-70e5-4ddc-a1fb-3c2d4533f85c" providerId="ADAL" clId="{683DB435-951A-46FC-A6FF-0B94E34CED3C}" dt="2022-03-15T19:10:04.301" v="38" actId="122"/>
          <ac:spMkLst>
            <pc:docMk/>
            <pc:sldMk cId="1002580868" sldId="1357"/>
            <ac:spMk id="4" creationId="{F0C767D9-B61C-4F41-8143-6EC77422410E}"/>
          </ac:spMkLst>
        </pc:spChg>
      </pc:sldChg>
      <pc:sldMasterChg chg="modSldLayout">
        <pc:chgData name="Phyo Ba Kyu" userId="986a443b-70e5-4ddc-a1fb-3c2d4533f85c" providerId="ADAL" clId="{683DB435-951A-46FC-A6FF-0B94E34CED3C}" dt="2022-03-15T19:07:41.488" v="3" actId="478"/>
        <pc:sldMasterMkLst>
          <pc:docMk/>
          <pc:sldMasterMk cId="3470286047" sldId="2147483648"/>
        </pc:sldMasterMkLst>
        <pc:sldLayoutChg chg="delSp mod">
          <pc:chgData name="Phyo Ba Kyu" userId="986a443b-70e5-4ddc-a1fb-3c2d4533f85c" providerId="ADAL" clId="{683DB435-951A-46FC-A6FF-0B94E34CED3C}" dt="2022-03-15T19:07:41.488" v="3" actId="478"/>
          <pc:sldLayoutMkLst>
            <pc:docMk/>
            <pc:sldMasterMk cId="3470286047" sldId="2147483648"/>
            <pc:sldLayoutMk cId="2632495362" sldId="2147483651"/>
          </pc:sldLayoutMkLst>
          <pc:spChg chg="del">
            <ac:chgData name="Phyo Ba Kyu" userId="986a443b-70e5-4ddc-a1fb-3c2d4533f85c" providerId="ADAL" clId="{683DB435-951A-46FC-A6FF-0B94E34CED3C}" dt="2022-03-15T19:07:41.488" v="3" actId="478"/>
            <ac:spMkLst>
              <pc:docMk/>
              <pc:sldMasterMk cId="3470286047" sldId="2147483648"/>
              <pc:sldLayoutMk cId="2632495362" sldId="2147483651"/>
              <ac:spMk id="12" creationId="{ED3D0E0D-B645-4A34-BBCB-C41FBC1229BD}"/>
            </ac:spMkLst>
          </pc:spChg>
        </pc:sldLayoutChg>
      </pc:sldMasterChg>
    </pc:docChg>
  </pc:docChgLst>
  <pc:docChgLst>
    <pc:chgData name="Soon Seng Benson Sim" userId="6c13203d-a820-43a1-848e-1bcd4ad3b1e3" providerId="ADAL" clId="{387CD1C9-3FD7-4FE6-A650-B79B8DDB6FB1}"/>
    <pc:docChg chg="custSel modSld">
      <pc:chgData name="Soon Seng Benson Sim" userId="6c13203d-a820-43a1-848e-1bcd4ad3b1e3" providerId="ADAL" clId="{387CD1C9-3FD7-4FE6-A650-B79B8DDB6FB1}" dt="2022-03-16T02:08:52.721" v="81" actId="6549"/>
      <pc:docMkLst>
        <pc:docMk/>
      </pc:docMkLst>
      <pc:sldChg chg="modSp mod">
        <pc:chgData name="Soon Seng Benson Sim" userId="6c13203d-a820-43a1-848e-1bcd4ad3b1e3" providerId="ADAL" clId="{387CD1C9-3FD7-4FE6-A650-B79B8DDB6FB1}" dt="2022-03-15T18:53:25.419" v="2" actId="27636"/>
        <pc:sldMkLst>
          <pc:docMk/>
          <pc:sldMk cId="194106885" sldId="1174"/>
        </pc:sldMkLst>
        <pc:spChg chg="mod">
          <ac:chgData name="Soon Seng Benson Sim" userId="6c13203d-a820-43a1-848e-1bcd4ad3b1e3" providerId="ADAL" clId="{387CD1C9-3FD7-4FE6-A650-B79B8DDB6FB1}" dt="2022-03-15T18:53:25.419" v="2" actId="27636"/>
          <ac:spMkLst>
            <pc:docMk/>
            <pc:sldMk cId="194106885" sldId="1174"/>
            <ac:spMk id="3" creationId="{132BBB66-133F-4EE5-BD64-B8D709746C5D}"/>
          </ac:spMkLst>
        </pc:spChg>
      </pc:sldChg>
      <pc:sldChg chg="addSp delSp modSp mod">
        <pc:chgData name="Soon Seng Benson Sim" userId="6c13203d-a820-43a1-848e-1bcd4ad3b1e3" providerId="ADAL" clId="{387CD1C9-3FD7-4FE6-A650-B79B8DDB6FB1}" dt="2022-03-16T02:08:19.441" v="80" actId="21"/>
        <pc:sldMkLst>
          <pc:docMk/>
          <pc:sldMk cId="265200022" sldId="1336"/>
        </pc:sldMkLst>
        <pc:spChg chg="mod">
          <ac:chgData name="Soon Seng Benson Sim" userId="6c13203d-a820-43a1-848e-1bcd4ad3b1e3" providerId="ADAL" clId="{387CD1C9-3FD7-4FE6-A650-B79B8DDB6FB1}" dt="2022-03-16T02:07:56.022" v="79" actId="21"/>
          <ac:spMkLst>
            <pc:docMk/>
            <pc:sldMk cId="265200022" sldId="1336"/>
            <ac:spMk id="7" creationId="{2EC2FDB9-D5DE-4D22-8034-C2AA1DF04D58}"/>
          </ac:spMkLst>
        </pc:spChg>
        <pc:picChg chg="add del mod">
          <ac:chgData name="Soon Seng Benson Sim" userId="6c13203d-a820-43a1-848e-1bcd4ad3b1e3" providerId="ADAL" clId="{387CD1C9-3FD7-4FE6-A650-B79B8DDB6FB1}" dt="2022-03-16T02:05:17.108" v="41" actId="478"/>
          <ac:picMkLst>
            <pc:docMk/>
            <pc:sldMk cId="265200022" sldId="1336"/>
            <ac:picMk id="1026" creationId="{6692B80B-7027-436E-A559-5EBFE5A7F4E5}"/>
          </ac:picMkLst>
        </pc:picChg>
        <pc:picChg chg="add del mod">
          <ac:chgData name="Soon Seng Benson Sim" userId="6c13203d-a820-43a1-848e-1bcd4ad3b1e3" providerId="ADAL" clId="{387CD1C9-3FD7-4FE6-A650-B79B8DDB6FB1}" dt="2022-03-16T02:08:19.441" v="80" actId="21"/>
          <ac:picMkLst>
            <pc:docMk/>
            <pc:sldMk cId="265200022" sldId="1336"/>
            <ac:picMk id="1028" creationId="{904EC490-2E8A-42CA-B2C8-B46B5F27E080}"/>
          </ac:picMkLst>
        </pc:picChg>
      </pc:sldChg>
      <pc:sldChg chg="modSp">
        <pc:chgData name="Soon Seng Benson Sim" userId="6c13203d-a820-43a1-848e-1bcd4ad3b1e3" providerId="ADAL" clId="{387CD1C9-3FD7-4FE6-A650-B79B8DDB6FB1}" dt="2022-03-15T19:09:26.289" v="5"/>
        <pc:sldMkLst>
          <pc:docMk/>
          <pc:sldMk cId="3401014580" sldId="1343"/>
        </pc:sldMkLst>
        <pc:spChg chg="mod">
          <ac:chgData name="Soon Seng Benson Sim" userId="6c13203d-a820-43a1-848e-1bcd4ad3b1e3" providerId="ADAL" clId="{387CD1C9-3FD7-4FE6-A650-B79B8DDB6FB1}" dt="2022-03-15T19:09:26.289" v="5"/>
          <ac:spMkLst>
            <pc:docMk/>
            <pc:sldMk cId="3401014580" sldId="1343"/>
            <ac:spMk id="10" creationId="{D9F56153-68A2-487B-AE06-C4BD73B45426}"/>
          </ac:spMkLst>
        </pc:spChg>
        <pc:spChg chg="mod">
          <ac:chgData name="Soon Seng Benson Sim" userId="6c13203d-a820-43a1-848e-1bcd4ad3b1e3" providerId="ADAL" clId="{387CD1C9-3FD7-4FE6-A650-B79B8DDB6FB1}" dt="2022-03-15T19:09:07.966" v="4"/>
          <ac:spMkLst>
            <pc:docMk/>
            <pc:sldMk cId="3401014580" sldId="1343"/>
            <ac:spMk id="11" creationId="{AAE70F8B-0AC7-4F55-9EF5-208774DACFD7}"/>
          </ac:spMkLst>
        </pc:spChg>
      </pc:sldChg>
      <pc:sldChg chg="modSp mod">
        <pc:chgData name="Soon Seng Benson Sim" userId="6c13203d-a820-43a1-848e-1bcd4ad3b1e3" providerId="ADAL" clId="{387CD1C9-3FD7-4FE6-A650-B79B8DDB6FB1}" dt="2022-03-16T02:08:52.721" v="81" actId="6549"/>
        <pc:sldMkLst>
          <pc:docMk/>
          <pc:sldMk cId="3569493081" sldId="1345"/>
        </pc:sldMkLst>
        <pc:spChg chg="mod">
          <ac:chgData name="Soon Seng Benson Sim" userId="6c13203d-a820-43a1-848e-1bcd4ad3b1e3" providerId="ADAL" clId="{387CD1C9-3FD7-4FE6-A650-B79B8DDB6FB1}" dt="2022-03-16T02:08:52.721" v="81" actId="6549"/>
          <ac:spMkLst>
            <pc:docMk/>
            <pc:sldMk cId="3569493081" sldId="1345"/>
            <ac:spMk id="10" creationId="{D9F56153-68A2-487B-AE06-C4BD73B4542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7F23BD-9B8B-44B8-9C51-80F0BCD843E0}" type="doc">
      <dgm:prSet loTypeId="urn:microsoft.com/office/officeart/2005/8/layout/process5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6BE9712-15EE-4E70-A6E8-2DE40B5A5DF3}">
      <dgm:prSet phldrT="[Text]"/>
      <dgm:spPr/>
      <dgm:t>
        <a:bodyPr/>
        <a:lstStyle/>
        <a:p>
          <a:r>
            <a:rPr lang="en-US" b="1"/>
            <a:t>[2] Country request: </a:t>
          </a:r>
          <a:r>
            <a:rPr lang="en-US" b="1">
              <a:solidFill>
                <a:srgbClr val="00B0F0"/>
              </a:solidFill>
            </a:rPr>
            <a:t>Verint form</a:t>
          </a:r>
          <a:r>
            <a:rPr lang="en-US" b="1"/>
            <a:t> sent to UNSD</a:t>
          </a:r>
        </a:p>
      </dgm:t>
    </dgm:pt>
    <dgm:pt modelId="{CF70BB79-5B1B-443C-BBAC-F2836976487D}" type="parTrans" cxnId="{4F384182-8C50-4E9D-9F3C-322CFDFBE550}">
      <dgm:prSet/>
      <dgm:spPr/>
      <dgm:t>
        <a:bodyPr/>
        <a:lstStyle/>
        <a:p>
          <a:endParaRPr lang="en-US"/>
        </a:p>
      </dgm:t>
    </dgm:pt>
    <dgm:pt modelId="{1E202053-C8F1-4534-95DD-646C8A603EC2}" type="sibTrans" cxnId="{4F384182-8C50-4E9D-9F3C-322CFDFBE55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A80115E-383E-4E4A-BF33-5CEC1917D8CD}">
      <dgm:prSet phldrT="[Text]"/>
      <dgm:spPr/>
      <dgm:t>
        <a:bodyPr/>
        <a:lstStyle/>
        <a:p>
          <a:r>
            <a:rPr lang="en-US" b="0" i="0" u="none"/>
            <a:t>Specific Topic and GN</a:t>
          </a:r>
          <a:endParaRPr lang="en-US"/>
        </a:p>
      </dgm:t>
    </dgm:pt>
    <dgm:pt modelId="{A71C6CB2-6FFD-4D5C-B7E7-F535718166EE}" type="parTrans" cxnId="{888EFDF3-0C0B-4D49-8E31-33EE59A3294C}">
      <dgm:prSet/>
      <dgm:spPr/>
      <dgm:t>
        <a:bodyPr/>
        <a:lstStyle/>
        <a:p>
          <a:endParaRPr lang="en-US"/>
        </a:p>
      </dgm:t>
    </dgm:pt>
    <dgm:pt modelId="{5DF63D4A-BE04-4CB2-AC14-3DACCB7989E2}" type="sibTrans" cxnId="{888EFDF3-0C0B-4D49-8E31-33EE59A3294C}">
      <dgm:prSet/>
      <dgm:spPr/>
      <dgm:t>
        <a:bodyPr/>
        <a:lstStyle/>
        <a:p>
          <a:endParaRPr lang="en-US"/>
        </a:p>
      </dgm:t>
    </dgm:pt>
    <dgm:pt modelId="{BBAE5128-DE47-4D5E-8174-C099A660BFBD}">
      <dgm:prSet phldrT="[Text]"/>
      <dgm:spPr/>
      <dgm:t>
        <a:bodyPr/>
        <a:lstStyle/>
        <a:p>
          <a:r>
            <a:rPr lang="en-US" b="1"/>
            <a:t>[3] Country selection procedure</a:t>
          </a:r>
        </a:p>
      </dgm:t>
    </dgm:pt>
    <dgm:pt modelId="{B90948C0-0B63-4297-9308-97BE2583EF50}" type="parTrans" cxnId="{A1325080-47E3-4CAF-ACCD-818B58A8313E}">
      <dgm:prSet/>
      <dgm:spPr/>
      <dgm:t>
        <a:bodyPr/>
        <a:lstStyle/>
        <a:p>
          <a:endParaRPr lang="en-US"/>
        </a:p>
      </dgm:t>
    </dgm:pt>
    <dgm:pt modelId="{C9509365-AA5C-446C-9BDF-7733003BC929}" type="sibTrans" cxnId="{A1325080-47E3-4CAF-ACCD-818B58A8313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/>
            <a:t>3W</a:t>
          </a:r>
        </a:p>
      </dgm:t>
    </dgm:pt>
    <dgm:pt modelId="{0E2482F9-EC4C-404C-8A0D-F4543906882E}">
      <dgm:prSet phldrT="[Text]"/>
      <dgm:spPr/>
      <dgm:t>
        <a:bodyPr/>
        <a:lstStyle/>
        <a:p>
          <a:r>
            <a:rPr lang="en-US"/>
            <a:t>BA - feasibility</a:t>
          </a:r>
        </a:p>
      </dgm:t>
    </dgm:pt>
    <dgm:pt modelId="{2C14152D-7327-4A46-A16C-829E86539BE2}" type="parTrans" cxnId="{CDEBD4AA-7EF5-4121-9F91-054AD29A65B3}">
      <dgm:prSet/>
      <dgm:spPr/>
      <dgm:t>
        <a:bodyPr/>
        <a:lstStyle/>
        <a:p>
          <a:endParaRPr lang="en-US"/>
        </a:p>
      </dgm:t>
    </dgm:pt>
    <dgm:pt modelId="{98F6F06C-ED2F-49A8-AFE0-ED5BF5C47176}" type="sibTrans" cxnId="{CDEBD4AA-7EF5-4121-9F91-054AD29A65B3}">
      <dgm:prSet/>
      <dgm:spPr/>
      <dgm:t>
        <a:bodyPr/>
        <a:lstStyle/>
        <a:p>
          <a:endParaRPr lang="en-US"/>
        </a:p>
      </dgm:t>
    </dgm:pt>
    <dgm:pt modelId="{2EDBA002-16D6-4CA4-8733-26C7CCC64C51}">
      <dgm:prSet phldrT="[Text]"/>
      <dgm:spPr/>
      <dgm:t>
        <a:bodyPr/>
        <a:lstStyle/>
        <a:p>
          <a:r>
            <a:rPr lang="en-US" b="1"/>
            <a:t>[4] Response </a:t>
          </a:r>
          <a:r>
            <a:rPr lang="en-US" b="1">
              <a:solidFill>
                <a:srgbClr val="00B0F0"/>
              </a:solidFill>
            </a:rPr>
            <a:t>letter</a:t>
          </a:r>
          <a:r>
            <a:rPr lang="en-US" b="1"/>
            <a:t> (acceptance or rejection): from UNSD</a:t>
          </a:r>
        </a:p>
      </dgm:t>
    </dgm:pt>
    <dgm:pt modelId="{6555434D-E0B7-425C-9DC5-B79D229A42AE}" type="parTrans" cxnId="{D75FECDC-B3BF-4A3A-9225-6C4A905E242E}">
      <dgm:prSet/>
      <dgm:spPr/>
      <dgm:t>
        <a:bodyPr/>
        <a:lstStyle/>
        <a:p>
          <a:endParaRPr lang="en-US"/>
        </a:p>
      </dgm:t>
    </dgm:pt>
    <dgm:pt modelId="{19E1AA22-4732-4FBC-9A58-212AE4E7F0E4}" type="sibTrans" cxnId="{D75FECDC-B3BF-4A3A-9225-6C4A905E242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+2W</a:t>
          </a:r>
        </a:p>
      </dgm:t>
    </dgm:pt>
    <dgm:pt modelId="{E57B9044-85A9-4393-AE21-2711029EB3F7}">
      <dgm:prSet phldrT="[Text]"/>
      <dgm:spPr/>
      <dgm:t>
        <a:bodyPr/>
        <a:lstStyle/>
        <a:p>
          <a:r>
            <a:rPr lang="en-US"/>
            <a:t>Opening meeting proposal</a:t>
          </a:r>
        </a:p>
      </dgm:t>
    </dgm:pt>
    <dgm:pt modelId="{FAF9A6FE-94CF-41DB-9C90-BCD7DA535A20}" type="parTrans" cxnId="{65D3DA41-488F-48F5-B5CF-C608C057AED3}">
      <dgm:prSet/>
      <dgm:spPr/>
      <dgm:t>
        <a:bodyPr/>
        <a:lstStyle/>
        <a:p>
          <a:endParaRPr lang="en-US"/>
        </a:p>
      </dgm:t>
    </dgm:pt>
    <dgm:pt modelId="{3A97DB7E-E57F-43BF-BF91-8BF1844E4646}" type="sibTrans" cxnId="{65D3DA41-488F-48F5-B5CF-C608C057AED3}">
      <dgm:prSet/>
      <dgm:spPr/>
      <dgm:t>
        <a:bodyPr/>
        <a:lstStyle/>
        <a:p>
          <a:endParaRPr lang="en-US"/>
        </a:p>
      </dgm:t>
    </dgm:pt>
    <dgm:pt modelId="{B10C8321-A1BA-4A15-A1EC-293A247FD1A9}">
      <dgm:prSet phldrT="[Text]"/>
      <dgm:spPr/>
      <dgm:t>
        <a:bodyPr/>
        <a:lstStyle/>
        <a:p>
          <a:r>
            <a:rPr lang="en-US"/>
            <a:t>Country commitments acknowledgement</a:t>
          </a:r>
        </a:p>
      </dgm:t>
    </dgm:pt>
    <dgm:pt modelId="{3EE8DDA3-C023-4F87-9408-475F7455392D}" type="parTrans" cxnId="{81E97CCE-4727-4ADB-B13B-791F2C77DA74}">
      <dgm:prSet/>
      <dgm:spPr/>
      <dgm:t>
        <a:bodyPr/>
        <a:lstStyle/>
        <a:p>
          <a:endParaRPr lang="en-US"/>
        </a:p>
      </dgm:t>
    </dgm:pt>
    <dgm:pt modelId="{409C19E9-A848-4842-8D6D-DBF574C14835}" type="sibTrans" cxnId="{81E97CCE-4727-4ADB-B13B-791F2C77DA74}">
      <dgm:prSet/>
      <dgm:spPr/>
      <dgm:t>
        <a:bodyPr/>
        <a:lstStyle/>
        <a:p>
          <a:endParaRPr lang="en-US"/>
        </a:p>
      </dgm:t>
    </dgm:pt>
    <dgm:pt modelId="{DE81C48A-3B77-47CA-880C-C01CED3FFC0E}">
      <dgm:prSet/>
      <dgm:spPr/>
      <dgm:t>
        <a:bodyPr/>
        <a:lstStyle/>
        <a:p>
          <a:r>
            <a:rPr lang="en-US" b="0" i="0" u="none"/>
            <a:t>Specific Resources Committed (staff/time)</a:t>
          </a:r>
          <a:endParaRPr lang="en-US"/>
        </a:p>
      </dgm:t>
    </dgm:pt>
    <dgm:pt modelId="{B684ED9D-9FE6-4709-B4A7-85B8C6FC88F3}" type="parTrans" cxnId="{DA1A8EB3-D6A2-4543-AFD2-64904282B796}">
      <dgm:prSet/>
      <dgm:spPr/>
      <dgm:t>
        <a:bodyPr/>
        <a:lstStyle/>
        <a:p>
          <a:endParaRPr lang="en-US"/>
        </a:p>
      </dgm:t>
    </dgm:pt>
    <dgm:pt modelId="{93F3B949-945B-47FE-9FE8-8ADFB27F0008}" type="sibTrans" cxnId="{DA1A8EB3-D6A2-4543-AFD2-64904282B796}">
      <dgm:prSet/>
      <dgm:spPr/>
      <dgm:t>
        <a:bodyPr/>
        <a:lstStyle/>
        <a:p>
          <a:endParaRPr lang="en-US"/>
        </a:p>
      </dgm:t>
    </dgm:pt>
    <dgm:pt modelId="{DA6A5DC3-B85B-4EF3-9769-2F5C6B124FB2}">
      <dgm:prSet/>
      <dgm:spPr/>
      <dgm:t>
        <a:bodyPr/>
        <a:lstStyle/>
        <a:p>
          <a:r>
            <a:rPr lang="en-US" b="0" i="0" u="none"/>
            <a:t>Intended data to be used/developed</a:t>
          </a:r>
          <a:endParaRPr lang="en-US"/>
        </a:p>
      </dgm:t>
    </dgm:pt>
    <dgm:pt modelId="{BAB20F6B-FD6A-4520-98D6-33BEEC75DB4B}" type="parTrans" cxnId="{17EF4D0C-EC45-40C3-985D-60BD4DA8FFE1}">
      <dgm:prSet/>
      <dgm:spPr/>
      <dgm:t>
        <a:bodyPr/>
        <a:lstStyle/>
        <a:p>
          <a:endParaRPr lang="en-US"/>
        </a:p>
      </dgm:t>
    </dgm:pt>
    <dgm:pt modelId="{7D0F0303-9C1D-4663-B242-2F58724D85B6}" type="sibTrans" cxnId="{17EF4D0C-EC45-40C3-985D-60BD4DA8FFE1}">
      <dgm:prSet/>
      <dgm:spPr/>
      <dgm:t>
        <a:bodyPr/>
        <a:lstStyle/>
        <a:p>
          <a:endParaRPr lang="en-US"/>
        </a:p>
      </dgm:t>
    </dgm:pt>
    <dgm:pt modelId="{5F903676-1E6B-4185-A5B1-D547E56E0A91}">
      <dgm:prSet/>
      <dgm:spPr/>
      <dgm:t>
        <a:bodyPr/>
        <a:lstStyle/>
        <a:p>
          <a:r>
            <a:rPr lang="en-US" b="0" i="0" u="none"/>
            <a:t>Filled online BA </a:t>
          </a:r>
          <a:r>
            <a:rPr lang="en-US" b="1" i="0" u="none">
              <a:solidFill>
                <a:srgbClr val="00B0F0"/>
              </a:solidFill>
            </a:rPr>
            <a:t>form</a:t>
          </a:r>
          <a:endParaRPr lang="en-US" b="1">
            <a:solidFill>
              <a:srgbClr val="00B0F0"/>
            </a:solidFill>
          </a:endParaRPr>
        </a:p>
      </dgm:t>
    </dgm:pt>
    <dgm:pt modelId="{8CBFBFCB-1386-4964-A0E8-227330E9F7E0}" type="parTrans" cxnId="{19CD64DA-DBEE-4EC5-8276-5121DA66B0C3}">
      <dgm:prSet/>
      <dgm:spPr/>
      <dgm:t>
        <a:bodyPr/>
        <a:lstStyle/>
        <a:p>
          <a:endParaRPr lang="en-US"/>
        </a:p>
      </dgm:t>
    </dgm:pt>
    <dgm:pt modelId="{EE5E5521-A3AA-4261-9CA0-1CF649CC294A}" type="sibTrans" cxnId="{19CD64DA-DBEE-4EC5-8276-5121DA66B0C3}">
      <dgm:prSet/>
      <dgm:spPr/>
      <dgm:t>
        <a:bodyPr/>
        <a:lstStyle/>
        <a:p>
          <a:endParaRPr lang="en-US"/>
        </a:p>
      </dgm:t>
    </dgm:pt>
    <dgm:pt modelId="{DAD91334-20FF-47B9-8F23-B3F56E29D74F}">
      <dgm:prSet phldrT="[Text]"/>
      <dgm:spPr/>
      <dgm:t>
        <a:bodyPr/>
        <a:lstStyle/>
        <a:p>
          <a:r>
            <a:rPr lang="en-US"/>
            <a:t>AEG/ISWGNA/TTs</a:t>
          </a:r>
        </a:p>
      </dgm:t>
    </dgm:pt>
    <dgm:pt modelId="{5C17248A-920A-4CAC-8EF8-7F71708C73C6}" type="parTrans" cxnId="{9298FD34-724B-4BB4-915B-14E3CABE1EBE}">
      <dgm:prSet/>
      <dgm:spPr/>
      <dgm:t>
        <a:bodyPr/>
        <a:lstStyle/>
        <a:p>
          <a:endParaRPr lang="en-US"/>
        </a:p>
      </dgm:t>
    </dgm:pt>
    <dgm:pt modelId="{2DC85B2B-A6B9-4653-9633-0264D207D96F}" type="sibTrans" cxnId="{9298FD34-724B-4BB4-915B-14E3CABE1EBE}">
      <dgm:prSet/>
      <dgm:spPr/>
      <dgm:t>
        <a:bodyPr/>
        <a:lstStyle/>
        <a:p>
          <a:endParaRPr lang="en-US"/>
        </a:p>
      </dgm:t>
    </dgm:pt>
    <dgm:pt modelId="{9694284E-7153-461C-AF52-B6451935DF74}">
      <dgm:prSet phldrT="[Text]"/>
      <dgm:spPr/>
      <dgm:t>
        <a:bodyPr/>
        <a:lstStyle/>
        <a:p>
          <a:r>
            <a:rPr lang="en-US" i="1"/>
            <a:t>RC/UNSD seeks clearance (by email)</a:t>
          </a:r>
        </a:p>
      </dgm:t>
    </dgm:pt>
    <dgm:pt modelId="{FC9B0A02-D5C5-44AF-94E1-82B55539024E}" type="parTrans" cxnId="{A2D5BC4E-877A-4DBE-A02F-EC2E677F7F63}">
      <dgm:prSet/>
      <dgm:spPr/>
      <dgm:t>
        <a:bodyPr/>
        <a:lstStyle/>
        <a:p>
          <a:endParaRPr lang="en-US"/>
        </a:p>
      </dgm:t>
    </dgm:pt>
    <dgm:pt modelId="{E8DF5B67-4489-4D56-AE3A-0D37142DC8C6}" type="sibTrans" cxnId="{A2D5BC4E-877A-4DBE-A02F-EC2E677F7F63}">
      <dgm:prSet/>
      <dgm:spPr/>
      <dgm:t>
        <a:bodyPr/>
        <a:lstStyle/>
        <a:p>
          <a:endParaRPr lang="en-US"/>
        </a:p>
      </dgm:t>
    </dgm:pt>
    <dgm:pt modelId="{C7623F50-F555-4B74-829C-F8ED9E5538BA}">
      <dgm:prSet phldrT="[Text]"/>
      <dgm:spPr/>
      <dgm:t>
        <a:bodyPr/>
        <a:lstStyle/>
        <a:p>
          <a:r>
            <a:rPr lang="en-US"/>
            <a:t>Timeline proposal</a:t>
          </a:r>
        </a:p>
      </dgm:t>
    </dgm:pt>
    <dgm:pt modelId="{1A3CF28B-9662-4D4A-86D9-3B2BF46B9CF3}" type="parTrans" cxnId="{DBBACC1D-4364-4E5E-BF54-D89C5F181F3C}">
      <dgm:prSet/>
      <dgm:spPr/>
      <dgm:t>
        <a:bodyPr/>
        <a:lstStyle/>
        <a:p>
          <a:endParaRPr lang="en-US"/>
        </a:p>
      </dgm:t>
    </dgm:pt>
    <dgm:pt modelId="{D28DB5DD-C78B-4A68-9BC5-B2531CEC2739}" type="sibTrans" cxnId="{DBBACC1D-4364-4E5E-BF54-D89C5F181F3C}">
      <dgm:prSet/>
      <dgm:spPr/>
      <dgm:t>
        <a:bodyPr/>
        <a:lstStyle/>
        <a:p>
          <a:endParaRPr lang="en-US"/>
        </a:p>
      </dgm:t>
    </dgm:pt>
    <dgm:pt modelId="{81D3841B-4ADB-4DE8-9C55-23B1DC3A5D19}">
      <dgm:prSet phldrT="[Text]"/>
      <dgm:spPr/>
      <dgm:t>
        <a:bodyPr/>
        <a:lstStyle/>
        <a:p>
          <a:r>
            <a:rPr lang="en-US" b="1"/>
            <a:t>[5] Project definition</a:t>
          </a:r>
        </a:p>
      </dgm:t>
    </dgm:pt>
    <dgm:pt modelId="{4E805A30-F901-49AB-8E2E-29FDC5A17FD3}" type="parTrans" cxnId="{410DE835-E8CD-4131-970E-722BE31F0243}">
      <dgm:prSet/>
      <dgm:spPr/>
      <dgm:t>
        <a:bodyPr/>
        <a:lstStyle/>
        <a:p>
          <a:endParaRPr lang="en-US"/>
        </a:p>
      </dgm:t>
    </dgm:pt>
    <dgm:pt modelId="{2369D66A-63D0-4AD6-9CB4-50945A061D9C}" type="sibTrans" cxnId="{410DE835-E8CD-4131-970E-722BE31F024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5F8127F-4937-46B4-9E73-65055854E480}">
      <dgm:prSet phldrT="[Text]"/>
      <dgm:spPr/>
      <dgm:t>
        <a:bodyPr/>
        <a:lstStyle/>
        <a:p>
          <a:r>
            <a:rPr lang="en-US"/>
            <a:t>Project plan - timeline</a:t>
          </a:r>
        </a:p>
      </dgm:t>
    </dgm:pt>
    <dgm:pt modelId="{310221C2-8CC2-42C2-9D0F-FA3426103189}" type="parTrans" cxnId="{10DE4D96-9E42-4C69-B15D-3F73792B381B}">
      <dgm:prSet/>
      <dgm:spPr/>
      <dgm:t>
        <a:bodyPr/>
        <a:lstStyle/>
        <a:p>
          <a:endParaRPr lang="en-US"/>
        </a:p>
      </dgm:t>
    </dgm:pt>
    <dgm:pt modelId="{A4F5C499-F0B4-45C9-8082-0EB25F760D2F}" type="sibTrans" cxnId="{10DE4D96-9E42-4C69-B15D-3F73792B381B}">
      <dgm:prSet/>
      <dgm:spPr/>
      <dgm:t>
        <a:bodyPr/>
        <a:lstStyle/>
        <a:p>
          <a:endParaRPr lang="en-US"/>
        </a:p>
      </dgm:t>
    </dgm:pt>
    <dgm:pt modelId="{FE28B226-95B2-4399-A411-E2190090265A}">
      <dgm:prSet phldrT="[Text]"/>
      <dgm:spPr/>
      <dgm:t>
        <a:bodyPr/>
        <a:lstStyle/>
        <a:p>
          <a:r>
            <a:rPr lang="en-US"/>
            <a:t>Expert search/selection/appointment</a:t>
          </a:r>
        </a:p>
      </dgm:t>
    </dgm:pt>
    <dgm:pt modelId="{4105CB73-F0B2-4616-986C-CDAB25A5A424}" type="parTrans" cxnId="{AB8F701C-E8FE-497F-A5CA-6C610953CF71}">
      <dgm:prSet/>
      <dgm:spPr/>
      <dgm:t>
        <a:bodyPr/>
        <a:lstStyle/>
        <a:p>
          <a:endParaRPr lang="en-US"/>
        </a:p>
      </dgm:t>
    </dgm:pt>
    <dgm:pt modelId="{BAA375A0-8EB7-4CE1-847A-8D1AA6D2981E}" type="sibTrans" cxnId="{AB8F701C-E8FE-497F-A5CA-6C610953CF71}">
      <dgm:prSet/>
      <dgm:spPr/>
      <dgm:t>
        <a:bodyPr/>
        <a:lstStyle/>
        <a:p>
          <a:endParaRPr lang="en-US"/>
        </a:p>
      </dgm:t>
    </dgm:pt>
    <dgm:pt modelId="{4A9C7376-6AB2-423F-A0BD-D178377C0519}">
      <dgm:prSet phldrT="[Text]"/>
      <dgm:spPr/>
      <dgm:t>
        <a:bodyPr/>
        <a:lstStyle/>
        <a:p>
          <a:r>
            <a:rPr lang="en-US"/>
            <a:t>Launching meeting</a:t>
          </a:r>
        </a:p>
      </dgm:t>
    </dgm:pt>
    <dgm:pt modelId="{2FE11BDB-8D00-4C48-BD58-DFD241A81816}" type="parTrans" cxnId="{4E2A5BC9-CB04-4648-A62A-C3E8B87CF28C}">
      <dgm:prSet/>
      <dgm:spPr/>
      <dgm:t>
        <a:bodyPr/>
        <a:lstStyle/>
        <a:p>
          <a:endParaRPr lang="en-US"/>
        </a:p>
      </dgm:t>
    </dgm:pt>
    <dgm:pt modelId="{B5424FA4-BCDC-460C-97A5-9A8391285A6F}" type="sibTrans" cxnId="{4E2A5BC9-CB04-4648-A62A-C3E8B87CF28C}">
      <dgm:prSet/>
      <dgm:spPr/>
      <dgm:t>
        <a:bodyPr/>
        <a:lstStyle/>
        <a:p>
          <a:endParaRPr lang="en-US"/>
        </a:p>
      </dgm:t>
    </dgm:pt>
    <dgm:pt modelId="{664FCA63-5FC4-421E-B7B2-F8D0AC63B858}">
      <dgm:prSet phldrT="[Text]"/>
      <dgm:spPr/>
      <dgm:t>
        <a:bodyPr/>
        <a:lstStyle/>
        <a:p>
          <a:r>
            <a:rPr lang="en-US" b="1"/>
            <a:t>[6] Mission </a:t>
          </a:r>
          <a:r>
            <a:rPr lang="en-US" b="1">
              <a:solidFill>
                <a:srgbClr val="00B0F0"/>
              </a:solidFill>
            </a:rPr>
            <a:t>reporting</a:t>
          </a:r>
        </a:p>
      </dgm:t>
    </dgm:pt>
    <dgm:pt modelId="{F5BB22E8-D49E-4262-A8E8-D162CF5736B0}" type="parTrans" cxnId="{95C7008C-6186-4514-A3F8-8C9348F9A500}">
      <dgm:prSet/>
      <dgm:spPr/>
      <dgm:t>
        <a:bodyPr/>
        <a:lstStyle/>
        <a:p>
          <a:endParaRPr lang="en-US"/>
        </a:p>
      </dgm:t>
    </dgm:pt>
    <dgm:pt modelId="{AB9DAA25-F3E0-4143-96BB-29B006C41D62}" type="sibTrans" cxnId="{95C7008C-6186-4514-A3F8-8C9348F9A50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8573CDB-C2F6-4A1B-ADEB-9A5B5086FA6E}">
      <dgm:prSet phldrT="[Text]"/>
      <dgm:spPr/>
      <dgm:t>
        <a:bodyPr/>
        <a:lstStyle/>
        <a:p>
          <a:r>
            <a:rPr lang="en-US"/>
            <a:t>Implementation</a:t>
          </a:r>
        </a:p>
      </dgm:t>
    </dgm:pt>
    <dgm:pt modelId="{0F819D92-ABFF-4C44-BAC0-1D20FB314F8C}" type="parTrans" cxnId="{9C65E980-C430-45C8-B90E-1A49C5F0AD63}">
      <dgm:prSet/>
      <dgm:spPr/>
      <dgm:t>
        <a:bodyPr/>
        <a:lstStyle/>
        <a:p>
          <a:endParaRPr lang="en-US"/>
        </a:p>
      </dgm:t>
    </dgm:pt>
    <dgm:pt modelId="{97917EF0-42F5-439C-9848-CA6BD139ACF2}" type="sibTrans" cxnId="{9C65E980-C430-45C8-B90E-1A49C5F0AD63}">
      <dgm:prSet/>
      <dgm:spPr/>
      <dgm:t>
        <a:bodyPr/>
        <a:lstStyle/>
        <a:p>
          <a:endParaRPr lang="en-US"/>
        </a:p>
      </dgm:t>
    </dgm:pt>
    <dgm:pt modelId="{13E39207-7BB6-4C47-9701-DA233F132D9C}">
      <dgm:prSet phldrT="[Text]"/>
      <dgm:spPr/>
      <dgm:t>
        <a:bodyPr/>
        <a:lstStyle/>
        <a:p>
          <a:r>
            <a:rPr lang="en-US"/>
            <a:t>Results</a:t>
          </a:r>
        </a:p>
      </dgm:t>
    </dgm:pt>
    <dgm:pt modelId="{47536570-4D24-49D6-9964-6E254400EC89}" type="parTrans" cxnId="{B1CE02C8-28E6-4016-941A-BA0595BFF5E9}">
      <dgm:prSet/>
      <dgm:spPr/>
      <dgm:t>
        <a:bodyPr/>
        <a:lstStyle/>
        <a:p>
          <a:endParaRPr lang="en-US"/>
        </a:p>
      </dgm:t>
    </dgm:pt>
    <dgm:pt modelId="{A33087D0-F8B8-4820-8CB7-743DFC3216BD}" type="sibTrans" cxnId="{B1CE02C8-28E6-4016-941A-BA0595BFF5E9}">
      <dgm:prSet/>
      <dgm:spPr/>
      <dgm:t>
        <a:bodyPr/>
        <a:lstStyle/>
        <a:p>
          <a:endParaRPr lang="en-US"/>
        </a:p>
      </dgm:t>
    </dgm:pt>
    <dgm:pt modelId="{A18D63FA-EABC-41AA-9DEF-4FA058273EAD}">
      <dgm:prSet phldrT="[Text]"/>
      <dgm:spPr/>
      <dgm:t>
        <a:bodyPr/>
        <a:lstStyle/>
        <a:p>
          <a:r>
            <a:rPr lang="en-US"/>
            <a:t>Feedback</a:t>
          </a:r>
        </a:p>
      </dgm:t>
    </dgm:pt>
    <dgm:pt modelId="{72F572EB-41E3-4186-ABCB-4892DFD4B02E}" type="parTrans" cxnId="{997A4E2E-C687-4331-93B1-3E9178762632}">
      <dgm:prSet/>
      <dgm:spPr/>
      <dgm:t>
        <a:bodyPr/>
        <a:lstStyle/>
        <a:p>
          <a:endParaRPr lang="en-US"/>
        </a:p>
      </dgm:t>
    </dgm:pt>
    <dgm:pt modelId="{3CEB2E3F-313B-4DFE-A607-99FBB1FB4286}" type="sibTrans" cxnId="{997A4E2E-C687-4331-93B1-3E9178762632}">
      <dgm:prSet/>
      <dgm:spPr/>
      <dgm:t>
        <a:bodyPr/>
        <a:lstStyle/>
        <a:p>
          <a:endParaRPr lang="en-US"/>
        </a:p>
      </dgm:t>
    </dgm:pt>
    <dgm:pt modelId="{785A4722-F770-40ED-B76C-4B46B231396D}">
      <dgm:prSet phldrT="[Text]"/>
      <dgm:spPr/>
      <dgm:t>
        <a:bodyPr/>
        <a:lstStyle/>
        <a:p>
          <a:r>
            <a:rPr lang="en-US" b="1"/>
            <a:t>[7] Database – analytical outputs</a:t>
          </a:r>
        </a:p>
      </dgm:t>
    </dgm:pt>
    <dgm:pt modelId="{717AFAE9-A8A6-4717-80B3-E73B96B86062}" type="parTrans" cxnId="{8A6736BF-2C63-48E6-A182-A64452F8A134}">
      <dgm:prSet/>
      <dgm:spPr/>
      <dgm:t>
        <a:bodyPr/>
        <a:lstStyle/>
        <a:p>
          <a:endParaRPr lang="en-US"/>
        </a:p>
      </dgm:t>
    </dgm:pt>
    <dgm:pt modelId="{CB7A0CFE-4DDC-4A6F-B84F-29299C3C51DA}" type="sibTrans" cxnId="{8A6736BF-2C63-48E6-A182-A64452F8A134}">
      <dgm:prSet/>
      <dgm:spPr/>
      <dgm:t>
        <a:bodyPr/>
        <a:lstStyle/>
        <a:p>
          <a:endParaRPr lang="en-US"/>
        </a:p>
      </dgm:t>
    </dgm:pt>
    <dgm:pt modelId="{D4559F03-E165-4446-B0D2-951B29EBCBA3}">
      <dgm:prSet phldrT="[Text]"/>
      <dgm:spPr/>
      <dgm:t>
        <a:bodyPr/>
        <a:lstStyle/>
        <a:p>
          <a:endParaRPr lang="en-US"/>
        </a:p>
      </dgm:t>
    </dgm:pt>
    <dgm:pt modelId="{C0D36260-EDDC-4B32-9265-460D1EDD40DF}" type="parTrans" cxnId="{4F98B0F7-F92A-4FCF-973A-C68B7EEB348A}">
      <dgm:prSet/>
      <dgm:spPr/>
      <dgm:t>
        <a:bodyPr/>
        <a:lstStyle/>
        <a:p>
          <a:endParaRPr lang="en-US"/>
        </a:p>
      </dgm:t>
    </dgm:pt>
    <dgm:pt modelId="{898B710A-7D4A-4094-86E7-3421B98C8564}" type="sibTrans" cxnId="{4F98B0F7-F92A-4FCF-973A-C68B7EEB348A}">
      <dgm:prSet/>
      <dgm:spPr/>
      <dgm:t>
        <a:bodyPr/>
        <a:lstStyle/>
        <a:p>
          <a:endParaRPr lang="en-US"/>
        </a:p>
      </dgm:t>
    </dgm:pt>
    <dgm:pt modelId="{81638D9C-60BE-44A3-8B8F-FC87E6F6B3E1}">
      <dgm:prSet phldrT="[Text]"/>
      <dgm:spPr/>
      <dgm:t>
        <a:bodyPr/>
        <a:lstStyle/>
        <a:p>
          <a:r>
            <a:rPr lang="en-US" i="1"/>
            <a:t>Reasons for the rejection (if)</a:t>
          </a:r>
        </a:p>
      </dgm:t>
    </dgm:pt>
    <dgm:pt modelId="{0DC8ED72-955E-4796-B0FB-B47B9D66CDFF}" type="parTrans" cxnId="{840DDE59-297D-48E6-8B8B-0542B0FE5433}">
      <dgm:prSet/>
      <dgm:spPr/>
      <dgm:t>
        <a:bodyPr/>
        <a:lstStyle/>
        <a:p>
          <a:endParaRPr lang="en-US"/>
        </a:p>
      </dgm:t>
    </dgm:pt>
    <dgm:pt modelId="{F404373C-3307-491A-B8E5-FF6FFEA952F0}" type="sibTrans" cxnId="{840DDE59-297D-48E6-8B8B-0542B0FE5433}">
      <dgm:prSet/>
      <dgm:spPr/>
      <dgm:t>
        <a:bodyPr/>
        <a:lstStyle/>
        <a:p>
          <a:endParaRPr lang="en-US"/>
        </a:p>
      </dgm:t>
    </dgm:pt>
    <dgm:pt modelId="{4C44AB1B-B174-44EE-B0D4-CEA062CCD631}">
      <dgm:prSet phldrT="[Text]"/>
      <dgm:spPr/>
      <dgm:t>
        <a:bodyPr/>
        <a:lstStyle/>
        <a:p>
          <a:endParaRPr lang="en-US"/>
        </a:p>
      </dgm:t>
    </dgm:pt>
    <dgm:pt modelId="{2F6ECE73-5102-4DBE-A908-36747790724F}" type="parTrans" cxnId="{F0D72E9C-CC04-4752-9B7A-48DD9A95C593}">
      <dgm:prSet/>
      <dgm:spPr/>
      <dgm:t>
        <a:bodyPr/>
        <a:lstStyle/>
        <a:p>
          <a:endParaRPr lang="en-US"/>
        </a:p>
      </dgm:t>
    </dgm:pt>
    <dgm:pt modelId="{E58938CC-C741-4D2E-8134-DFD540BC1E7B}" type="sibTrans" cxnId="{F0D72E9C-CC04-4752-9B7A-48DD9A95C593}">
      <dgm:prSet/>
      <dgm:spPr/>
      <dgm:t>
        <a:bodyPr/>
        <a:lstStyle/>
        <a:p>
          <a:endParaRPr lang="en-US"/>
        </a:p>
      </dgm:t>
    </dgm:pt>
    <dgm:pt modelId="{41F5D501-27CE-4039-B849-30FC2926AFA7}">
      <dgm:prSet phldrT="[Text]"/>
      <dgm:spPr/>
      <dgm:t>
        <a:bodyPr/>
        <a:lstStyle/>
        <a:p>
          <a:r>
            <a:rPr lang="en-US" b="1"/>
            <a:t>[1] </a:t>
          </a:r>
          <a:r>
            <a:rPr lang="en-US" b="1">
              <a:solidFill>
                <a:schemeClr val="accent2">
                  <a:lumMod val="40000"/>
                  <a:lumOff val="60000"/>
                </a:schemeClr>
              </a:solidFill>
            </a:rPr>
            <a:t>Kick-off letter</a:t>
          </a:r>
          <a:r>
            <a:rPr lang="en-US" b="1"/>
            <a:t>, followed by </a:t>
          </a:r>
          <a:r>
            <a:rPr lang="en-US" b="1">
              <a:solidFill>
                <a:schemeClr val="accent2">
                  <a:lumMod val="40000"/>
                  <a:lumOff val="60000"/>
                </a:schemeClr>
              </a:solidFill>
            </a:rPr>
            <a:t>standard request letters</a:t>
          </a:r>
          <a:r>
            <a:rPr lang="en-US" b="1"/>
            <a:t> with GNs subject to experimentation (Batches)</a:t>
          </a:r>
        </a:p>
      </dgm:t>
    </dgm:pt>
    <dgm:pt modelId="{8E05BEAB-F18A-49D6-BD75-486DEAEAB388}" type="parTrans" cxnId="{DB28D2B4-0B30-4051-B351-F555EC552F78}">
      <dgm:prSet/>
      <dgm:spPr/>
      <dgm:t>
        <a:bodyPr/>
        <a:lstStyle/>
        <a:p>
          <a:endParaRPr lang="en-US"/>
        </a:p>
      </dgm:t>
    </dgm:pt>
    <dgm:pt modelId="{E09850BA-9B0E-47E9-8528-02EF7C8FA056}" type="sibTrans" cxnId="{DB28D2B4-0B30-4051-B351-F555EC552F7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9045081-D4A9-4F53-A59D-35FC79744506}" type="pres">
      <dgm:prSet presAssocID="{537F23BD-9B8B-44B8-9C51-80F0BCD843E0}" presName="diagram" presStyleCnt="0">
        <dgm:presLayoutVars>
          <dgm:dir/>
          <dgm:resizeHandles val="exact"/>
        </dgm:presLayoutVars>
      </dgm:prSet>
      <dgm:spPr/>
    </dgm:pt>
    <dgm:pt modelId="{92458BED-3CB6-479B-B519-DF1CB9978374}" type="pres">
      <dgm:prSet presAssocID="{41F5D501-27CE-4039-B849-30FC2926AFA7}" presName="node" presStyleLbl="node1" presStyleIdx="0" presStyleCnt="7" custLinFactNeighborX="-729">
        <dgm:presLayoutVars>
          <dgm:bulletEnabled val="1"/>
        </dgm:presLayoutVars>
      </dgm:prSet>
      <dgm:spPr/>
    </dgm:pt>
    <dgm:pt modelId="{160A731E-1EF8-4F85-A987-764A63795792}" type="pres">
      <dgm:prSet presAssocID="{E09850BA-9B0E-47E9-8528-02EF7C8FA056}" presName="sibTrans" presStyleLbl="sibTrans2D1" presStyleIdx="0" presStyleCnt="6"/>
      <dgm:spPr/>
    </dgm:pt>
    <dgm:pt modelId="{08BB795A-B9D4-4274-B94D-1B4B9535DD1B}" type="pres">
      <dgm:prSet presAssocID="{E09850BA-9B0E-47E9-8528-02EF7C8FA056}" presName="connectorText" presStyleLbl="sibTrans2D1" presStyleIdx="0" presStyleCnt="6"/>
      <dgm:spPr/>
    </dgm:pt>
    <dgm:pt modelId="{45C8C7D6-03A0-40CC-A5FA-FBC74C404BB3}" type="pres">
      <dgm:prSet presAssocID="{06BE9712-15EE-4E70-A6E8-2DE40B5A5DF3}" presName="node" presStyleLbl="node1" presStyleIdx="1" presStyleCnt="7">
        <dgm:presLayoutVars>
          <dgm:bulletEnabled val="1"/>
        </dgm:presLayoutVars>
      </dgm:prSet>
      <dgm:spPr/>
    </dgm:pt>
    <dgm:pt modelId="{3046A340-ED65-438E-9FFA-5FCF6B07B1CE}" type="pres">
      <dgm:prSet presAssocID="{1E202053-C8F1-4534-95DD-646C8A603EC2}" presName="sibTrans" presStyleLbl="sibTrans2D1" presStyleIdx="1" presStyleCnt="6"/>
      <dgm:spPr/>
    </dgm:pt>
    <dgm:pt modelId="{5A8AABE2-C474-4C8E-9EF1-87DB32C23742}" type="pres">
      <dgm:prSet presAssocID="{1E202053-C8F1-4534-95DD-646C8A603EC2}" presName="connectorText" presStyleLbl="sibTrans2D1" presStyleIdx="1" presStyleCnt="6"/>
      <dgm:spPr/>
    </dgm:pt>
    <dgm:pt modelId="{AB632A6E-647C-4A25-8A6D-015C1E7281EC}" type="pres">
      <dgm:prSet presAssocID="{BBAE5128-DE47-4D5E-8174-C099A660BFBD}" presName="node" presStyleLbl="node1" presStyleIdx="2" presStyleCnt="7">
        <dgm:presLayoutVars>
          <dgm:bulletEnabled val="1"/>
        </dgm:presLayoutVars>
      </dgm:prSet>
      <dgm:spPr/>
    </dgm:pt>
    <dgm:pt modelId="{1118E2BE-25B6-49FE-8A11-FFE9FB6151E8}" type="pres">
      <dgm:prSet presAssocID="{C9509365-AA5C-446C-9BDF-7733003BC929}" presName="sibTrans" presStyleLbl="sibTrans2D1" presStyleIdx="2" presStyleCnt="6"/>
      <dgm:spPr/>
    </dgm:pt>
    <dgm:pt modelId="{BCB9BABC-CB81-4594-8204-F71242643B62}" type="pres">
      <dgm:prSet presAssocID="{C9509365-AA5C-446C-9BDF-7733003BC929}" presName="connectorText" presStyleLbl="sibTrans2D1" presStyleIdx="2" presStyleCnt="6"/>
      <dgm:spPr/>
    </dgm:pt>
    <dgm:pt modelId="{ACDB33BC-2539-437F-BA2D-3D50254AB075}" type="pres">
      <dgm:prSet presAssocID="{2EDBA002-16D6-4CA4-8733-26C7CCC64C51}" presName="node" presStyleLbl="node1" presStyleIdx="3" presStyleCnt="7">
        <dgm:presLayoutVars>
          <dgm:bulletEnabled val="1"/>
        </dgm:presLayoutVars>
      </dgm:prSet>
      <dgm:spPr/>
    </dgm:pt>
    <dgm:pt modelId="{E89BDAA7-DF19-4C0E-B8C1-24322BDE4365}" type="pres">
      <dgm:prSet presAssocID="{19E1AA22-4732-4FBC-9A58-212AE4E7F0E4}" presName="sibTrans" presStyleLbl="sibTrans2D1" presStyleIdx="3" presStyleCnt="6"/>
      <dgm:spPr/>
    </dgm:pt>
    <dgm:pt modelId="{26CC94F3-B8F2-4B8F-BD74-1C8908DC32BC}" type="pres">
      <dgm:prSet presAssocID="{19E1AA22-4732-4FBC-9A58-212AE4E7F0E4}" presName="connectorText" presStyleLbl="sibTrans2D1" presStyleIdx="3" presStyleCnt="6"/>
      <dgm:spPr/>
    </dgm:pt>
    <dgm:pt modelId="{E8CEE9F0-E25B-4677-AA77-DFBE1A5A16E1}" type="pres">
      <dgm:prSet presAssocID="{81D3841B-4ADB-4DE8-9C55-23B1DC3A5D19}" presName="node" presStyleLbl="node1" presStyleIdx="4" presStyleCnt="7">
        <dgm:presLayoutVars>
          <dgm:bulletEnabled val="1"/>
        </dgm:presLayoutVars>
      </dgm:prSet>
      <dgm:spPr/>
    </dgm:pt>
    <dgm:pt modelId="{9E0C2D96-9B63-433F-B549-2A66A75D81C6}" type="pres">
      <dgm:prSet presAssocID="{2369D66A-63D0-4AD6-9CB4-50945A061D9C}" presName="sibTrans" presStyleLbl="sibTrans2D1" presStyleIdx="4" presStyleCnt="6"/>
      <dgm:spPr/>
    </dgm:pt>
    <dgm:pt modelId="{EAEB0983-5BCB-4FEB-802D-C249633CC113}" type="pres">
      <dgm:prSet presAssocID="{2369D66A-63D0-4AD6-9CB4-50945A061D9C}" presName="connectorText" presStyleLbl="sibTrans2D1" presStyleIdx="4" presStyleCnt="6"/>
      <dgm:spPr/>
    </dgm:pt>
    <dgm:pt modelId="{3D1DE8A4-2D8E-4A9C-8447-B7CF92596CAA}" type="pres">
      <dgm:prSet presAssocID="{664FCA63-5FC4-421E-B7B2-F8D0AC63B858}" presName="node" presStyleLbl="node1" presStyleIdx="5" presStyleCnt="7">
        <dgm:presLayoutVars>
          <dgm:bulletEnabled val="1"/>
        </dgm:presLayoutVars>
      </dgm:prSet>
      <dgm:spPr/>
    </dgm:pt>
    <dgm:pt modelId="{A32F0EC8-B692-4A0F-9F9D-38948645B980}" type="pres">
      <dgm:prSet presAssocID="{AB9DAA25-F3E0-4143-96BB-29B006C41D62}" presName="sibTrans" presStyleLbl="sibTrans2D1" presStyleIdx="5" presStyleCnt="6"/>
      <dgm:spPr/>
    </dgm:pt>
    <dgm:pt modelId="{E2B42C9A-6686-4B16-94D4-B68DC7A9A9EA}" type="pres">
      <dgm:prSet presAssocID="{AB9DAA25-F3E0-4143-96BB-29B006C41D62}" presName="connectorText" presStyleLbl="sibTrans2D1" presStyleIdx="5" presStyleCnt="6"/>
      <dgm:spPr/>
    </dgm:pt>
    <dgm:pt modelId="{75304325-9A7F-4BD1-9849-4FDE4031DFDE}" type="pres">
      <dgm:prSet presAssocID="{785A4722-F770-40ED-B76C-4B46B231396D}" presName="node" presStyleLbl="node1" presStyleIdx="6" presStyleCnt="7">
        <dgm:presLayoutVars>
          <dgm:bulletEnabled val="1"/>
        </dgm:presLayoutVars>
      </dgm:prSet>
      <dgm:spPr/>
    </dgm:pt>
  </dgm:ptLst>
  <dgm:cxnLst>
    <dgm:cxn modelId="{C824A306-2FB2-486C-963A-F55E11CE2896}" type="presOf" srcId="{E57B9044-85A9-4393-AE21-2711029EB3F7}" destId="{ACDB33BC-2539-437F-BA2D-3D50254AB075}" srcOrd="0" destOrd="1" presId="urn:microsoft.com/office/officeart/2005/8/layout/process5"/>
    <dgm:cxn modelId="{17EF4D0C-EC45-40C3-985D-60BD4DA8FFE1}" srcId="{06BE9712-15EE-4E70-A6E8-2DE40B5A5DF3}" destId="{DA6A5DC3-B85B-4EF3-9769-2F5C6B124FB2}" srcOrd="2" destOrd="0" parTransId="{BAB20F6B-FD6A-4520-98D6-33BEEC75DB4B}" sibTransId="{7D0F0303-9C1D-4663-B242-2F58724D85B6}"/>
    <dgm:cxn modelId="{F1595918-A713-4236-837D-2115DCD84EEB}" type="presOf" srcId="{DE81C48A-3B77-47CA-880C-C01CED3FFC0E}" destId="{45C8C7D6-03A0-40CC-A5FA-FBC74C404BB3}" srcOrd="0" destOrd="2" presId="urn:microsoft.com/office/officeart/2005/8/layout/process5"/>
    <dgm:cxn modelId="{AB8F701C-E8FE-497F-A5CA-6C610953CF71}" srcId="{81D3841B-4ADB-4DE8-9C55-23B1DC3A5D19}" destId="{FE28B226-95B2-4399-A411-E2190090265A}" srcOrd="2" destOrd="0" parTransId="{4105CB73-F0B2-4616-986C-CDAB25A5A424}" sibTransId="{BAA375A0-8EB7-4CE1-847A-8D1AA6D2981E}"/>
    <dgm:cxn modelId="{C6B28D1C-8248-49DD-AE3D-B644BF72612C}" type="presOf" srcId="{C7623F50-F555-4B74-829C-F8ED9E5538BA}" destId="{ACDB33BC-2539-437F-BA2D-3D50254AB075}" srcOrd="0" destOrd="3" presId="urn:microsoft.com/office/officeart/2005/8/layout/process5"/>
    <dgm:cxn modelId="{4820C21D-DF95-4FFD-8B9A-90848F02F710}" type="presOf" srcId="{06BE9712-15EE-4E70-A6E8-2DE40B5A5DF3}" destId="{45C8C7D6-03A0-40CC-A5FA-FBC74C404BB3}" srcOrd="0" destOrd="0" presId="urn:microsoft.com/office/officeart/2005/8/layout/process5"/>
    <dgm:cxn modelId="{DBBACC1D-4364-4E5E-BF54-D89C5F181F3C}" srcId="{2EDBA002-16D6-4CA4-8733-26C7CCC64C51}" destId="{C7623F50-F555-4B74-829C-F8ED9E5538BA}" srcOrd="2" destOrd="0" parTransId="{1A3CF28B-9662-4D4A-86D9-3B2BF46B9CF3}" sibTransId="{D28DB5DD-C78B-4A68-9BC5-B2531CEC2739}"/>
    <dgm:cxn modelId="{D741CB2B-A032-499F-9E56-B548ADF1E71C}" type="presOf" srcId="{2369D66A-63D0-4AD6-9CB4-50945A061D9C}" destId="{EAEB0983-5BCB-4FEB-802D-C249633CC113}" srcOrd="1" destOrd="0" presId="urn:microsoft.com/office/officeart/2005/8/layout/process5"/>
    <dgm:cxn modelId="{997A4E2E-C687-4331-93B1-3E9178762632}" srcId="{664FCA63-5FC4-421E-B7B2-F8D0AC63B858}" destId="{A18D63FA-EABC-41AA-9DEF-4FA058273EAD}" srcOrd="2" destOrd="0" parTransId="{72F572EB-41E3-4186-ABCB-4892DFD4B02E}" sibTransId="{3CEB2E3F-313B-4DFE-A607-99FBB1FB4286}"/>
    <dgm:cxn modelId="{9298FD34-724B-4BB4-915B-14E3CABE1EBE}" srcId="{BBAE5128-DE47-4D5E-8174-C099A660BFBD}" destId="{DAD91334-20FF-47B9-8F23-B3F56E29D74F}" srcOrd="1" destOrd="0" parTransId="{5C17248A-920A-4CAC-8EF8-7F71708C73C6}" sibTransId="{2DC85B2B-A6B9-4653-9633-0264D207D96F}"/>
    <dgm:cxn modelId="{410DE835-E8CD-4131-970E-722BE31F0243}" srcId="{537F23BD-9B8B-44B8-9C51-80F0BCD843E0}" destId="{81D3841B-4ADB-4DE8-9C55-23B1DC3A5D19}" srcOrd="4" destOrd="0" parTransId="{4E805A30-F901-49AB-8E2E-29FDC5A17FD3}" sibTransId="{2369D66A-63D0-4AD6-9CB4-50945A061D9C}"/>
    <dgm:cxn modelId="{651E0D36-6630-49C6-9EA0-FAA039B4377D}" type="presOf" srcId="{A18D63FA-EABC-41AA-9DEF-4FA058273EAD}" destId="{3D1DE8A4-2D8E-4A9C-8447-B7CF92596CAA}" srcOrd="0" destOrd="3" presId="urn:microsoft.com/office/officeart/2005/8/layout/process5"/>
    <dgm:cxn modelId="{95722638-5DF0-425C-9394-0886EDAA32D3}" type="presOf" srcId="{C9509365-AA5C-446C-9BDF-7733003BC929}" destId="{1118E2BE-25B6-49FE-8A11-FFE9FB6151E8}" srcOrd="0" destOrd="0" presId="urn:microsoft.com/office/officeart/2005/8/layout/process5"/>
    <dgm:cxn modelId="{4747893D-C0FC-437E-A8CF-B5C68B75ABE0}" type="presOf" srcId="{B10C8321-A1BA-4A15-A1EC-293A247FD1A9}" destId="{ACDB33BC-2539-437F-BA2D-3D50254AB075}" srcOrd="0" destOrd="2" presId="urn:microsoft.com/office/officeart/2005/8/layout/process5"/>
    <dgm:cxn modelId="{4A18BE5D-882D-4C7C-8CD8-051C7E1B066C}" type="presOf" srcId="{58573CDB-C2F6-4A1B-ADEB-9A5B5086FA6E}" destId="{3D1DE8A4-2D8E-4A9C-8447-B7CF92596CAA}" srcOrd="0" destOrd="1" presId="urn:microsoft.com/office/officeart/2005/8/layout/process5"/>
    <dgm:cxn modelId="{DCE03D5F-11E5-4CB3-9415-CD1D82D39863}" type="presOf" srcId="{1E202053-C8F1-4534-95DD-646C8A603EC2}" destId="{3046A340-ED65-438E-9FFA-5FCF6B07B1CE}" srcOrd="0" destOrd="0" presId="urn:microsoft.com/office/officeart/2005/8/layout/process5"/>
    <dgm:cxn modelId="{65D3DA41-488F-48F5-B5CF-C608C057AED3}" srcId="{2EDBA002-16D6-4CA4-8733-26C7CCC64C51}" destId="{E57B9044-85A9-4393-AE21-2711029EB3F7}" srcOrd="0" destOrd="0" parTransId="{FAF9A6FE-94CF-41DB-9C90-BCD7DA535A20}" sibTransId="{3A97DB7E-E57F-43BF-BF91-8BF1844E4646}"/>
    <dgm:cxn modelId="{2347F162-0159-4CEC-8F68-985EADDC9877}" type="presOf" srcId="{C9509365-AA5C-446C-9BDF-7733003BC929}" destId="{BCB9BABC-CB81-4594-8204-F71242643B62}" srcOrd="1" destOrd="0" presId="urn:microsoft.com/office/officeart/2005/8/layout/process5"/>
    <dgm:cxn modelId="{3676EE64-96A9-42AE-91F9-3504209CDD8D}" type="presOf" srcId="{19E1AA22-4732-4FBC-9A58-212AE4E7F0E4}" destId="{26CC94F3-B8F2-4B8F-BD74-1C8908DC32BC}" srcOrd="1" destOrd="0" presId="urn:microsoft.com/office/officeart/2005/8/layout/process5"/>
    <dgm:cxn modelId="{A8498065-1745-4C19-B28E-BFDDC7433773}" type="presOf" srcId="{4C44AB1B-B174-44EE-B0D4-CEA062CCD631}" destId="{ACDB33BC-2539-437F-BA2D-3D50254AB075}" srcOrd="0" destOrd="4" presId="urn:microsoft.com/office/officeart/2005/8/layout/process5"/>
    <dgm:cxn modelId="{C0E58847-69FA-48F1-9AD5-3F9BDAA1AA24}" type="presOf" srcId="{E09850BA-9B0E-47E9-8528-02EF7C8FA056}" destId="{160A731E-1EF8-4F85-A987-764A63795792}" srcOrd="0" destOrd="0" presId="urn:microsoft.com/office/officeart/2005/8/layout/process5"/>
    <dgm:cxn modelId="{9DA5A148-530C-4108-9432-389639F712F7}" type="presOf" srcId="{13E39207-7BB6-4C47-9701-DA233F132D9C}" destId="{3D1DE8A4-2D8E-4A9C-8447-B7CF92596CAA}" srcOrd="0" destOrd="2" presId="urn:microsoft.com/office/officeart/2005/8/layout/process5"/>
    <dgm:cxn modelId="{29CA0F6B-0C78-481A-B5E2-F4B486AC341C}" type="presOf" srcId="{D4559F03-E165-4446-B0D2-951B29EBCBA3}" destId="{AB632A6E-647C-4A25-8A6D-015C1E7281EC}" srcOrd="0" destOrd="3" presId="urn:microsoft.com/office/officeart/2005/8/layout/process5"/>
    <dgm:cxn modelId="{A2D5BC4E-877A-4DBE-A02F-EC2E677F7F63}" srcId="{BBAE5128-DE47-4D5E-8174-C099A660BFBD}" destId="{9694284E-7153-461C-AF52-B6451935DF74}" srcOrd="3" destOrd="0" parTransId="{FC9B0A02-D5C5-44AF-94E1-82B55539024E}" sibTransId="{E8DF5B67-4489-4D56-AE3A-0D37142DC8C6}"/>
    <dgm:cxn modelId="{A8A20F72-E2DD-49A6-93C9-4D4E94BAC1D5}" type="presOf" srcId="{AB9DAA25-F3E0-4143-96BB-29B006C41D62}" destId="{E2B42C9A-6686-4B16-94D4-B68DC7A9A9EA}" srcOrd="1" destOrd="0" presId="urn:microsoft.com/office/officeart/2005/8/layout/process5"/>
    <dgm:cxn modelId="{9DFB7772-A1C6-47B1-9C77-3C32D06CE660}" type="presOf" srcId="{2A80115E-383E-4E4A-BF33-5CEC1917D8CD}" destId="{45C8C7D6-03A0-40CC-A5FA-FBC74C404BB3}" srcOrd="0" destOrd="1" presId="urn:microsoft.com/office/officeart/2005/8/layout/process5"/>
    <dgm:cxn modelId="{EE7F8D72-7260-4616-9D00-9A777EDCAAE1}" type="presOf" srcId="{2EDBA002-16D6-4CA4-8733-26C7CCC64C51}" destId="{ACDB33BC-2539-437F-BA2D-3D50254AB075}" srcOrd="0" destOrd="0" presId="urn:microsoft.com/office/officeart/2005/8/layout/process5"/>
    <dgm:cxn modelId="{840DDE59-297D-48E6-8B8B-0542B0FE5433}" srcId="{2EDBA002-16D6-4CA4-8733-26C7CCC64C51}" destId="{81638D9C-60BE-44A3-8B8F-FC87E6F6B3E1}" srcOrd="4" destOrd="0" parTransId="{0DC8ED72-955E-4796-B0FB-B47B9D66CDFF}" sibTransId="{F404373C-3307-491A-B8E5-FF6FFEA952F0}"/>
    <dgm:cxn modelId="{A1325080-47E3-4CAF-ACCD-818B58A8313E}" srcId="{537F23BD-9B8B-44B8-9C51-80F0BCD843E0}" destId="{BBAE5128-DE47-4D5E-8174-C099A660BFBD}" srcOrd="2" destOrd="0" parTransId="{B90948C0-0B63-4297-9308-97BE2583EF50}" sibTransId="{C9509365-AA5C-446C-9BDF-7733003BC929}"/>
    <dgm:cxn modelId="{9C65E980-C430-45C8-B90E-1A49C5F0AD63}" srcId="{664FCA63-5FC4-421E-B7B2-F8D0AC63B858}" destId="{58573CDB-C2F6-4A1B-ADEB-9A5B5086FA6E}" srcOrd="0" destOrd="0" parTransId="{0F819D92-ABFF-4C44-BAC0-1D20FB314F8C}" sibTransId="{97917EF0-42F5-439C-9848-CA6BD139ACF2}"/>
    <dgm:cxn modelId="{4F384182-8C50-4E9D-9F3C-322CFDFBE550}" srcId="{537F23BD-9B8B-44B8-9C51-80F0BCD843E0}" destId="{06BE9712-15EE-4E70-A6E8-2DE40B5A5DF3}" srcOrd="1" destOrd="0" parTransId="{CF70BB79-5B1B-443C-BBAC-F2836976487D}" sibTransId="{1E202053-C8F1-4534-95DD-646C8A603EC2}"/>
    <dgm:cxn modelId="{95C7008C-6186-4514-A3F8-8C9348F9A500}" srcId="{537F23BD-9B8B-44B8-9C51-80F0BCD843E0}" destId="{664FCA63-5FC4-421E-B7B2-F8D0AC63B858}" srcOrd="5" destOrd="0" parTransId="{F5BB22E8-D49E-4262-A8E8-D162CF5736B0}" sibTransId="{AB9DAA25-F3E0-4143-96BB-29B006C41D62}"/>
    <dgm:cxn modelId="{10DE4D96-9E42-4C69-B15D-3F73792B381B}" srcId="{81D3841B-4ADB-4DE8-9C55-23B1DC3A5D19}" destId="{35F8127F-4937-46B4-9E73-65055854E480}" srcOrd="1" destOrd="0" parTransId="{310221C2-8CC2-42C2-9D0F-FA3426103189}" sibTransId="{A4F5C499-F0B4-45C9-8082-0EB25F760D2F}"/>
    <dgm:cxn modelId="{BEF9E198-6826-4C7B-80DA-4BD8347ACDB1}" type="presOf" srcId="{AB9DAA25-F3E0-4143-96BB-29B006C41D62}" destId="{A32F0EC8-B692-4A0F-9F9D-38948645B980}" srcOrd="0" destOrd="0" presId="urn:microsoft.com/office/officeart/2005/8/layout/process5"/>
    <dgm:cxn modelId="{F7ECCB9A-1531-4B9F-A750-F59B43CEE315}" type="presOf" srcId="{4A9C7376-6AB2-423F-A0BD-D178377C0519}" destId="{E8CEE9F0-E25B-4677-AA77-DFBE1A5A16E1}" srcOrd="0" destOrd="1" presId="urn:microsoft.com/office/officeart/2005/8/layout/process5"/>
    <dgm:cxn modelId="{F0D72E9C-CC04-4752-9B7A-48DD9A95C593}" srcId="{2EDBA002-16D6-4CA4-8733-26C7CCC64C51}" destId="{4C44AB1B-B174-44EE-B0D4-CEA062CCD631}" srcOrd="3" destOrd="0" parTransId="{2F6ECE73-5102-4DBE-A908-36747790724F}" sibTransId="{E58938CC-C741-4D2E-8134-DFD540BC1E7B}"/>
    <dgm:cxn modelId="{12F3429F-9B1C-4277-BA75-633209DE2F3A}" type="presOf" srcId="{537F23BD-9B8B-44B8-9C51-80F0BCD843E0}" destId="{29045081-D4A9-4F53-A59D-35FC79744506}" srcOrd="0" destOrd="0" presId="urn:microsoft.com/office/officeart/2005/8/layout/process5"/>
    <dgm:cxn modelId="{2EB6C7A2-E6B5-44A9-A109-9828EBBE4BE5}" type="presOf" srcId="{DAD91334-20FF-47B9-8F23-B3F56E29D74F}" destId="{AB632A6E-647C-4A25-8A6D-015C1E7281EC}" srcOrd="0" destOrd="2" presId="urn:microsoft.com/office/officeart/2005/8/layout/process5"/>
    <dgm:cxn modelId="{3074B3A6-5955-426C-A883-9E5472023C6D}" type="presOf" srcId="{41F5D501-27CE-4039-B849-30FC2926AFA7}" destId="{92458BED-3CB6-479B-B519-DF1CB9978374}" srcOrd="0" destOrd="0" presId="urn:microsoft.com/office/officeart/2005/8/layout/process5"/>
    <dgm:cxn modelId="{0F0485AA-0FF5-4CDE-82DA-D37D12FB11AE}" type="presOf" srcId="{5F903676-1E6B-4185-A5B1-D547E56E0A91}" destId="{45C8C7D6-03A0-40CC-A5FA-FBC74C404BB3}" srcOrd="0" destOrd="4" presId="urn:microsoft.com/office/officeart/2005/8/layout/process5"/>
    <dgm:cxn modelId="{BA87D4AA-D0C7-4426-8A9D-EE71EA8955CA}" type="presOf" srcId="{0E2482F9-EC4C-404C-8A0D-F4543906882E}" destId="{AB632A6E-647C-4A25-8A6D-015C1E7281EC}" srcOrd="0" destOrd="1" presId="urn:microsoft.com/office/officeart/2005/8/layout/process5"/>
    <dgm:cxn modelId="{CDEBD4AA-7EF5-4121-9F91-054AD29A65B3}" srcId="{BBAE5128-DE47-4D5E-8174-C099A660BFBD}" destId="{0E2482F9-EC4C-404C-8A0D-F4543906882E}" srcOrd="0" destOrd="0" parTransId="{2C14152D-7327-4A46-A16C-829E86539BE2}" sibTransId="{98F6F06C-ED2F-49A8-AFE0-ED5BF5C47176}"/>
    <dgm:cxn modelId="{50BC00B0-D4F1-415A-B0A1-2155DD7AE71C}" type="presOf" srcId="{1E202053-C8F1-4534-95DD-646C8A603EC2}" destId="{5A8AABE2-C474-4C8E-9EF1-87DB32C23742}" srcOrd="1" destOrd="0" presId="urn:microsoft.com/office/officeart/2005/8/layout/process5"/>
    <dgm:cxn modelId="{CE0C47B3-FFC6-4966-BD32-FD22A090AD73}" type="presOf" srcId="{BBAE5128-DE47-4D5E-8174-C099A660BFBD}" destId="{AB632A6E-647C-4A25-8A6D-015C1E7281EC}" srcOrd="0" destOrd="0" presId="urn:microsoft.com/office/officeart/2005/8/layout/process5"/>
    <dgm:cxn modelId="{DA1A8EB3-D6A2-4543-AFD2-64904282B796}" srcId="{06BE9712-15EE-4E70-A6E8-2DE40B5A5DF3}" destId="{DE81C48A-3B77-47CA-880C-C01CED3FFC0E}" srcOrd="1" destOrd="0" parTransId="{B684ED9D-9FE6-4709-B4A7-85B8C6FC88F3}" sibTransId="{93F3B949-945B-47FE-9FE8-8ADFB27F0008}"/>
    <dgm:cxn modelId="{DB28D2B4-0B30-4051-B351-F555EC552F78}" srcId="{537F23BD-9B8B-44B8-9C51-80F0BCD843E0}" destId="{41F5D501-27CE-4039-B849-30FC2926AFA7}" srcOrd="0" destOrd="0" parTransId="{8E05BEAB-F18A-49D6-BD75-486DEAEAB388}" sibTransId="{E09850BA-9B0E-47E9-8528-02EF7C8FA056}"/>
    <dgm:cxn modelId="{8A6736BF-2C63-48E6-A182-A64452F8A134}" srcId="{537F23BD-9B8B-44B8-9C51-80F0BCD843E0}" destId="{785A4722-F770-40ED-B76C-4B46B231396D}" srcOrd="6" destOrd="0" parTransId="{717AFAE9-A8A6-4717-80B3-E73B96B86062}" sibTransId="{CB7A0CFE-4DDC-4A6F-B84F-29299C3C51DA}"/>
    <dgm:cxn modelId="{C2FF7EC7-E5A1-408D-81E4-CFA7637D298C}" type="presOf" srcId="{19E1AA22-4732-4FBC-9A58-212AE4E7F0E4}" destId="{E89BDAA7-DF19-4C0E-B8C1-24322BDE4365}" srcOrd="0" destOrd="0" presId="urn:microsoft.com/office/officeart/2005/8/layout/process5"/>
    <dgm:cxn modelId="{B1CE02C8-28E6-4016-941A-BA0595BFF5E9}" srcId="{664FCA63-5FC4-421E-B7B2-F8D0AC63B858}" destId="{13E39207-7BB6-4C47-9701-DA233F132D9C}" srcOrd="1" destOrd="0" parTransId="{47536570-4D24-49D6-9964-6E254400EC89}" sibTransId="{A33087D0-F8B8-4820-8CB7-743DFC3216BD}"/>
    <dgm:cxn modelId="{4E2A5BC9-CB04-4648-A62A-C3E8B87CF28C}" srcId="{81D3841B-4ADB-4DE8-9C55-23B1DC3A5D19}" destId="{4A9C7376-6AB2-423F-A0BD-D178377C0519}" srcOrd="0" destOrd="0" parTransId="{2FE11BDB-8D00-4C48-BD58-DFD241A81816}" sibTransId="{B5424FA4-BCDC-460C-97A5-9A8391285A6F}"/>
    <dgm:cxn modelId="{81E97CCE-4727-4ADB-B13B-791F2C77DA74}" srcId="{2EDBA002-16D6-4CA4-8733-26C7CCC64C51}" destId="{B10C8321-A1BA-4A15-A1EC-293A247FD1A9}" srcOrd="1" destOrd="0" parTransId="{3EE8DDA3-C023-4F87-9408-475F7455392D}" sibTransId="{409C19E9-A848-4842-8D6D-DBF574C14835}"/>
    <dgm:cxn modelId="{11EFD1D1-0244-4046-BB81-7E314B30349B}" type="presOf" srcId="{35F8127F-4937-46B4-9E73-65055854E480}" destId="{E8CEE9F0-E25B-4677-AA77-DFBE1A5A16E1}" srcOrd="0" destOrd="2" presId="urn:microsoft.com/office/officeart/2005/8/layout/process5"/>
    <dgm:cxn modelId="{47F6BDD2-D3AD-4BD1-8623-1FE003280290}" type="presOf" srcId="{664FCA63-5FC4-421E-B7B2-F8D0AC63B858}" destId="{3D1DE8A4-2D8E-4A9C-8447-B7CF92596CAA}" srcOrd="0" destOrd="0" presId="urn:microsoft.com/office/officeart/2005/8/layout/process5"/>
    <dgm:cxn modelId="{709264D3-B984-4B6A-ADCC-C8E9AC584A55}" type="presOf" srcId="{785A4722-F770-40ED-B76C-4B46B231396D}" destId="{75304325-9A7F-4BD1-9849-4FDE4031DFDE}" srcOrd="0" destOrd="0" presId="urn:microsoft.com/office/officeart/2005/8/layout/process5"/>
    <dgm:cxn modelId="{19CD64DA-DBEE-4EC5-8276-5121DA66B0C3}" srcId="{06BE9712-15EE-4E70-A6E8-2DE40B5A5DF3}" destId="{5F903676-1E6B-4185-A5B1-D547E56E0A91}" srcOrd="3" destOrd="0" parTransId="{8CBFBFCB-1386-4964-A0E8-227330E9F7E0}" sibTransId="{EE5E5521-A3AA-4261-9CA0-1CF649CC294A}"/>
    <dgm:cxn modelId="{CAD0E1DA-D5B1-42C4-9DA5-9D5A8B15E91E}" type="presOf" srcId="{81D3841B-4ADB-4DE8-9C55-23B1DC3A5D19}" destId="{E8CEE9F0-E25B-4677-AA77-DFBE1A5A16E1}" srcOrd="0" destOrd="0" presId="urn:microsoft.com/office/officeart/2005/8/layout/process5"/>
    <dgm:cxn modelId="{4CA859DB-699F-4265-9AC4-552700EBF8E6}" type="presOf" srcId="{DA6A5DC3-B85B-4EF3-9769-2F5C6B124FB2}" destId="{45C8C7D6-03A0-40CC-A5FA-FBC74C404BB3}" srcOrd="0" destOrd="3" presId="urn:microsoft.com/office/officeart/2005/8/layout/process5"/>
    <dgm:cxn modelId="{D75FECDC-B3BF-4A3A-9225-6C4A905E242E}" srcId="{537F23BD-9B8B-44B8-9C51-80F0BCD843E0}" destId="{2EDBA002-16D6-4CA4-8733-26C7CCC64C51}" srcOrd="3" destOrd="0" parTransId="{6555434D-E0B7-425C-9DC5-B79D229A42AE}" sibTransId="{19E1AA22-4732-4FBC-9A58-212AE4E7F0E4}"/>
    <dgm:cxn modelId="{EBB28CE1-DA2E-4244-AD92-0A1D2F1C57BA}" type="presOf" srcId="{81638D9C-60BE-44A3-8B8F-FC87E6F6B3E1}" destId="{ACDB33BC-2539-437F-BA2D-3D50254AB075}" srcOrd="0" destOrd="5" presId="urn:microsoft.com/office/officeart/2005/8/layout/process5"/>
    <dgm:cxn modelId="{9B04BAE9-6938-4119-B261-B2EE254BD0E5}" type="presOf" srcId="{9694284E-7153-461C-AF52-B6451935DF74}" destId="{AB632A6E-647C-4A25-8A6D-015C1E7281EC}" srcOrd="0" destOrd="4" presId="urn:microsoft.com/office/officeart/2005/8/layout/process5"/>
    <dgm:cxn modelId="{405B0CED-CFEF-41E6-9445-29DBCA426694}" type="presOf" srcId="{2369D66A-63D0-4AD6-9CB4-50945A061D9C}" destId="{9E0C2D96-9B63-433F-B549-2A66A75D81C6}" srcOrd="0" destOrd="0" presId="urn:microsoft.com/office/officeart/2005/8/layout/process5"/>
    <dgm:cxn modelId="{02013CF3-FE18-4237-910C-A33A4C839986}" type="presOf" srcId="{E09850BA-9B0E-47E9-8528-02EF7C8FA056}" destId="{08BB795A-B9D4-4274-B94D-1B4B9535DD1B}" srcOrd="1" destOrd="0" presId="urn:microsoft.com/office/officeart/2005/8/layout/process5"/>
    <dgm:cxn modelId="{888EFDF3-0C0B-4D49-8E31-33EE59A3294C}" srcId="{06BE9712-15EE-4E70-A6E8-2DE40B5A5DF3}" destId="{2A80115E-383E-4E4A-BF33-5CEC1917D8CD}" srcOrd="0" destOrd="0" parTransId="{A71C6CB2-6FFD-4D5C-B7E7-F535718166EE}" sibTransId="{5DF63D4A-BE04-4CB2-AC14-3DACCB7989E2}"/>
    <dgm:cxn modelId="{4F98B0F7-F92A-4FCF-973A-C68B7EEB348A}" srcId="{BBAE5128-DE47-4D5E-8174-C099A660BFBD}" destId="{D4559F03-E165-4446-B0D2-951B29EBCBA3}" srcOrd="2" destOrd="0" parTransId="{C0D36260-EDDC-4B32-9265-460D1EDD40DF}" sibTransId="{898B710A-7D4A-4094-86E7-3421B98C8564}"/>
    <dgm:cxn modelId="{1047D0F8-8D6A-4FB3-8F54-04E580655D72}" type="presOf" srcId="{FE28B226-95B2-4399-A411-E2190090265A}" destId="{E8CEE9F0-E25B-4677-AA77-DFBE1A5A16E1}" srcOrd="0" destOrd="3" presId="urn:microsoft.com/office/officeart/2005/8/layout/process5"/>
    <dgm:cxn modelId="{2396E391-BD3F-4B62-8D5A-D1B0D4DEDFBF}" type="presParOf" srcId="{29045081-D4A9-4F53-A59D-35FC79744506}" destId="{92458BED-3CB6-479B-B519-DF1CB9978374}" srcOrd="0" destOrd="0" presId="urn:microsoft.com/office/officeart/2005/8/layout/process5"/>
    <dgm:cxn modelId="{A45CE470-B4E3-41B1-95E6-D04E447C5F85}" type="presParOf" srcId="{29045081-D4A9-4F53-A59D-35FC79744506}" destId="{160A731E-1EF8-4F85-A987-764A63795792}" srcOrd="1" destOrd="0" presId="urn:microsoft.com/office/officeart/2005/8/layout/process5"/>
    <dgm:cxn modelId="{26533C77-1D03-455F-AF57-1E494EFA0B80}" type="presParOf" srcId="{160A731E-1EF8-4F85-A987-764A63795792}" destId="{08BB795A-B9D4-4274-B94D-1B4B9535DD1B}" srcOrd="0" destOrd="0" presId="urn:microsoft.com/office/officeart/2005/8/layout/process5"/>
    <dgm:cxn modelId="{4E35C706-3773-4E86-8576-B8C138603FF8}" type="presParOf" srcId="{29045081-D4A9-4F53-A59D-35FC79744506}" destId="{45C8C7D6-03A0-40CC-A5FA-FBC74C404BB3}" srcOrd="2" destOrd="0" presId="urn:microsoft.com/office/officeart/2005/8/layout/process5"/>
    <dgm:cxn modelId="{CCBF04D1-B5D9-4E2D-853D-29DB1501C715}" type="presParOf" srcId="{29045081-D4A9-4F53-A59D-35FC79744506}" destId="{3046A340-ED65-438E-9FFA-5FCF6B07B1CE}" srcOrd="3" destOrd="0" presId="urn:microsoft.com/office/officeart/2005/8/layout/process5"/>
    <dgm:cxn modelId="{A0EDE1DD-DB52-4750-AAFC-9B1CDEABDB9B}" type="presParOf" srcId="{3046A340-ED65-438E-9FFA-5FCF6B07B1CE}" destId="{5A8AABE2-C474-4C8E-9EF1-87DB32C23742}" srcOrd="0" destOrd="0" presId="urn:microsoft.com/office/officeart/2005/8/layout/process5"/>
    <dgm:cxn modelId="{27D0670A-BA2C-48B7-AD90-201B6F3A4F4E}" type="presParOf" srcId="{29045081-D4A9-4F53-A59D-35FC79744506}" destId="{AB632A6E-647C-4A25-8A6D-015C1E7281EC}" srcOrd="4" destOrd="0" presId="urn:microsoft.com/office/officeart/2005/8/layout/process5"/>
    <dgm:cxn modelId="{A62D9146-2FC3-4201-B36C-B7A4B3770E59}" type="presParOf" srcId="{29045081-D4A9-4F53-A59D-35FC79744506}" destId="{1118E2BE-25B6-49FE-8A11-FFE9FB6151E8}" srcOrd="5" destOrd="0" presId="urn:microsoft.com/office/officeart/2005/8/layout/process5"/>
    <dgm:cxn modelId="{DF69A738-6DBB-4E72-A9AF-C6B7361544D9}" type="presParOf" srcId="{1118E2BE-25B6-49FE-8A11-FFE9FB6151E8}" destId="{BCB9BABC-CB81-4594-8204-F71242643B62}" srcOrd="0" destOrd="0" presId="urn:microsoft.com/office/officeart/2005/8/layout/process5"/>
    <dgm:cxn modelId="{894DC0CC-D81A-4BB5-8C73-247C56624332}" type="presParOf" srcId="{29045081-D4A9-4F53-A59D-35FC79744506}" destId="{ACDB33BC-2539-437F-BA2D-3D50254AB075}" srcOrd="6" destOrd="0" presId="urn:microsoft.com/office/officeart/2005/8/layout/process5"/>
    <dgm:cxn modelId="{224C33BE-F079-45DD-A27C-F66256097FD0}" type="presParOf" srcId="{29045081-D4A9-4F53-A59D-35FC79744506}" destId="{E89BDAA7-DF19-4C0E-B8C1-24322BDE4365}" srcOrd="7" destOrd="0" presId="urn:microsoft.com/office/officeart/2005/8/layout/process5"/>
    <dgm:cxn modelId="{9C644AB1-292B-4AD7-9007-A19EFF924E90}" type="presParOf" srcId="{E89BDAA7-DF19-4C0E-B8C1-24322BDE4365}" destId="{26CC94F3-B8F2-4B8F-BD74-1C8908DC32BC}" srcOrd="0" destOrd="0" presId="urn:microsoft.com/office/officeart/2005/8/layout/process5"/>
    <dgm:cxn modelId="{AB609E1F-197C-422F-8A0A-278FA6D66A7D}" type="presParOf" srcId="{29045081-D4A9-4F53-A59D-35FC79744506}" destId="{E8CEE9F0-E25B-4677-AA77-DFBE1A5A16E1}" srcOrd="8" destOrd="0" presId="urn:microsoft.com/office/officeart/2005/8/layout/process5"/>
    <dgm:cxn modelId="{ADF9B57E-CBFC-485D-A6BD-DB3B911B2CDD}" type="presParOf" srcId="{29045081-D4A9-4F53-A59D-35FC79744506}" destId="{9E0C2D96-9B63-433F-B549-2A66A75D81C6}" srcOrd="9" destOrd="0" presId="urn:microsoft.com/office/officeart/2005/8/layout/process5"/>
    <dgm:cxn modelId="{42B95691-00E3-48DC-B3A8-7DB634D6F57E}" type="presParOf" srcId="{9E0C2D96-9B63-433F-B549-2A66A75D81C6}" destId="{EAEB0983-5BCB-4FEB-802D-C249633CC113}" srcOrd="0" destOrd="0" presId="urn:microsoft.com/office/officeart/2005/8/layout/process5"/>
    <dgm:cxn modelId="{760E3C73-AF03-4E07-B2B2-35BDC572A5C4}" type="presParOf" srcId="{29045081-D4A9-4F53-A59D-35FC79744506}" destId="{3D1DE8A4-2D8E-4A9C-8447-B7CF92596CAA}" srcOrd="10" destOrd="0" presId="urn:microsoft.com/office/officeart/2005/8/layout/process5"/>
    <dgm:cxn modelId="{C0AF880E-1107-4B68-BD64-3558A82DD63B}" type="presParOf" srcId="{29045081-D4A9-4F53-A59D-35FC79744506}" destId="{A32F0EC8-B692-4A0F-9F9D-38948645B980}" srcOrd="11" destOrd="0" presId="urn:microsoft.com/office/officeart/2005/8/layout/process5"/>
    <dgm:cxn modelId="{86AD5357-96BC-4329-B1CC-07DEBE76FCF1}" type="presParOf" srcId="{A32F0EC8-B692-4A0F-9F9D-38948645B980}" destId="{E2B42C9A-6686-4B16-94D4-B68DC7A9A9EA}" srcOrd="0" destOrd="0" presId="urn:microsoft.com/office/officeart/2005/8/layout/process5"/>
    <dgm:cxn modelId="{2A3A203A-E804-442A-AABA-329EC15DBFB3}" type="presParOf" srcId="{29045081-D4A9-4F53-A59D-35FC79744506}" destId="{75304325-9A7F-4BD1-9849-4FDE4031DFDE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58BED-3CB6-479B-B519-DF1CB9978374}">
      <dsp:nvSpPr>
        <dsp:cNvPr id="0" name=""/>
        <dsp:cNvSpPr/>
      </dsp:nvSpPr>
      <dsp:spPr>
        <a:xfrm>
          <a:off x="0" y="610631"/>
          <a:ext cx="2230150" cy="13380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[1] </a:t>
          </a:r>
          <a:r>
            <a:rPr lang="en-US" sz="1200" b="1" kern="1200">
              <a:solidFill>
                <a:schemeClr val="accent2">
                  <a:lumMod val="40000"/>
                  <a:lumOff val="60000"/>
                </a:schemeClr>
              </a:solidFill>
            </a:rPr>
            <a:t>Kick-off letter</a:t>
          </a:r>
          <a:r>
            <a:rPr lang="en-US" sz="1200" b="1" kern="1200"/>
            <a:t>, followed by </a:t>
          </a:r>
          <a:r>
            <a:rPr lang="en-US" sz="1200" b="1" kern="1200">
              <a:solidFill>
                <a:schemeClr val="accent2">
                  <a:lumMod val="40000"/>
                  <a:lumOff val="60000"/>
                </a:schemeClr>
              </a:solidFill>
            </a:rPr>
            <a:t>standard request letters</a:t>
          </a:r>
          <a:r>
            <a:rPr lang="en-US" sz="1200" b="1" kern="1200"/>
            <a:t> with GNs subject to experimentation (Batches)</a:t>
          </a:r>
        </a:p>
      </dsp:txBody>
      <dsp:txXfrm>
        <a:off x="39191" y="649822"/>
        <a:ext cx="2151768" cy="1259708"/>
      </dsp:txXfrm>
    </dsp:sp>
    <dsp:sp modelId="{160A731E-1EF8-4F85-A987-764A63795792}">
      <dsp:nvSpPr>
        <dsp:cNvPr id="0" name=""/>
        <dsp:cNvSpPr/>
      </dsp:nvSpPr>
      <dsp:spPr>
        <a:xfrm>
          <a:off x="2427526" y="1003138"/>
          <a:ext cx="475495" cy="553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427526" y="1113753"/>
        <a:ext cx="332847" cy="331847"/>
      </dsp:txXfrm>
    </dsp:sp>
    <dsp:sp modelId="{45C8C7D6-03A0-40CC-A5FA-FBC74C404BB3}">
      <dsp:nvSpPr>
        <dsp:cNvPr id="0" name=""/>
        <dsp:cNvSpPr/>
      </dsp:nvSpPr>
      <dsp:spPr>
        <a:xfrm>
          <a:off x="3127311" y="610631"/>
          <a:ext cx="2230150" cy="13380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[2] Country request: </a:t>
          </a:r>
          <a:r>
            <a:rPr lang="en-US" sz="1200" b="1" kern="1200">
              <a:solidFill>
                <a:srgbClr val="00B0F0"/>
              </a:solidFill>
            </a:rPr>
            <a:t>Verint form</a:t>
          </a:r>
          <a:r>
            <a:rPr lang="en-US" sz="1200" b="1" kern="1200"/>
            <a:t> sent to UNSD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/>
            <a:t>Specific Topic and GN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/>
            <a:t>Specific Resources Committed (staff/time)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/>
            <a:t>Intended data to be used/developed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/>
            <a:t>Filled online BA </a:t>
          </a:r>
          <a:r>
            <a:rPr lang="en-US" sz="900" b="1" i="0" u="none" kern="1200">
              <a:solidFill>
                <a:srgbClr val="00B0F0"/>
              </a:solidFill>
            </a:rPr>
            <a:t>form</a:t>
          </a:r>
          <a:endParaRPr lang="en-US" sz="900" b="1" kern="1200">
            <a:solidFill>
              <a:srgbClr val="00B0F0"/>
            </a:solidFill>
          </a:endParaRPr>
        </a:p>
      </dsp:txBody>
      <dsp:txXfrm>
        <a:off x="3166502" y="649822"/>
        <a:ext cx="2151768" cy="1259708"/>
      </dsp:txXfrm>
    </dsp:sp>
    <dsp:sp modelId="{3046A340-ED65-438E-9FFA-5FCF6B07B1CE}">
      <dsp:nvSpPr>
        <dsp:cNvPr id="0" name=""/>
        <dsp:cNvSpPr/>
      </dsp:nvSpPr>
      <dsp:spPr>
        <a:xfrm>
          <a:off x="5553715" y="1003138"/>
          <a:ext cx="472791" cy="553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553715" y="1113753"/>
        <a:ext cx="330954" cy="331847"/>
      </dsp:txXfrm>
    </dsp:sp>
    <dsp:sp modelId="{AB632A6E-647C-4A25-8A6D-015C1E7281EC}">
      <dsp:nvSpPr>
        <dsp:cNvPr id="0" name=""/>
        <dsp:cNvSpPr/>
      </dsp:nvSpPr>
      <dsp:spPr>
        <a:xfrm>
          <a:off x="6249522" y="610631"/>
          <a:ext cx="2230150" cy="13380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[3] Country selection procedure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BA - feasibility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AEG/ISWGNA/TTs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1" kern="1200"/>
            <a:t>RC/UNSD seeks clearance (by email)</a:t>
          </a:r>
        </a:p>
      </dsp:txBody>
      <dsp:txXfrm>
        <a:off x="6288713" y="649822"/>
        <a:ext cx="2151768" cy="1259708"/>
      </dsp:txXfrm>
    </dsp:sp>
    <dsp:sp modelId="{1118E2BE-25B6-49FE-8A11-FFE9FB6151E8}">
      <dsp:nvSpPr>
        <dsp:cNvPr id="0" name=""/>
        <dsp:cNvSpPr/>
      </dsp:nvSpPr>
      <dsp:spPr>
        <a:xfrm>
          <a:off x="8675926" y="1003138"/>
          <a:ext cx="472791" cy="553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3W</a:t>
          </a:r>
        </a:p>
      </dsp:txBody>
      <dsp:txXfrm>
        <a:off x="8675926" y="1113753"/>
        <a:ext cx="330954" cy="331847"/>
      </dsp:txXfrm>
    </dsp:sp>
    <dsp:sp modelId="{ACDB33BC-2539-437F-BA2D-3D50254AB075}">
      <dsp:nvSpPr>
        <dsp:cNvPr id="0" name=""/>
        <dsp:cNvSpPr/>
      </dsp:nvSpPr>
      <dsp:spPr>
        <a:xfrm>
          <a:off x="9371733" y="610631"/>
          <a:ext cx="2230150" cy="13380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[4] Response </a:t>
          </a:r>
          <a:r>
            <a:rPr lang="en-US" sz="1200" b="1" kern="1200">
              <a:solidFill>
                <a:srgbClr val="00B0F0"/>
              </a:solidFill>
            </a:rPr>
            <a:t>letter</a:t>
          </a:r>
          <a:r>
            <a:rPr lang="en-US" sz="1200" b="1" kern="1200"/>
            <a:t> (acceptance or rejection): from UNSD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Opening meeting proposal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Country commitments acknowledgement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Timeline proposal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1" kern="1200"/>
            <a:t>Reasons for the rejection (if)</a:t>
          </a:r>
        </a:p>
      </dsp:txBody>
      <dsp:txXfrm>
        <a:off x="9410924" y="649822"/>
        <a:ext cx="2151768" cy="1259708"/>
      </dsp:txXfrm>
    </dsp:sp>
    <dsp:sp modelId="{E89BDAA7-DF19-4C0E-B8C1-24322BDE4365}">
      <dsp:nvSpPr>
        <dsp:cNvPr id="0" name=""/>
        <dsp:cNvSpPr/>
      </dsp:nvSpPr>
      <dsp:spPr>
        <a:xfrm rot="5400000">
          <a:off x="10250412" y="2104832"/>
          <a:ext cx="472791" cy="553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+2W</a:t>
          </a:r>
        </a:p>
      </dsp:txBody>
      <dsp:txXfrm rot="-5400000">
        <a:off x="10320885" y="2144975"/>
        <a:ext cx="331847" cy="330954"/>
      </dsp:txXfrm>
    </dsp:sp>
    <dsp:sp modelId="{E8CEE9F0-E25B-4677-AA77-DFBE1A5A16E1}">
      <dsp:nvSpPr>
        <dsp:cNvPr id="0" name=""/>
        <dsp:cNvSpPr/>
      </dsp:nvSpPr>
      <dsp:spPr>
        <a:xfrm>
          <a:off x="9371733" y="2840782"/>
          <a:ext cx="2230150" cy="13380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[5] Project definition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Launching meeting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Project plan - timeline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Expert search/selection/appointment</a:t>
          </a:r>
        </a:p>
      </dsp:txBody>
      <dsp:txXfrm>
        <a:off x="9410924" y="2879973"/>
        <a:ext cx="2151768" cy="1259708"/>
      </dsp:txXfrm>
    </dsp:sp>
    <dsp:sp modelId="{9E0C2D96-9B63-433F-B549-2A66A75D81C6}">
      <dsp:nvSpPr>
        <dsp:cNvPr id="0" name=""/>
        <dsp:cNvSpPr/>
      </dsp:nvSpPr>
      <dsp:spPr>
        <a:xfrm rot="10800000">
          <a:off x="8702688" y="3233289"/>
          <a:ext cx="472791" cy="553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8844525" y="3343904"/>
        <a:ext cx="330954" cy="331847"/>
      </dsp:txXfrm>
    </dsp:sp>
    <dsp:sp modelId="{3D1DE8A4-2D8E-4A9C-8447-B7CF92596CAA}">
      <dsp:nvSpPr>
        <dsp:cNvPr id="0" name=""/>
        <dsp:cNvSpPr/>
      </dsp:nvSpPr>
      <dsp:spPr>
        <a:xfrm>
          <a:off x="6249522" y="2840782"/>
          <a:ext cx="2230150" cy="13380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[6] Mission </a:t>
          </a:r>
          <a:r>
            <a:rPr lang="en-US" sz="1200" b="1" kern="1200">
              <a:solidFill>
                <a:srgbClr val="00B0F0"/>
              </a:solidFill>
            </a:rPr>
            <a:t>reporting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Implementation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Results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Feedback</a:t>
          </a:r>
        </a:p>
      </dsp:txBody>
      <dsp:txXfrm>
        <a:off x="6288713" y="2879973"/>
        <a:ext cx="2151768" cy="1259708"/>
      </dsp:txXfrm>
    </dsp:sp>
    <dsp:sp modelId="{A32F0EC8-B692-4A0F-9F9D-38948645B980}">
      <dsp:nvSpPr>
        <dsp:cNvPr id="0" name=""/>
        <dsp:cNvSpPr/>
      </dsp:nvSpPr>
      <dsp:spPr>
        <a:xfrm rot="10800000">
          <a:off x="5580477" y="3233289"/>
          <a:ext cx="472791" cy="553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5722314" y="3343904"/>
        <a:ext cx="330954" cy="331847"/>
      </dsp:txXfrm>
    </dsp:sp>
    <dsp:sp modelId="{75304325-9A7F-4BD1-9849-4FDE4031DFDE}">
      <dsp:nvSpPr>
        <dsp:cNvPr id="0" name=""/>
        <dsp:cNvSpPr/>
      </dsp:nvSpPr>
      <dsp:spPr>
        <a:xfrm>
          <a:off x="3127311" y="2840782"/>
          <a:ext cx="2230150" cy="13380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[7] Database – analytical outputs</a:t>
          </a:r>
        </a:p>
      </dsp:txBody>
      <dsp:txXfrm>
        <a:off x="3166502" y="2879973"/>
        <a:ext cx="2151768" cy="1259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11:19:46.6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1C42D-4AAD-44DB-81CB-297D8B190AC5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9C80A-0129-45A9-AB25-12D5873C4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1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9C80A-0129-45A9-AB25-12D5873C42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2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9C80A-0129-45A9-AB25-12D5873C42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8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BE95CB-9A13-49B5-BA9F-69B2E425E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061" y="4199138"/>
            <a:ext cx="10917877" cy="1058662"/>
          </a:xfrm>
        </p:spPr>
        <p:txBody>
          <a:bodyPr/>
          <a:lstStyle>
            <a:lvl1pPr marL="0" indent="0" algn="ctr">
              <a:buNone/>
              <a:defRPr sz="2400">
                <a:latin typeface="Montserrat" panose="0000050000000000000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BF1A355-CB5A-4124-A82F-3639A79F0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249" y="478247"/>
            <a:ext cx="3617210" cy="6556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950C376-0FE1-41ED-90D6-30DDEE9795B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37061" y="3040446"/>
            <a:ext cx="10917877" cy="76511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algn="ctr"/>
            <a:r>
              <a:rPr lang="en-US" sz="5400"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7EE3CE-C476-4801-9EED-0259DEA4B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425" y="423504"/>
            <a:ext cx="3073513" cy="65568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None/>
              <a:defRPr sz="20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Occasion</a:t>
            </a:r>
          </a:p>
          <a:p>
            <a:pPr lvl="0"/>
            <a:r>
              <a:rPr lang="en-US"/>
              <a:t>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30880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13C91-8FDF-4E38-929F-CA5040754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1DD8A-2922-4BB2-B35C-23962EC45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2DDEE-5F83-4A54-971D-2048207473CD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Title for Divider–Agenda</a:t>
            </a:r>
          </a:p>
          <a:p>
            <a:pPr lvl="1"/>
            <a:r>
              <a:rPr lang="en-US"/>
              <a:t>Agenda Item—Inactive</a:t>
            </a:r>
          </a:p>
          <a:p>
            <a:pPr lvl="2"/>
            <a:r>
              <a:rPr lang="en-US"/>
              <a:t>Agenda Item—Active</a:t>
            </a:r>
          </a:p>
          <a:p>
            <a:pPr lvl="3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04D7F-1B03-4DC3-824C-A1BB68A2B842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900" b="0">
                <a:solidFill>
                  <a:schemeClr val="bg1"/>
                </a:solidFill>
                <a:latin typeface="+mn-lt"/>
                <a:cs typeface="Arial Black" charset="0"/>
              </a:rPr>
              <a:t>| Communication TT</a:t>
            </a:r>
            <a:endParaRPr lang="en-US" sz="900" b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4629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3A588-72CA-46F4-9153-03A46C492A6A}"/>
              </a:ext>
            </a:extLst>
          </p:cNvPr>
          <p:cNvSpPr txBox="1"/>
          <p:nvPr userDrawn="1"/>
        </p:nvSpPr>
        <p:spPr>
          <a:xfrm>
            <a:off x="-2" y="6638779"/>
            <a:ext cx="12192001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+mn-lt"/>
                <a:cs typeface="Arial Black" charset="0"/>
              </a:rPr>
              <a:t>| Statistics</a:t>
            </a:r>
            <a:endParaRPr lang="en-US" sz="9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FBA4A-F6A7-42BE-BB71-C9E31385D0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58325" y="657163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B9FCE6-DF70-4BA9-9607-5EC177771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Photo+Text</a:t>
            </a:r>
            <a:r>
              <a:rPr lang="en-US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826696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9142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6C29B6B2-B8A6-4A82-800C-730696347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464" y="192965"/>
            <a:ext cx="2719724" cy="493002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0CA3B42-DE9C-4F26-A7D6-EF15C43F21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566" y="1828799"/>
            <a:ext cx="10849889" cy="4301461"/>
          </a:xfrm>
        </p:spPr>
        <p:txBody>
          <a:bodyPr/>
          <a:lstStyle>
            <a:lvl1pPr>
              <a:defRPr sz="2400">
                <a:latin typeface="Roboto" panose="02000000000000000000"/>
              </a:defRPr>
            </a:lvl1pPr>
            <a:lvl2pPr>
              <a:defRPr sz="220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915257C-20D5-4CF1-8677-EDB4DB09BE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4" y="1133388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3100">
                <a:latin typeface="Montserrat" panose="0000050000000000000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ED48733-BB41-4D6C-A919-02A677AC71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0" y="146304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31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</p:spTree>
    <p:extLst>
      <p:ext uri="{BB962C8B-B14F-4D97-AF65-F5344CB8AC3E}">
        <p14:creationId xmlns:p14="http://schemas.microsoft.com/office/powerpoint/2010/main" val="263249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7452F-2F8F-499C-A614-A9E06095D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504" y="1873189"/>
            <a:ext cx="5257800" cy="4303774"/>
          </a:xfrm>
        </p:spPr>
        <p:txBody>
          <a:bodyPr/>
          <a:lstStyle>
            <a:lvl1pPr>
              <a:defRPr sz="2400">
                <a:latin typeface="Roboto" panose="02000000000000000000"/>
              </a:defRPr>
            </a:lvl1pPr>
            <a:lvl2pPr>
              <a:defRPr sz="220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85341-7F7F-456F-AB6B-B686AD6DF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6816" y="1873189"/>
            <a:ext cx="5257800" cy="4303774"/>
          </a:xfrm>
        </p:spPr>
        <p:txBody>
          <a:bodyPr/>
          <a:lstStyle>
            <a:lvl1pPr>
              <a:defRPr sz="2400">
                <a:latin typeface="Roboto" panose="02000000000000000000"/>
              </a:defRPr>
            </a:lvl1pPr>
            <a:lvl2pPr>
              <a:defRPr sz="220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207B35C-2537-4029-B30E-11A445D92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464" y="192965"/>
            <a:ext cx="2719724" cy="493002"/>
          </a:xfrm>
          <a:prstGeom prst="rect">
            <a:avLst/>
          </a:prstGeom>
        </p:spPr>
      </p:pic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DC876087-1182-41B2-83C5-CB0793820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4" y="1133388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3100">
                <a:latin typeface="Montserrat" panose="0000050000000000000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6075D8-12F9-4954-8F9E-0F95BCE3AE3A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3DEEB10B-8EB5-4996-BB0B-2D469DFCA4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0" y="146304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31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</p:spTree>
    <p:extLst>
      <p:ext uri="{BB962C8B-B14F-4D97-AF65-F5344CB8AC3E}">
        <p14:creationId xmlns:p14="http://schemas.microsoft.com/office/powerpoint/2010/main" val="178770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34CF9-52A0-44C1-B2B3-59776FA53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503" y="1819071"/>
            <a:ext cx="5257800" cy="686003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Montserrat" panose="000005000000000000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42E02-9399-4D80-B43E-A138982AE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503" y="2611320"/>
            <a:ext cx="5257800" cy="357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DA4C2-0013-451C-8B49-01DD29A98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1616" y="1819071"/>
            <a:ext cx="5257800" cy="686003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="1">
                <a:latin typeface="Montserrat" panose="000005000000000000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DFB31-B261-445E-B640-07B39A383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1616" y="2611320"/>
            <a:ext cx="5257800" cy="357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C94771D-51AF-42C5-9CD3-814BBCE71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464" y="192965"/>
            <a:ext cx="2719724" cy="493002"/>
          </a:xfrm>
          <a:prstGeom prst="rect">
            <a:avLst/>
          </a:prstGeom>
        </p:spPr>
      </p:pic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B2CF31AD-C56B-4A2C-9061-FE667637DE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504" y="1133388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3100">
                <a:latin typeface="Montserrat" panose="0000050000000000000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535663-3381-4D4D-833E-3951C034EFC1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EDD822D7-92F9-40A2-952B-DED7F31D1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0" y="146304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31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</p:spTree>
    <p:extLst>
      <p:ext uri="{BB962C8B-B14F-4D97-AF65-F5344CB8AC3E}">
        <p14:creationId xmlns:p14="http://schemas.microsoft.com/office/powerpoint/2010/main" val="281016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9DD4BC-88CF-4618-97E2-142857095F4A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1A451FE-EB90-495D-B487-3C535C1E4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464" y="192965"/>
            <a:ext cx="2719724" cy="493002"/>
          </a:xfrm>
          <a:prstGeom prst="rect">
            <a:avLst/>
          </a:prstGeom>
        </p:spPr>
      </p:pic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81A81CE4-1393-461E-8F96-59469211E9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0" y="146304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31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0EC84139-D2C1-45AD-A43C-E282B2064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4" y="1133388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3100">
                <a:latin typeface="Montserrat" panose="0000050000000000000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29316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F0FD3-B6CD-43E0-B27C-89320C14F471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6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71A5-C1B9-43C0-A5C7-E66E864A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6B0E8-F186-45A3-9C79-9A22FAE50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78278-9394-4A88-88E8-2A22E2726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1363A-E3D9-49FD-9E12-6CE11E3034B4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5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1437-1A0E-47E7-BC65-8DF9C9420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1C8017-3789-43DC-9EB3-BA6A83C90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AD166-9D1C-4FBA-951A-F346382F5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06C967-905F-4BF8-886E-7C4AFBF9DE15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7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3B00-D403-438F-9FAA-7D774567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BFACD-991D-4365-A19E-E90E5D39D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FAAEF-2C34-4468-8295-A8FDEC798383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8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064193B-3F30-4FDF-AC03-1C8C8A9ED20D}"/>
              </a:ext>
            </a:extLst>
          </p:cNvPr>
          <p:cNvGrpSpPr/>
          <p:nvPr userDrawn="1"/>
        </p:nvGrpSpPr>
        <p:grpSpPr>
          <a:xfrm>
            <a:off x="-76" y="0"/>
            <a:ext cx="12192076" cy="6859248"/>
            <a:chOff x="-9312" y="-5242"/>
            <a:chExt cx="12201312" cy="68684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98480F-08B5-4E32-8664-FA5ACC354D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078B8C-2377-4BBE-9655-396DD6E3A978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>
                  <a:latin typeface="Roboto" panose="02000000000000000000" pitchFamily="2" charset="0"/>
                  <a:ea typeface="Roboto" panose="02000000000000000000" pitchFamily="2" charset="0"/>
                </a:rPr>
                <a:t>Statistics Division</a:t>
              </a: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37D50-D71D-4383-9FB2-9774DFD6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B2EEC-C745-4580-B188-27D975FE8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28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4" r:id="rId11"/>
    <p:sldLayoutId id="2147483665" r:id="rId12"/>
    <p:sldLayoutId id="2147483666" r:id="rId13"/>
    <p:sldLayoutId id="21474836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Roboto" panose="0200000000000000000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nstats.un.org/unsd/nationalaccount/default.asp" TargetMode="Externa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BBB66-133F-4EE5-BD64-B8D709746C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071" y="1093217"/>
            <a:ext cx="9537405" cy="120023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3600" b="1">
                <a:solidFill>
                  <a:srgbClr val="44546A"/>
                </a:solidFill>
                <a:latin typeface="Arial Black" panose="020B0604020202020204" pitchFamily="34" charset="0"/>
              </a:rPr>
              <a:t>Guidance Notes and </a:t>
            </a:r>
          </a:p>
          <a:p>
            <a:pPr algn="ctr">
              <a:lnSpc>
                <a:spcPct val="100000"/>
              </a:lnSpc>
            </a:pPr>
            <a:r>
              <a:rPr lang="en-US" sz="3600" b="1">
                <a:solidFill>
                  <a:srgbClr val="44546A"/>
                </a:solidFill>
                <a:latin typeface="Arial Black" panose="020B0604020202020204" pitchFamily="34" charset="0"/>
              </a:rPr>
              <a:t>Experimental Estimates</a:t>
            </a:r>
            <a:endParaRPr lang="en-US" sz="160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DB3E352-E177-441E-8FEB-87C35D3C5BEF}"/>
              </a:ext>
            </a:extLst>
          </p:cNvPr>
          <p:cNvSpPr txBox="1">
            <a:spLocks/>
          </p:cNvSpPr>
          <p:nvPr/>
        </p:nvSpPr>
        <p:spPr>
          <a:xfrm>
            <a:off x="394830" y="4741334"/>
            <a:ext cx="10849889" cy="423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44546A"/>
                </a:solidFill>
                <a:latin typeface="Arial Black" panose="020B0604020202020204" pitchFamily="34" charset="0"/>
              </a:rPr>
              <a:t>United Nations Statistics </a:t>
            </a:r>
            <a:r>
              <a:rPr lang="en-US" sz="2400" b="1">
                <a:solidFill>
                  <a:srgbClr val="44546A"/>
                </a:solidFill>
                <a:latin typeface="Arial Black" panose="020B0604020202020204" pitchFamily="34" charset="0"/>
              </a:rPr>
              <a:t>Division</a:t>
            </a:r>
            <a:endParaRPr lang="en-US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4B94ABE9-C529-4268-8C0D-D5994A5B05C0}"/>
              </a:ext>
            </a:extLst>
          </p:cNvPr>
          <p:cNvSpPr>
            <a:spLocks noGrp="1"/>
          </p:cNvSpPr>
          <p:nvPr/>
        </p:nvSpPr>
        <p:spPr>
          <a:xfrm>
            <a:off x="637062" y="2899668"/>
            <a:ext cx="10917877" cy="13980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anose="0000050000000000000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GCC-Stat Workshop on Statistical Treatment of Islamic Finance in National Accounts and External Sector Statistics and Experimentation and Testing</a:t>
            </a: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14-16 March 2022</a:t>
            </a:r>
          </a:p>
        </p:txBody>
      </p:sp>
    </p:spTree>
    <p:extLst>
      <p:ext uri="{BB962C8B-B14F-4D97-AF65-F5344CB8AC3E}">
        <p14:creationId xmlns:p14="http://schemas.microsoft.com/office/powerpoint/2010/main" val="19410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34261F4-225F-4919-B258-96F849D4D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4" y="2915068"/>
            <a:ext cx="110966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97197-8FE3-4B89-8092-05838419F049}"/>
              </a:ext>
            </a:extLst>
          </p:cNvPr>
          <p:cNvSpPr txBox="1"/>
          <p:nvPr/>
        </p:nvSpPr>
        <p:spPr>
          <a:xfrm>
            <a:off x="408124" y="1188720"/>
            <a:ext cx="5131215" cy="1924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Principles</a:t>
            </a:r>
          </a:p>
          <a:p>
            <a:pPr marL="285750" indent="-285750" fontAlgn="base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Countries from diverse geographical and statistical development groups</a:t>
            </a:r>
          </a:p>
          <a:p>
            <a:pPr marL="285750" indent="-285750" fontAlgn="base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The baseline assessment, on the other hand is intended to be global</a:t>
            </a:r>
          </a:p>
          <a:p>
            <a:pPr marL="285750" indent="-285750" fontAlgn="base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Countries needing support will receive technical assistance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F56153-68A2-487B-AE06-C4BD73B45426}"/>
              </a:ext>
            </a:extLst>
          </p:cNvPr>
          <p:cNvSpPr txBox="1"/>
          <p:nvPr/>
        </p:nvSpPr>
        <p:spPr>
          <a:xfrm>
            <a:off x="5624763" y="1188720"/>
            <a:ext cx="5794562" cy="1688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Selection Criteria</a:t>
            </a:r>
            <a:endParaRPr lang="en-US" sz="1600" b="1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Baseline assessment </a:t>
            </a:r>
          </a:p>
          <a:p>
            <a:pPr marL="285750" indent="-285750" fontAlgn="base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Input from Task Teams and I/R organizations</a:t>
            </a:r>
            <a:endParaRPr lang="en-US" sz="16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 fontAlgn="base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Current countries’ development plans</a:t>
            </a:r>
            <a:endParaRPr lang="en-US" sz="16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Final list of potential countries endorsed by the AEG/ISWGNA</a:t>
            </a:r>
            <a:endParaRPr lang="en-US" sz="16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76B49C-AC97-4F47-A04B-BC65A7CBDBE5}"/>
              </a:ext>
            </a:extLst>
          </p:cNvPr>
          <p:cNvSpPr txBox="1">
            <a:spLocks/>
          </p:cNvSpPr>
          <p:nvPr/>
        </p:nvSpPr>
        <p:spPr>
          <a:xfrm>
            <a:off x="1524000" y="274320"/>
            <a:ext cx="9144000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/>
              <a:t>Experimental Estimates – Country selection</a:t>
            </a:r>
          </a:p>
        </p:txBody>
      </p:sp>
    </p:spTree>
    <p:extLst>
      <p:ext uri="{BB962C8B-B14F-4D97-AF65-F5344CB8AC3E}">
        <p14:creationId xmlns:p14="http://schemas.microsoft.com/office/powerpoint/2010/main" val="173652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9F56153-68A2-487B-AE06-C4BD73B45426}"/>
              </a:ext>
            </a:extLst>
          </p:cNvPr>
          <p:cNvSpPr txBox="1"/>
          <p:nvPr/>
        </p:nvSpPr>
        <p:spPr>
          <a:xfrm>
            <a:off x="763795" y="1448687"/>
            <a:ext cx="10243686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sz="2000"/>
            </a:lvl1pPr>
          </a:lstStyle>
          <a:p>
            <a:pPr>
              <a:spcAft>
                <a:spcPts val="1200"/>
              </a:spcAft>
            </a:pPr>
            <a:r>
              <a:rPr lang="en-US" dirty="0"/>
              <a:t>Official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letter</a:t>
            </a:r>
            <a:r>
              <a:rPr lang="en-US" dirty="0"/>
              <a:t> informing the selection (or not), which contains the following information: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Proposed agenda and date for the opening meeting with the team in charge of the project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Acknowledgement of the time and staff requirements/committed to carry out the project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Detailed outline and timeline proposal for the project (ideally between 6 and 9 months)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If </a:t>
            </a:r>
            <a:r>
              <a:rPr lang="en-US" sz="2000"/>
              <a:t>a request </a:t>
            </a:r>
            <a:r>
              <a:rPr lang="en-US" sz="2000" dirty="0"/>
              <a:t>is not selected, the letter will clearly state the reasons (e.g., geographical overrepresentation), and may propose alternative arrangements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9E3862-2918-4B7F-8072-C032B1F6D17B}"/>
              </a:ext>
            </a:extLst>
          </p:cNvPr>
          <p:cNvSpPr txBox="1">
            <a:spLocks/>
          </p:cNvSpPr>
          <p:nvPr/>
        </p:nvSpPr>
        <p:spPr>
          <a:xfrm>
            <a:off x="1099851" y="274320"/>
            <a:ext cx="9992299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/>
              <a:t>Experimental Estimates – Response to Countries </a:t>
            </a:r>
          </a:p>
        </p:txBody>
      </p:sp>
    </p:spTree>
    <p:extLst>
      <p:ext uri="{BB962C8B-B14F-4D97-AF65-F5344CB8AC3E}">
        <p14:creationId xmlns:p14="http://schemas.microsoft.com/office/powerpoint/2010/main" val="356949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95C5E04-D16F-4A4A-947D-1738908C7D84}"/>
              </a:ext>
            </a:extLst>
          </p:cNvPr>
          <p:cNvSpPr txBox="1">
            <a:spLocks/>
          </p:cNvSpPr>
          <p:nvPr/>
        </p:nvSpPr>
        <p:spPr>
          <a:xfrm>
            <a:off x="1524000" y="274320"/>
            <a:ext cx="9144000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/>
              <a:t>Experimental Estimates – Following steps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F56153-68A2-487B-AE06-C4BD73B45426}"/>
              </a:ext>
            </a:extLst>
          </p:cNvPr>
          <p:cNvSpPr txBox="1"/>
          <p:nvPr/>
        </p:nvSpPr>
        <p:spPr>
          <a:xfrm>
            <a:off x="914400" y="1797784"/>
            <a:ext cx="90117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/>
              <a:t>Project definition: 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Terms of Reference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200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report</a:t>
            </a:r>
            <a:r>
              <a:rPr lang="en-US" sz="2000"/>
              <a:t> with the details of the project outcomes and process (feedback)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Future guidance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/>
              <a:t>Results reporting/sharing: centralized database – analytical 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tables/reports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666285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C2FDB9-D5DE-4D22-8034-C2AA1DF0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2939757"/>
            <a:ext cx="9715500" cy="9784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00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BFC6973-D11B-4E5A-9DCD-DAF37CC0FF41}"/>
              </a:ext>
            </a:extLst>
          </p:cNvPr>
          <p:cNvSpPr/>
          <p:nvPr/>
        </p:nvSpPr>
        <p:spPr>
          <a:xfrm>
            <a:off x="2373186" y="3300441"/>
            <a:ext cx="8928100" cy="969530"/>
          </a:xfrm>
          <a:custGeom>
            <a:avLst/>
            <a:gdLst>
              <a:gd name="connsiteX0" fmla="*/ 0 w 8928100"/>
              <a:gd name="connsiteY0" fmla="*/ 161592 h 969530"/>
              <a:gd name="connsiteX1" fmla="*/ 161592 w 8928100"/>
              <a:gd name="connsiteY1" fmla="*/ 0 h 969530"/>
              <a:gd name="connsiteX2" fmla="*/ 735253 w 8928100"/>
              <a:gd name="connsiteY2" fmla="*/ 0 h 969530"/>
              <a:gd name="connsiteX3" fmla="*/ 1394963 w 8928100"/>
              <a:gd name="connsiteY3" fmla="*/ 0 h 969530"/>
              <a:gd name="connsiteX4" fmla="*/ 1882575 w 8928100"/>
              <a:gd name="connsiteY4" fmla="*/ 0 h 969530"/>
              <a:gd name="connsiteX5" fmla="*/ 2542285 w 8928100"/>
              <a:gd name="connsiteY5" fmla="*/ 0 h 969530"/>
              <a:gd name="connsiteX6" fmla="*/ 2943848 w 8928100"/>
              <a:gd name="connsiteY6" fmla="*/ 0 h 969530"/>
              <a:gd name="connsiteX7" fmla="*/ 3517509 w 8928100"/>
              <a:gd name="connsiteY7" fmla="*/ 0 h 969530"/>
              <a:gd name="connsiteX8" fmla="*/ 3833023 w 8928100"/>
              <a:gd name="connsiteY8" fmla="*/ 0 h 969530"/>
              <a:gd name="connsiteX9" fmla="*/ 4578782 w 8928100"/>
              <a:gd name="connsiteY9" fmla="*/ 0 h 969530"/>
              <a:gd name="connsiteX10" fmla="*/ 5152443 w 8928100"/>
              <a:gd name="connsiteY10" fmla="*/ 0 h 969530"/>
              <a:gd name="connsiteX11" fmla="*/ 5898203 w 8928100"/>
              <a:gd name="connsiteY11" fmla="*/ 0 h 969530"/>
              <a:gd name="connsiteX12" fmla="*/ 6385815 w 8928100"/>
              <a:gd name="connsiteY12" fmla="*/ 0 h 969530"/>
              <a:gd name="connsiteX13" fmla="*/ 6787377 w 8928100"/>
              <a:gd name="connsiteY13" fmla="*/ 0 h 969530"/>
              <a:gd name="connsiteX14" fmla="*/ 7361038 w 8928100"/>
              <a:gd name="connsiteY14" fmla="*/ 0 h 969530"/>
              <a:gd name="connsiteX15" fmla="*/ 8020749 w 8928100"/>
              <a:gd name="connsiteY15" fmla="*/ 0 h 969530"/>
              <a:gd name="connsiteX16" fmla="*/ 8766508 w 8928100"/>
              <a:gd name="connsiteY16" fmla="*/ 0 h 969530"/>
              <a:gd name="connsiteX17" fmla="*/ 8928100 w 8928100"/>
              <a:gd name="connsiteY17" fmla="*/ 161592 h 969530"/>
              <a:gd name="connsiteX18" fmla="*/ 8928100 w 8928100"/>
              <a:gd name="connsiteY18" fmla="*/ 491228 h 969530"/>
              <a:gd name="connsiteX19" fmla="*/ 8928100 w 8928100"/>
              <a:gd name="connsiteY19" fmla="*/ 807938 h 969530"/>
              <a:gd name="connsiteX20" fmla="*/ 8766508 w 8928100"/>
              <a:gd name="connsiteY20" fmla="*/ 969530 h 969530"/>
              <a:gd name="connsiteX21" fmla="*/ 8020749 w 8928100"/>
              <a:gd name="connsiteY21" fmla="*/ 969530 h 969530"/>
              <a:gd name="connsiteX22" fmla="*/ 7705235 w 8928100"/>
              <a:gd name="connsiteY22" fmla="*/ 969530 h 969530"/>
              <a:gd name="connsiteX23" fmla="*/ 7303672 w 8928100"/>
              <a:gd name="connsiteY23" fmla="*/ 969530 h 969530"/>
              <a:gd name="connsiteX24" fmla="*/ 6902110 w 8928100"/>
              <a:gd name="connsiteY24" fmla="*/ 969530 h 969530"/>
              <a:gd name="connsiteX25" fmla="*/ 6328448 w 8928100"/>
              <a:gd name="connsiteY25" fmla="*/ 969530 h 969530"/>
              <a:gd name="connsiteX26" fmla="*/ 5754787 w 8928100"/>
              <a:gd name="connsiteY26" fmla="*/ 969530 h 969530"/>
              <a:gd name="connsiteX27" fmla="*/ 5267175 w 8928100"/>
              <a:gd name="connsiteY27" fmla="*/ 969530 h 969530"/>
              <a:gd name="connsiteX28" fmla="*/ 4521416 w 8928100"/>
              <a:gd name="connsiteY28" fmla="*/ 969530 h 969530"/>
              <a:gd name="connsiteX29" fmla="*/ 4119853 w 8928100"/>
              <a:gd name="connsiteY29" fmla="*/ 969530 h 969530"/>
              <a:gd name="connsiteX30" fmla="*/ 3374094 w 8928100"/>
              <a:gd name="connsiteY30" fmla="*/ 969530 h 969530"/>
              <a:gd name="connsiteX31" fmla="*/ 2972531 w 8928100"/>
              <a:gd name="connsiteY31" fmla="*/ 969530 h 969530"/>
              <a:gd name="connsiteX32" fmla="*/ 2312821 w 8928100"/>
              <a:gd name="connsiteY32" fmla="*/ 969530 h 969530"/>
              <a:gd name="connsiteX33" fmla="*/ 1567062 w 8928100"/>
              <a:gd name="connsiteY33" fmla="*/ 969530 h 969530"/>
              <a:gd name="connsiteX34" fmla="*/ 1251548 w 8928100"/>
              <a:gd name="connsiteY34" fmla="*/ 969530 h 969530"/>
              <a:gd name="connsiteX35" fmla="*/ 161592 w 8928100"/>
              <a:gd name="connsiteY35" fmla="*/ 969530 h 969530"/>
              <a:gd name="connsiteX36" fmla="*/ 0 w 8928100"/>
              <a:gd name="connsiteY36" fmla="*/ 807938 h 969530"/>
              <a:gd name="connsiteX37" fmla="*/ 0 w 8928100"/>
              <a:gd name="connsiteY37" fmla="*/ 497692 h 969530"/>
              <a:gd name="connsiteX38" fmla="*/ 0 w 8928100"/>
              <a:gd name="connsiteY38" fmla="*/ 161592 h 96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928100" h="969530" fill="none" extrusionOk="0">
                <a:moveTo>
                  <a:pt x="0" y="161592"/>
                </a:moveTo>
                <a:cubicBezTo>
                  <a:pt x="6371" y="88722"/>
                  <a:pt x="90105" y="8261"/>
                  <a:pt x="161592" y="0"/>
                </a:cubicBezTo>
                <a:cubicBezTo>
                  <a:pt x="399894" y="-8714"/>
                  <a:pt x="454270" y="64900"/>
                  <a:pt x="735253" y="0"/>
                </a:cubicBezTo>
                <a:cubicBezTo>
                  <a:pt x="1016236" y="-64900"/>
                  <a:pt x="1081101" y="21201"/>
                  <a:pt x="1394963" y="0"/>
                </a:cubicBezTo>
                <a:cubicBezTo>
                  <a:pt x="1708825" y="-21201"/>
                  <a:pt x="1722976" y="28803"/>
                  <a:pt x="1882575" y="0"/>
                </a:cubicBezTo>
                <a:cubicBezTo>
                  <a:pt x="2042174" y="-28803"/>
                  <a:pt x="2397156" y="66192"/>
                  <a:pt x="2542285" y="0"/>
                </a:cubicBezTo>
                <a:cubicBezTo>
                  <a:pt x="2687414" y="-66192"/>
                  <a:pt x="2744152" y="1959"/>
                  <a:pt x="2943848" y="0"/>
                </a:cubicBezTo>
                <a:cubicBezTo>
                  <a:pt x="3143544" y="-1959"/>
                  <a:pt x="3238917" y="50568"/>
                  <a:pt x="3517509" y="0"/>
                </a:cubicBezTo>
                <a:cubicBezTo>
                  <a:pt x="3796101" y="-50568"/>
                  <a:pt x="3745914" y="20033"/>
                  <a:pt x="3833023" y="0"/>
                </a:cubicBezTo>
                <a:cubicBezTo>
                  <a:pt x="3920132" y="-20033"/>
                  <a:pt x="4369571" y="41483"/>
                  <a:pt x="4578782" y="0"/>
                </a:cubicBezTo>
                <a:cubicBezTo>
                  <a:pt x="4787993" y="-41483"/>
                  <a:pt x="4894576" y="22900"/>
                  <a:pt x="5152443" y="0"/>
                </a:cubicBezTo>
                <a:cubicBezTo>
                  <a:pt x="5410310" y="-22900"/>
                  <a:pt x="5546431" y="76298"/>
                  <a:pt x="5898203" y="0"/>
                </a:cubicBezTo>
                <a:cubicBezTo>
                  <a:pt x="6249975" y="-76298"/>
                  <a:pt x="6155716" y="26730"/>
                  <a:pt x="6385815" y="0"/>
                </a:cubicBezTo>
                <a:cubicBezTo>
                  <a:pt x="6615914" y="-26730"/>
                  <a:pt x="6666499" y="17578"/>
                  <a:pt x="6787377" y="0"/>
                </a:cubicBezTo>
                <a:cubicBezTo>
                  <a:pt x="6908255" y="-17578"/>
                  <a:pt x="7231077" y="5031"/>
                  <a:pt x="7361038" y="0"/>
                </a:cubicBezTo>
                <a:cubicBezTo>
                  <a:pt x="7490999" y="-5031"/>
                  <a:pt x="7701976" y="22973"/>
                  <a:pt x="8020749" y="0"/>
                </a:cubicBezTo>
                <a:cubicBezTo>
                  <a:pt x="8339522" y="-22973"/>
                  <a:pt x="8442318" y="47792"/>
                  <a:pt x="8766508" y="0"/>
                </a:cubicBezTo>
                <a:cubicBezTo>
                  <a:pt x="8854472" y="19378"/>
                  <a:pt x="8914797" y="60687"/>
                  <a:pt x="8928100" y="161592"/>
                </a:cubicBezTo>
                <a:cubicBezTo>
                  <a:pt x="8962736" y="273293"/>
                  <a:pt x="8889861" y="386185"/>
                  <a:pt x="8928100" y="491228"/>
                </a:cubicBezTo>
                <a:cubicBezTo>
                  <a:pt x="8966339" y="596271"/>
                  <a:pt x="8902734" y="676940"/>
                  <a:pt x="8928100" y="807938"/>
                </a:cubicBezTo>
                <a:cubicBezTo>
                  <a:pt x="8930129" y="871484"/>
                  <a:pt x="8845781" y="984014"/>
                  <a:pt x="8766508" y="969530"/>
                </a:cubicBezTo>
                <a:cubicBezTo>
                  <a:pt x="8508215" y="1014319"/>
                  <a:pt x="8307611" y="913950"/>
                  <a:pt x="8020749" y="969530"/>
                </a:cubicBezTo>
                <a:cubicBezTo>
                  <a:pt x="7733887" y="1025110"/>
                  <a:pt x="7809700" y="953817"/>
                  <a:pt x="7705235" y="969530"/>
                </a:cubicBezTo>
                <a:cubicBezTo>
                  <a:pt x="7600770" y="985243"/>
                  <a:pt x="7484321" y="930199"/>
                  <a:pt x="7303672" y="969530"/>
                </a:cubicBezTo>
                <a:cubicBezTo>
                  <a:pt x="7123023" y="1008861"/>
                  <a:pt x="7062370" y="922443"/>
                  <a:pt x="6902110" y="969530"/>
                </a:cubicBezTo>
                <a:cubicBezTo>
                  <a:pt x="6741850" y="1016617"/>
                  <a:pt x="6486043" y="914606"/>
                  <a:pt x="6328448" y="969530"/>
                </a:cubicBezTo>
                <a:cubicBezTo>
                  <a:pt x="6170853" y="1024454"/>
                  <a:pt x="5891711" y="905749"/>
                  <a:pt x="5754787" y="969530"/>
                </a:cubicBezTo>
                <a:cubicBezTo>
                  <a:pt x="5617863" y="1033311"/>
                  <a:pt x="5482508" y="937588"/>
                  <a:pt x="5267175" y="969530"/>
                </a:cubicBezTo>
                <a:cubicBezTo>
                  <a:pt x="5051842" y="1001472"/>
                  <a:pt x="4741980" y="923333"/>
                  <a:pt x="4521416" y="969530"/>
                </a:cubicBezTo>
                <a:cubicBezTo>
                  <a:pt x="4300852" y="1015727"/>
                  <a:pt x="4226405" y="927404"/>
                  <a:pt x="4119853" y="969530"/>
                </a:cubicBezTo>
                <a:cubicBezTo>
                  <a:pt x="4013301" y="1011656"/>
                  <a:pt x="3744170" y="913359"/>
                  <a:pt x="3374094" y="969530"/>
                </a:cubicBezTo>
                <a:cubicBezTo>
                  <a:pt x="3004018" y="1025701"/>
                  <a:pt x="3116694" y="948779"/>
                  <a:pt x="2972531" y="969530"/>
                </a:cubicBezTo>
                <a:cubicBezTo>
                  <a:pt x="2828368" y="990281"/>
                  <a:pt x="2582453" y="937449"/>
                  <a:pt x="2312821" y="969530"/>
                </a:cubicBezTo>
                <a:cubicBezTo>
                  <a:pt x="2043189" y="1001611"/>
                  <a:pt x="1939106" y="905292"/>
                  <a:pt x="1567062" y="969530"/>
                </a:cubicBezTo>
                <a:cubicBezTo>
                  <a:pt x="1195018" y="1033768"/>
                  <a:pt x="1330284" y="957198"/>
                  <a:pt x="1251548" y="969530"/>
                </a:cubicBezTo>
                <a:cubicBezTo>
                  <a:pt x="1172812" y="981862"/>
                  <a:pt x="652700" y="847205"/>
                  <a:pt x="161592" y="969530"/>
                </a:cubicBezTo>
                <a:cubicBezTo>
                  <a:pt x="82479" y="954396"/>
                  <a:pt x="-3782" y="898947"/>
                  <a:pt x="0" y="807938"/>
                </a:cubicBezTo>
                <a:cubicBezTo>
                  <a:pt x="-4073" y="685891"/>
                  <a:pt x="36011" y="603685"/>
                  <a:pt x="0" y="497692"/>
                </a:cubicBezTo>
                <a:cubicBezTo>
                  <a:pt x="-36011" y="391699"/>
                  <a:pt x="9423" y="253755"/>
                  <a:pt x="0" y="161592"/>
                </a:cubicBezTo>
                <a:close/>
              </a:path>
              <a:path w="8928100" h="969530" stroke="0" extrusionOk="0">
                <a:moveTo>
                  <a:pt x="0" y="161592"/>
                </a:moveTo>
                <a:cubicBezTo>
                  <a:pt x="-19030" y="60609"/>
                  <a:pt x="55275" y="6407"/>
                  <a:pt x="161592" y="0"/>
                </a:cubicBezTo>
                <a:cubicBezTo>
                  <a:pt x="520699" y="-53406"/>
                  <a:pt x="587436" y="79216"/>
                  <a:pt x="907351" y="0"/>
                </a:cubicBezTo>
                <a:cubicBezTo>
                  <a:pt x="1227266" y="-79216"/>
                  <a:pt x="1284866" y="45063"/>
                  <a:pt x="1394963" y="0"/>
                </a:cubicBezTo>
                <a:cubicBezTo>
                  <a:pt x="1505060" y="-45063"/>
                  <a:pt x="1684206" y="32685"/>
                  <a:pt x="1796526" y="0"/>
                </a:cubicBezTo>
                <a:cubicBezTo>
                  <a:pt x="1908846" y="-32685"/>
                  <a:pt x="2274914" y="24117"/>
                  <a:pt x="2456236" y="0"/>
                </a:cubicBezTo>
                <a:cubicBezTo>
                  <a:pt x="2637558" y="-24117"/>
                  <a:pt x="2807818" y="22854"/>
                  <a:pt x="2943848" y="0"/>
                </a:cubicBezTo>
                <a:cubicBezTo>
                  <a:pt x="3079878" y="-22854"/>
                  <a:pt x="3496191" y="76132"/>
                  <a:pt x="3689608" y="0"/>
                </a:cubicBezTo>
                <a:cubicBezTo>
                  <a:pt x="3883025" y="-76132"/>
                  <a:pt x="3943514" y="25317"/>
                  <a:pt x="4091170" y="0"/>
                </a:cubicBezTo>
                <a:cubicBezTo>
                  <a:pt x="4238826" y="-25317"/>
                  <a:pt x="4683272" y="16232"/>
                  <a:pt x="4836930" y="0"/>
                </a:cubicBezTo>
                <a:cubicBezTo>
                  <a:pt x="4990588" y="-16232"/>
                  <a:pt x="5063490" y="15456"/>
                  <a:pt x="5152443" y="0"/>
                </a:cubicBezTo>
                <a:cubicBezTo>
                  <a:pt x="5241396" y="-15456"/>
                  <a:pt x="5533489" y="59668"/>
                  <a:pt x="5726104" y="0"/>
                </a:cubicBezTo>
                <a:cubicBezTo>
                  <a:pt x="5918719" y="-59668"/>
                  <a:pt x="6068681" y="50971"/>
                  <a:pt x="6299765" y="0"/>
                </a:cubicBezTo>
                <a:cubicBezTo>
                  <a:pt x="6530849" y="-50971"/>
                  <a:pt x="6668546" y="34606"/>
                  <a:pt x="6787377" y="0"/>
                </a:cubicBezTo>
                <a:cubicBezTo>
                  <a:pt x="6906208" y="-34606"/>
                  <a:pt x="7228552" y="25076"/>
                  <a:pt x="7533137" y="0"/>
                </a:cubicBezTo>
                <a:cubicBezTo>
                  <a:pt x="7837722" y="-25076"/>
                  <a:pt x="8067774" y="60905"/>
                  <a:pt x="8278896" y="0"/>
                </a:cubicBezTo>
                <a:cubicBezTo>
                  <a:pt x="8490018" y="-60905"/>
                  <a:pt x="8631528" y="1235"/>
                  <a:pt x="8766508" y="0"/>
                </a:cubicBezTo>
                <a:cubicBezTo>
                  <a:pt x="8850909" y="-4564"/>
                  <a:pt x="8925489" y="68444"/>
                  <a:pt x="8928100" y="161592"/>
                </a:cubicBezTo>
                <a:cubicBezTo>
                  <a:pt x="8930709" y="298625"/>
                  <a:pt x="8927406" y="404926"/>
                  <a:pt x="8928100" y="491228"/>
                </a:cubicBezTo>
                <a:cubicBezTo>
                  <a:pt x="8928794" y="577530"/>
                  <a:pt x="8920121" y="700833"/>
                  <a:pt x="8928100" y="807938"/>
                </a:cubicBezTo>
                <a:cubicBezTo>
                  <a:pt x="8903684" y="898188"/>
                  <a:pt x="8862846" y="956743"/>
                  <a:pt x="8766508" y="969530"/>
                </a:cubicBezTo>
                <a:cubicBezTo>
                  <a:pt x="8599368" y="1023939"/>
                  <a:pt x="8375441" y="900250"/>
                  <a:pt x="8106798" y="969530"/>
                </a:cubicBezTo>
                <a:cubicBezTo>
                  <a:pt x="7838155" y="1038810"/>
                  <a:pt x="7792422" y="951334"/>
                  <a:pt x="7705235" y="969530"/>
                </a:cubicBezTo>
                <a:cubicBezTo>
                  <a:pt x="7618048" y="987726"/>
                  <a:pt x="7314839" y="924565"/>
                  <a:pt x="7131574" y="969530"/>
                </a:cubicBezTo>
                <a:cubicBezTo>
                  <a:pt x="6948309" y="1014495"/>
                  <a:pt x="6936842" y="953164"/>
                  <a:pt x="6816060" y="969530"/>
                </a:cubicBezTo>
                <a:cubicBezTo>
                  <a:pt x="6695278" y="985896"/>
                  <a:pt x="6591433" y="948881"/>
                  <a:pt x="6500547" y="969530"/>
                </a:cubicBezTo>
                <a:cubicBezTo>
                  <a:pt x="6409661" y="990179"/>
                  <a:pt x="6167666" y="946884"/>
                  <a:pt x="5926886" y="969530"/>
                </a:cubicBezTo>
                <a:cubicBezTo>
                  <a:pt x="5686106" y="992176"/>
                  <a:pt x="5638099" y="961804"/>
                  <a:pt x="5525323" y="969530"/>
                </a:cubicBezTo>
                <a:cubicBezTo>
                  <a:pt x="5412547" y="977256"/>
                  <a:pt x="5168016" y="906124"/>
                  <a:pt x="4865613" y="969530"/>
                </a:cubicBezTo>
                <a:cubicBezTo>
                  <a:pt x="4563210" y="1032936"/>
                  <a:pt x="4638472" y="960634"/>
                  <a:pt x="4464050" y="969530"/>
                </a:cubicBezTo>
                <a:cubicBezTo>
                  <a:pt x="4289628" y="978426"/>
                  <a:pt x="3946216" y="908679"/>
                  <a:pt x="3804340" y="969530"/>
                </a:cubicBezTo>
                <a:cubicBezTo>
                  <a:pt x="3662464" y="1030381"/>
                  <a:pt x="3644848" y="962701"/>
                  <a:pt x="3488826" y="969530"/>
                </a:cubicBezTo>
                <a:cubicBezTo>
                  <a:pt x="3332804" y="976359"/>
                  <a:pt x="2969913" y="913766"/>
                  <a:pt x="2829116" y="969530"/>
                </a:cubicBezTo>
                <a:cubicBezTo>
                  <a:pt x="2688319" y="1025294"/>
                  <a:pt x="2564343" y="934580"/>
                  <a:pt x="2427553" y="969530"/>
                </a:cubicBezTo>
                <a:cubicBezTo>
                  <a:pt x="2290763" y="1004480"/>
                  <a:pt x="2220627" y="947765"/>
                  <a:pt x="2112040" y="969530"/>
                </a:cubicBezTo>
                <a:cubicBezTo>
                  <a:pt x="2003453" y="991295"/>
                  <a:pt x="1817538" y="949273"/>
                  <a:pt x="1710477" y="969530"/>
                </a:cubicBezTo>
                <a:cubicBezTo>
                  <a:pt x="1603416" y="989787"/>
                  <a:pt x="1200281" y="916540"/>
                  <a:pt x="1050767" y="969530"/>
                </a:cubicBezTo>
                <a:cubicBezTo>
                  <a:pt x="901253" y="1022520"/>
                  <a:pt x="749601" y="938345"/>
                  <a:pt x="649204" y="969530"/>
                </a:cubicBezTo>
                <a:cubicBezTo>
                  <a:pt x="548807" y="1000715"/>
                  <a:pt x="343339" y="911104"/>
                  <a:pt x="161592" y="969530"/>
                </a:cubicBezTo>
                <a:cubicBezTo>
                  <a:pt x="96906" y="974400"/>
                  <a:pt x="-5041" y="900438"/>
                  <a:pt x="0" y="807938"/>
                </a:cubicBezTo>
                <a:cubicBezTo>
                  <a:pt x="-6069" y="670022"/>
                  <a:pt x="23293" y="604488"/>
                  <a:pt x="0" y="478302"/>
                </a:cubicBezTo>
                <a:cubicBezTo>
                  <a:pt x="-23293" y="352116"/>
                  <a:pt x="7318" y="269751"/>
                  <a:pt x="0" y="16159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12000"/>
            </a:schemeClr>
          </a:solidFill>
          <a:ln w="2222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76AF72B-044B-4216-8FA4-C7BCB43ED782}"/>
              </a:ext>
            </a:extLst>
          </p:cNvPr>
          <p:cNvSpPr/>
          <p:nvPr/>
        </p:nvSpPr>
        <p:spPr>
          <a:xfrm>
            <a:off x="676305" y="1091389"/>
            <a:ext cx="1528432" cy="4841630"/>
          </a:xfrm>
          <a:custGeom>
            <a:avLst/>
            <a:gdLst>
              <a:gd name="connsiteX0" fmla="*/ 0 w 1528432"/>
              <a:gd name="connsiteY0" fmla="*/ 254744 h 4841630"/>
              <a:gd name="connsiteX1" fmla="*/ 254744 w 1528432"/>
              <a:gd name="connsiteY1" fmla="*/ 0 h 4841630"/>
              <a:gd name="connsiteX2" fmla="*/ 774405 w 1528432"/>
              <a:gd name="connsiteY2" fmla="*/ 0 h 4841630"/>
              <a:gd name="connsiteX3" fmla="*/ 1273688 w 1528432"/>
              <a:gd name="connsiteY3" fmla="*/ 0 h 4841630"/>
              <a:gd name="connsiteX4" fmla="*/ 1528432 w 1528432"/>
              <a:gd name="connsiteY4" fmla="*/ 254744 h 4841630"/>
              <a:gd name="connsiteX5" fmla="*/ 1528432 w 1528432"/>
              <a:gd name="connsiteY5" fmla="*/ 796262 h 4841630"/>
              <a:gd name="connsiteX6" fmla="*/ 1528432 w 1528432"/>
              <a:gd name="connsiteY6" fmla="*/ 1251137 h 4841630"/>
              <a:gd name="connsiteX7" fmla="*/ 1528432 w 1528432"/>
              <a:gd name="connsiteY7" fmla="*/ 1662690 h 4841630"/>
              <a:gd name="connsiteX8" fmla="*/ 1528432 w 1528432"/>
              <a:gd name="connsiteY8" fmla="*/ 2117565 h 4841630"/>
              <a:gd name="connsiteX9" fmla="*/ 1528432 w 1528432"/>
              <a:gd name="connsiteY9" fmla="*/ 2702404 h 4841630"/>
              <a:gd name="connsiteX10" fmla="*/ 1528432 w 1528432"/>
              <a:gd name="connsiteY10" fmla="*/ 3157279 h 4841630"/>
              <a:gd name="connsiteX11" fmla="*/ 1528432 w 1528432"/>
              <a:gd name="connsiteY11" fmla="*/ 3568833 h 4841630"/>
              <a:gd name="connsiteX12" fmla="*/ 1528432 w 1528432"/>
              <a:gd name="connsiteY12" fmla="*/ 4023708 h 4841630"/>
              <a:gd name="connsiteX13" fmla="*/ 1528432 w 1528432"/>
              <a:gd name="connsiteY13" fmla="*/ 4586886 h 4841630"/>
              <a:gd name="connsiteX14" fmla="*/ 1273688 w 1528432"/>
              <a:gd name="connsiteY14" fmla="*/ 4841630 h 4841630"/>
              <a:gd name="connsiteX15" fmla="*/ 794784 w 1528432"/>
              <a:gd name="connsiteY15" fmla="*/ 4841630 h 4841630"/>
              <a:gd name="connsiteX16" fmla="*/ 254744 w 1528432"/>
              <a:gd name="connsiteY16" fmla="*/ 4841630 h 4841630"/>
              <a:gd name="connsiteX17" fmla="*/ 0 w 1528432"/>
              <a:gd name="connsiteY17" fmla="*/ 4586886 h 4841630"/>
              <a:gd name="connsiteX18" fmla="*/ 0 w 1528432"/>
              <a:gd name="connsiteY18" fmla="*/ 4045368 h 4841630"/>
              <a:gd name="connsiteX19" fmla="*/ 0 w 1528432"/>
              <a:gd name="connsiteY19" fmla="*/ 3460529 h 4841630"/>
              <a:gd name="connsiteX20" fmla="*/ 0 w 1528432"/>
              <a:gd name="connsiteY20" fmla="*/ 3005654 h 4841630"/>
              <a:gd name="connsiteX21" fmla="*/ 0 w 1528432"/>
              <a:gd name="connsiteY21" fmla="*/ 2464136 h 4841630"/>
              <a:gd name="connsiteX22" fmla="*/ 0 w 1528432"/>
              <a:gd name="connsiteY22" fmla="*/ 2052583 h 4841630"/>
              <a:gd name="connsiteX23" fmla="*/ 0 w 1528432"/>
              <a:gd name="connsiteY23" fmla="*/ 1424422 h 4841630"/>
              <a:gd name="connsiteX24" fmla="*/ 0 w 1528432"/>
              <a:gd name="connsiteY24" fmla="*/ 882905 h 4841630"/>
              <a:gd name="connsiteX25" fmla="*/ 0 w 1528432"/>
              <a:gd name="connsiteY25" fmla="*/ 254744 h 484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28432" h="4841630" fill="none" extrusionOk="0">
                <a:moveTo>
                  <a:pt x="0" y="254744"/>
                </a:moveTo>
                <a:cubicBezTo>
                  <a:pt x="-8446" y="131008"/>
                  <a:pt x="109977" y="-5408"/>
                  <a:pt x="254744" y="0"/>
                </a:cubicBezTo>
                <a:cubicBezTo>
                  <a:pt x="390805" y="-57335"/>
                  <a:pt x="622069" y="12218"/>
                  <a:pt x="774405" y="0"/>
                </a:cubicBezTo>
                <a:cubicBezTo>
                  <a:pt x="926741" y="-12218"/>
                  <a:pt x="1080573" y="333"/>
                  <a:pt x="1273688" y="0"/>
                </a:cubicBezTo>
                <a:cubicBezTo>
                  <a:pt x="1403146" y="35022"/>
                  <a:pt x="1516496" y="76464"/>
                  <a:pt x="1528432" y="254744"/>
                </a:cubicBezTo>
                <a:cubicBezTo>
                  <a:pt x="1570095" y="379010"/>
                  <a:pt x="1524226" y="669330"/>
                  <a:pt x="1528432" y="796262"/>
                </a:cubicBezTo>
                <a:cubicBezTo>
                  <a:pt x="1532638" y="923194"/>
                  <a:pt x="1489044" y="1096611"/>
                  <a:pt x="1528432" y="1251137"/>
                </a:cubicBezTo>
                <a:cubicBezTo>
                  <a:pt x="1567820" y="1405663"/>
                  <a:pt x="1528415" y="1497541"/>
                  <a:pt x="1528432" y="1662690"/>
                </a:cubicBezTo>
                <a:cubicBezTo>
                  <a:pt x="1528449" y="1827839"/>
                  <a:pt x="1491716" y="1954634"/>
                  <a:pt x="1528432" y="2117565"/>
                </a:cubicBezTo>
                <a:cubicBezTo>
                  <a:pt x="1565148" y="2280496"/>
                  <a:pt x="1510041" y="2580533"/>
                  <a:pt x="1528432" y="2702404"/>
                </a:cubicBezTo>
                <a:cubicBezTo>
                  <a:pt x="1546823" y="2824275"/>
                  <a:pt x="1517148" y="2970070"/>
                  <a:pt x="1528432" y="3157279"/>
                </a:cubicBezTo>
                <a:cubicBezTo>
                  <a:pt x="1539716" y="3344489"/>
                  <a:pt x="1493059" y="3394648"/>
                  <a:pt x="1528432" y="3568833"/>
                </a:cubicBezTo>
                <a:cubicBezTo>
                  <a:pt x="1563805" y="3743018"/>
                  <a:pt x="1507219" y="3931661"/>
                  <a:pt x="1528432" y="4023708"/>
                </a:cubicBezTo>
                <a:cubicBezTo>
                  <a:pt x="1549645" y="4115756"/>
                  <a:pt x="1497603" y="4307555"/>
                  <a:pt x="1528432" y="4586886"/>
                </a:cubicBezTo>
                <a:cubicBezTo>
                  <a:pt x="1499643" y="4731029"/>
                  <a:pt x="1433496" y="4861710"/>
                  <a:pt x="1273688" y="4841630"/>
                </a:cubicBezTo>
                <a:cubicBezTo>
                  <a:pt x="1059209" y="4891801"/>
                  <a:pt x="1005229" y="4785044"/>
                  <a:pt x="794784" y="4841630"/>
                </a:cubicBezTo>
                <a:cubicBezTo>
                  <a:pt x="584339" y="4898216"/>
                  <a:pt x="459225" y="4778847"/>
                  <a:pt x="254744" y="4841630"/>
                </a:cubicBezTo>
                <a:cubicBezTo>
                  <a:pt x="124484" y="4878250"/>
                  <a:pt x="15814" y="4734235"/>
                  <a:pt x="0" y="4586886"/>
                </a:cubicBezTo>
                <a:cubicBezTo>
                  <a:pt x="-24539" y="4387330"/>
                  <a:pt x="26272" y="4219743"/>
                  <a:pt x="0" y="4045368"/>
                </a:cubicBezTo>
                <a:cubicBezTo>
                  <a:pt x="-26272" y="3870993"/>
                  <a:pt x="43972" y="3667243"/>
                  <a:pt x="0" y="3460529"/>
                </a:cubicBezTo>
                <a:cubicBezTo>
                  <a:pt x="-43972" y="3253815"/>
                  <a:pt x="31027" y="3225018"/>
                  <a:pt x="0" y="3005654"/>
                </a:cubicBezTo>
                <a:cubicBezTo>
                  <a:pt x="-31027" y="2786290"/>
                  <a:pt x="57418" y="2710709"/>
                  <a:pt x="0" y="2464136"/>
                </a:cubicBezTo>
                <a:cubicBezTo>
                  <a:pt x="-57418" y="2217563"/>
                  <a:pt x="16073" y="2248016"/>
                  <a:pt x="0" y="2052583"/>
                </a:cubicBezTo>
                <a:cubicBezTo>
                  <a:pt x="-16073" y="1857150"/>
                  <a:pt x="10297" y="1571950"/>
                  <a:pt x="0" y="1424422"/>
                </a:cubicBezTo>
                <a:cubicBezTo>
                  <a:pt x="-10297" y="1276894"/>
                  <a:pt x="37959" y="999276"/>
                  <a:pt x="0" y="882905"/>
                </a:cubicBezTo>
                <a:cubicBezTo>
                  <a:pt x="-37959" y="766534"/>
                  <a:pt x="51428" y="505897"/>
                  <a:pt x="0" y="254744"/>
                </a:cubicBezTo>
                <a:close/>
              </a:path>
              <a:path w="1528432" h="4841630" stroke="0" extrusionOk="0">
                <a:moveTo>
                  <a:pt x="0" y="254744"/>
                </a:moveTo>
                <a:cubicBezTo>
                  <a:pt x="-24800" y="98756"/>
                  <a:pt x="88277" y="9674"/>
                  <a:pt x="254744" y="0"/>
                </a:cubicBezTo>
                <a:cubicBezTo>
                  <a:pt x="378503" y="-51124"/>
                  <a:pt x="545642" y="47556"/>
                  <a:pt x="784595" y="0"/>
                </a:cubicBezTo>
                <a:cubicBezTo>
                  <a:pt x="1023548" y="-47556"/>
                  <a:pt x="1123003" y="28268"/>
                  <a:pt x="1273688" y="0"/>
                </a:cubicBezTo>
                <a:cubicBezTo>
                  <a:pt x="1396450" y="-9809"/>
                  <a:pt x="1538168" y="118705"/>
                  <a:pt x="1528432" y="254744"/>
                </a:cubicBezTo>
                <a:cubicBezTo>
                  <a:pt x="1541519" y="481964"/>
                  <a:pt x="1522854" y="485907"/>
                  <a:pt x="1528432" y="709619"/>
                </a:cubicBezTo>
                <a:cubicBezTo>
                  <a:pt x="1534010" y="933331"/>
                  <a:pt x="1519787" y="1054545"/>
                  <a:pt x="1528432" y="1337780"/>
                </a:cubicBezTo>
                <a:cubicBezTo>
                  <a:pt x="1537077" y="1621015"/>
                  <a:pt x="1500179" y="1588994"/>
                  <a:pt x="1528432" y="1792654"/>
                </a:cubicBezTo>
                <a:cubicBezTo>
                  <a:pt x="1556685" y="1996314"/>
                  <a:pt x="1458676" y="2278405"/>
                  <a:pt x="1528432" y="2420815"/>
                </a:cubicBezTo>
                <a:cubicBezTo>
                  <a:pt x="1598188" y="2563225"/>
                  <a:pt x="1514175" y="2729782"/>
                  <a:pt x="1528432" y="2832368"/>
                </a:cubicBezTo>
                <a:cubicBezTo>
                  <a:pt x="1542689" y="2934954"/>
                  <a:pt x="1503214" y="3103629"/>
                  <a:pt x="1528432" y="3373886"/>
                </a:cubicBezTo>
                <a:cubicBezTo>
                  <a:pt x="1553650" y="3644143"/>
                  <a:pt x="1499743" y="3764347"/>
                  <a:pt x="1528432" y="3915404"/>
                </a:cubicBezTo>
                <a:cubicBezTo>
                  <a:pt x="1557121" y="4066461"/>
                  <a:pt x="1456409" y="4266768"/>
                  <a:pt x="1528432" y="4586886"/>
                </a:cubicBezTo>
                <a:cubicBezTo>
                  <a:pt x="1553420" y="4758185"/>
                  <a:pt x="1425876" y="4831564"/>
                  <a:pt x="1273688" y="4841630"/>
                </a:cubicBezTo>
                <a:cubicBezTo>
                  <a:pt x="1119654" y="4899871"/>
                  <a:pt x="955999" y="4790548"/>
                  <a:pt x="764216" y="4841630"/>
                </a:cubicBezTo>
                <a:cubicBezTo>
                  <a:pt x="572433" y="4892712"/>
                  <a:pt x="413944" y="4802161"/>
                  <a:pt x="254744" y="4841630"/>
                </a:cubicBezTo>
                <a:cubicBezTo>
                  <a:pt x="102121" y="4817307"/>
                  <a:pt x="1505" y="4707225"/>
                  <a:pt x="0" y="4586886"/>
                </a:cubicBezTo>
                <a:cubicBezTo>
                  <a:pt x="-22058" y="4421048"/>
                  <a:pt x="63236" y="4218698"/>
                  <a:pt x="0" y="4002047"/>
                </a:cubicBezTo>
                <a:cubicBezTo>
                  <a:pt x="-63236" y="3785396"/>
                  <a:pt x="45058" y="3680332"/>
                  <a:pt x="0" y="3547172"/>
                </a:cubicBezTo>
                <a:cubicBezTo>
                  <a:pt x="-45058" y="3414012"/>
                  <a:pt x="67345" y="3173522"/>
                  <a:pt x="0" y="2919011"/>
                </a:cubicBezTo>
                <a:cubicBezTo>
                  <a:pt x="-67345" y="2664500"/>
                  <a:pt x="57834" y="2630725"/>
                  <a:pt x="0" y="2377494"/>
                </a:cubicBezTo>
                <a:cubicBezTo>
                  <a:pt x="-57834" y="2124263"/>
                  <a:pt x="19083" y="2093216"/>
                  <a:pt x="0" y="1922619"/>
                </a:cubicBezTo>
                <a:cubicBezTo>
                  <a:pt x="-19083" y="1752023"/>
                  <a:pt x="62197" y="1584542"/>
                  <a:pt x="0" y="1381101"/>
                </a:cubicBezTo>
                <a:cubicBezTo>
                  <a:pt x="-62197" y="1177660"/>
                  <a:pt x="12293" y="1159451"/>
                  <a:pt x="0" y="969547"/>
                </a:cubicBezTo>
                <a:cubicBezTo>
                  <a:pt x="-12293" y="779643"/>
                  <a:pt x="18915" y="513834"/>
                  <a:pt x="0" y="254744"/>
                </a:cubicBezTo>
                <a:close/>
              </a:path>
            </a:pathLst>
          </a:custGeom>
          <a:solidFill>
            <a:schemeClr val="accent1">
              <a:alpha val="12000"/>
            </a:schemeClr>
          </a:solidFill>
          <a:ln w="34925" cmpd="dbl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DFFD15D-3208-4970-BBEA-0B070CE61414}"/>
              </a:ext>
            </a:extLst>
          </p:cNvPr>
          <p:cNvCxnSpPr>
            <a:cxnSpLocks/>
          </p:cNvCxnSpPr>
          <p:nvPr/>
        </p:nvCxnSpPr>
        <p:spPr>
          <a:xfrm flipH="1">
            <a:off x="5099537" y="888980"/>
            <a:ext cx="9281" cy="5042897"/>
          </a:xfrm>
          <a:prstGeom prst="line">
            <a:avLst/>
          </a:prstGeom>
          <a:ln w="47625" cmpd="dbl">
            <a:solidFill>
              <a:srgbClr val="FF0000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F343F45-8FF1-4E50-B77D-8AC706973A78}"/>
              </a:ext>
            </a:extLst>
          </p:cNvPr>
          <p:cNvCxnSpPr/>
          <p:nvPr/>
        </p:nvCxnSpPr>
        <p:spPr>
          <a:xfrm flipH="1">
            <a:off x="8349599" y="888980"/>
            <a:ext cx="9281" cy="5042897"/>
          </a:xfrm>
          <a:prstGeom prst="line">
            <a:avLst/>
          </a:prstGeom>
          <a:ln w="47625" cmpd="dbl">
            <a:solidFill>
              <a:srgbClr val="FF0000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FDA47D-7AC6-43D2-8E01-5C6D24182333}"/>
              </a:ext>
            </a:extLst>
          </p:cNvPr>
          <p:cNvSpPr txBox="1"/>
          <p:nvPr/>
        </p:nvSpPr>
        <p:spPr>
          <a:xfrm>
            <a:off x="1249680" y="59092"/>
            <a:ext cx="9692640" cy="82351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/>
              <a:t>Guidance</a:t>
            </a:r>
            <a:r>
              <a:rPr lang="es-CL"/>
              <a:t> Notes - </a:t>
            </a:r>
            <a:r>
              <a:rPr lang="en-US"/>
              <a:t>Cycle</a:t>
            </a:r>
          </a:p>
        </p:txBody>
      </p:sp>
      <p:pic>
        <p:nvPicPr>
          <p:cNvPr id="12" name="Graphic 11" descr="Earth globe Americas">
            <a:extLst>
              <a:ext uri="{FF2B5EF4-FFF2-40B4-BE49-F238E27FC236}">
                <a16:creationId xmlns:a16="http://schemas.microsoft.com/office/drawing/2014/main" id="{0704D227-CB25-4F22-99C0-CB157397B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4615" y="2497188"/>
            <a:ext cx="1270891" cy="1270891"/>
          </a:xfrm>
          <a:prstGeom prst="rect">
            <a:avLst/>
          </a:prstGeom>
        </p:spPr>
      </p:pic>
      <p:pic>
        <p:nvPicPr>
          <p:cNvPr id="17" name="Graphic 16" descr="Earth globe Africa and Europe">
            <a:extLst>
              <a:ext uri="{FF2B5EF4-FFF2-40B4-BE49-F238E27FC236}">
                <a16:creationId xmlns:a16="http://schemas.microsoft.com/office/drawing/2014/main" id="{0EF090CA-D99C-4902-A6C4-83E8794B9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1169" y="1524173"/>
            <a:ext cx="1270891" cy="1270891"/>
          </a:xfrm>
          <a:prstGeom prst="rect">
            <a:avLst/>
          </a:prstGeom>
        </p:spPr>
      </p:pic>
      <p:pic>
        <p:nvPicPr>
          <p:cNvPr id="19" name="Graphic 18" descr="Document">
            <a:extLst>
              <a:ext uri="{FF2B5EF4-FFF2-40B4-BE49-F238E27FC236}">
                <a16:creationId xmlns:a16="http://schemas.microsoft.com/office/drawing/2014/main" id="{2573BD08-756B-4FF7-95A6-1F3879EB3D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4461" y="4302093"/>
            <a:ext cx="1270891" cy="1270891"/>
          </a:xfrm>
          <a:prstGeom prst="rect">
            <a:avLst/>
          </a:prstGeom>
        </p:spPr>
      </p:pic>
      <p:pic>
        <p:nvPicPr>
          <p:cNvPr id="21" name="Graphic 20" descr="Group brainstorm">
            <a:extLst>
              <a:ext uri="{FF2B5EF4-FFF2-40B4-BE49-F238E27FC236}">
                <a16:creationId xmlns:a16="http://schemas.microsoft.com/office/drawing/2014/main" id="{051120B6-D92F-464A-9C55-7AF3F14F7B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4461" y="1589814"/>
            <a:ext cx="1270891" cy="1270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5672DB8-ACE6-432F-A35B-54836772BC12}"/>
              </a:ext>
            </a:extLst>
          </p:cNvPr>
          <p:cNvSpPr txBox="1"/>
          <p:nvPr/>
        </p:nvSpPr>
        <p:spPr>
          <a:xfrm>
            <a:off x="834461" y="1242646"/>
            <a:ext cx="127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Task Teams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38F196-DD56-4175-B3EC-13A67B468581}"/>
              </a:ext>
            </a:extLst>
          </p:cNvPr>
          <p:cNvSpPr txBox="1"/>
          <p:nvPr/>
        </p:nvSpPr>
        <p:spPr>
          <a:xfrm>
            <a:off x="625048" y="3655762"/>
            <a:ext cx="166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Guidance Notes</a:t>
            </a:r>
          </a:p>
        </p:txBody>
      </p:sp>
      <p:pic>
        <p:nvPicPr>
          <p:cNvPr id="25" name="Graphic 24" descr="Boardroom">
            <a:extLst>
              <a:ext uri="{FF2B5EF4-FFF2-40B4-BE49-F238E27FC236}">
                <a16:creationId xmlns:a16="http://schemas.microsoft.com/office/drawing/2014/main" id="{4DAF12F1-D99A-44A0-BC71-F961BDB0F2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86165" y="2126737"/>
            <a:ext cx="1280160" cy="12801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CB722A-E8EC-4D13-9524-596B18651F3D}"/>
              </a:ext>
            </a:extLst>
          </p:cNvPr>
          <p:cNvSpPr txBox="1"/>
          <p:nvPr/>
        </p:nvSpPr>
        <p:spPr>
          <a:xfrm>
            <a:off x="2761804" y="1853530"/>
            <a:ext cx="152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C000"/>
                </a:solidFill>
              </a:rPr>
              <a:t>AEG/ISWGNA</a:t>
            </a:r>
          </a:p>
        </p:txBody>
      </p:sp>
      <p:sp>
        <p:nvSpPr>
          <p:cNvPr id="27" name="Arrow: Striped Right 26">
            <a:extLst>
              <a:ext uri="{FF2B5EF4-FFF2-40B4-BE49-F238E27FC236}">
                <a16:creationId xmlns:a16="http://schemas.microsoft.com/office/drawing/2014/main" id="{40DC96D9-316C-4C95-AB87-48664659C0FA}"/>
              </a:ext>
            </a:extLst>
          </p:cNvPr>
          <p:cNvSpPr/>
          <p:nvPr/>
        </p:nvSpPr>
        <p:spPr>
          <a:xfrm>
            <a:off x="2053616" y="4447744"/>
            <a:ext cx="2138233" cy="827370"/>
          </a:xfrm>
          <a:prstGeom prst="stripedRightArrow">
            <a:avLst/>
          </a:prstGeom>
          <a:ln w="25400"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C000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Recommendations</a:t>
            </a:r>
          </a:p>
        </p:txBody>
      </p:sp>
      <p:sp>
        <p:nvSpPr>
          <p:cNvPr id="28" name="Arrow: Striped Right 27">
            <a:extLst>
              <a:ext uri="{FF2B5EF4-FFF2-40B4-BE49-F238E27FC236}">
                <a16:creationId xmlns:a16="http://schemas.microsoft.com/office/drawing/2014/main" id="{E7ABE74C-192F-4988-A326-6A18D5ECA1F8}"/>
              </a:ext>
            </a:extLst>
          </p:cNvPr>
          <p:cNvSpPr/>
          <p:nvPr/>
        </p:nvSpPr>
        <p:spPr>
          <a:xfrm>
            <a:off x="2642341" y="3373321"/>
            <a:ext cx="2138233" cy="827370"/>
          </a:xfrm>
          <a:prstGeom prst="stripedRightArrow">
            <a:avLst/>
          </a:prstGeom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Clearance</a:t>
            </a:r>
          </a:p>
        </p:txBody>
      </p:sp>
      <p:sp>
        <p:nvSpPr>
          <p:cNvPr id="29" name="Arrow: Striped Right 28">
            <a:extLst>
              <a:ext uri="{FF2B5EF4-FFF2-40B4-BE49-F238E27FC236}">
                <a16:creationId xmlns:a16="http://schemas.microsoft.com/office/drawing/2014/main" id="{C45405A8-D08A-40B4-9FB6-8F6C8C995863}"/>
              </a:ext>
            </a:extLst>
          </p:cNvPr>
          <p:cNvSpPr/>
          <p:nvPr/>
        </p:nvSpPr>
        <p:spPr>
          <a:xfrm>
            <a:off x="4257973" y="2140271"/>
            <a:ext cx="2138233" cy="1004085"/>
          </a:xfrm>
          <a:prstGeom prst="stripedRightArrow">
            <a:avLst/>
          </a:prstGeom>
          <a:ln w="25400">
            <a:gradFill flip="none" rotWithShape="1">
              <a:gsLst>
                <a:gs pos="100000">
                  <a:srgbClr val="FFC000"/>
                </a:gs>
                <a:gs pos="0">
                  <a:schemeClr val="accent6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Global Consultation</a:t>
            </a:r>
          </a:p>
        </p:txBody>
      </p:sp>
      <p:sp>
        <p:nvSpPr>
          <p:cNvPr id="30" name="Arrow: Striped Right 29">
            <a:extLst>
              <a:ext uri="{FF2B5EF4-FFF2-40B4-BE49-F238E27FC236}">
                <a16:creationId xmlns:a16="http://schemas.microsoft.com/office/drawing/2014/main" id="{0F4EE6D4-EC60-4918-B6A5-4061E00C9A7B}"/>
              </a:ext>
            </a:extLst>
          </p:cNvPr>
          <p:cNvSpPr/>
          <p:nvPr/>
        </p:nvSpPr>
        <p:spPr>
          <a:xfrm>
            <a:off x="7331722" y="2140271"/>
            <a:ext cx="2190436" cy="1004085"/>
          </a:xfrm>
          <a:prstGeom prst="stripedRightArrow">
            <a:avLst/>
          </a:prstGeom>
          <a:ln w="2540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31" name="Arrow: Striped Right 30">
            <a:extLst>
              <a:ext uri="{FF2B5EF4-FFF2-40B4-BE49-F238E27FC236}">
                <a16:creationId xmlns:a16="http://schemas.microsoft.com/office/drawing/2014/main" id="{BD9B7583-BB45-4470-8974-19503318B41F}"/>
              </a:ext>
            </a:extLst>
          </p:cNvPr>
          <p:cNvSpPr/>
          <p:nvPr/>
        </p:nvSpPr>
        <p:spPr>
          <a:xfrm>
            <a:off x="5960429" y="4393497"/>
            <a:ext cx="1957663" cy="1004085"/>
          </a:xfrm>
          <a:prstGeom prst="stripedRightArrow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Experimental Estimates</a:t>
            </a:r>
          </a:p>
        </p:txBody>
      </p:sp>
      <p:pic>
        <p:nvPicPr>
          <p:cNvPr id="32" name="Graphic 31" descr="Document">
            <a:extLst>
              <a:ext uri="{FF2B5EF4-FFF2-40B4-BE49-F238E27FC236}">
                <a16:creationId xmlns:a16="http://schemas.microsoft.com/office/drawing/2014/main" id="{C82C284D-93E0-4FE2-A659-18AF597FF5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93402" y="2278550"/>
            <a:ext cx="1270891" cy="127089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FDD02D0-8153-4AED-9796-36447465B951}"/>
              </a:ext>
            </a:extLst>
          </p:cNvPr>
          <p:cNvSpPr txBox="1"/>
          <p:nvPr/>
        </p:nvSpPr>
        <p:spPr>
          <a:xfrm>
            <a:off x="9206782" y="1489020"/>
            <a:ext cx="17092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Guidance Notes</a:t>
            </a:r>
          </a:p>
          <a:p>
            <a:pPr algn="ctr"/>
            <a:r>
              <a:rPr lang="en-US" sz="1600">
                <a:solidFill>
                  <a:schemeClr val="accent2">
                    <a:lumMod val="75000"/>
                  </a:schemeClr>
                </a:solidFill>
              </a:rPr>
              <a:t>(Final Version)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Arrow: Striped Right 33">
            <a:extLst>
              <a:ext uri="{FF2B5EF4-FFF2-40B4-BE49-F238E27FC236}">
                <a16:creationId xmlns:a16="http://schemas.microsoft.com/office/drawing/2014/main" id="{E1BA39AA-4CE6-401D-A2C4-C639B23C2625}"/>
              </a:ext>
            </a:extLst>
          </p:cNvPr>
          <p:cNvSpPr/>
          <p:nvPr/>
        </p:nvSpPr>
        <p:spPr>
          <a:xfrm>
            <a:off x="9136932" y="3373322"/>
            <a:ext cx="2138233" cy="827370"/>
          </a:xfrm>
          <a:prstGeom prst="stripedRightArrow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Endorsement</a:t>
            </a:r>
          </a:p>
        </p:txBody>
      </p:sp>
    </p:spTree>
    <p:extLst>
      <p:ext uri="{BB962C8B-B14F-4D97-AF65-F5344CB8AC3E}">
        <p14:creationId xmlns:p14="http://schemas.microsoft.com/office/powerpoint/2010/main" val="409123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49471BF-DDFF-4B09-B0C8-2C449F84C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937355"/>
              </p:ext>
            </p:extLst>
          </p:nvPr>
        </p:nvGraphicFramePr>
        <p:xfrm>
          <a:off x="1337135" y="4422172"/>
          <a:ext cx="9131811" cy="1584960"/>
        </p:xfrm>
        <a:graphic>
          <a:graphicData uri="http://schemas.openxmlformats.org/drawingml/2006/table">
            <a:tbl>
              <a:tblPr firstCol="1">
                <a:tableStyleId>{93296810-A885-4BE3-A3E7-6D5BEEA58F35}</a:tableStyleId>
              </a:tblPr>
              <a:tblGrid>
                <a:gridCol w="1440908">
                  <a:extLst>
                    <a:ext uri="{9D8B030D-6E8A-4147-A177-3AD203B41FA5}">
                      <a16:colId xmlns:a16="http://schemas.microsoft.com/office/drawing/2014/main" val="1531164064"/>
                    </a:ext>
                  </a:extLst>
                </a:gridCol>
                <a:gridCol w="7690903">
                  <a:extLst>
                    <a:ext uri="{9D8B030D-6E8A-4147-A177-3AD203B41FA5}">
                      <a16:colId xmlns:a16="http://schemas.microsoft.com/office/drawing/2014/main" val="213727575"/>
                    </a:ext>
                  </a:extLst>
                </a:gridCol>
              </a:tblGrid>
              <a:tr h="36550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Type 1: 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Proposes a change to the 2008 SNA boundaries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252131"/>
                  </a:ext>
                </a:extLst>
              </a:tr>
              <a:tr h="36550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Type 2: 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Proposes a change to the 2008 SNA Central Framework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384815"/>
                  </a:ext>
                </a:extLst>
              </a:tr>
              <a:tr h="36550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Type 3: 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Proposes supplementary tables (within boundaries) 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199635"/>
                  </a:ext>
                </a:extLst>
              </a:tr>
              <a:tr h="36653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Type 4: 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Proposes extended/satellite accounts (beyond boundaries) 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883894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F0C767D9-B61C-4F41-8143-6EC7742241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0987" y="490091"/>
            <a:ext cx="9715500" cy="979488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tx2"/>
                </a:solidFill>
                <a:latin typeface="Arial Black" charset="0"/>
              </a:rPr>
              <a:t>The impact of the new recommendations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71C9FB-7D75-4D83-867E-D8E9A9E81270}"/>
              </a:ext>
            </a:extLst>
          </p:cNvPr>
          <p:cNvSpPr txBox="1"/>
          <p:nvPr/>
        </p:nvSpPr>
        <p:spPr>
          <a:xfrm>
            <a:off x="680987" y="1653214"/>
            <a:ext cx="97879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The SNA update work is in full swing: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Most of the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work</a:t>
            </a:r>
            <a:r>
              <a:rPr lang="en-US"/>
              <a:t> has been conducted;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Several Guidance Notes (GN) have been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endorsed</a:t>
            </a:r>
            <a:r>
              <a:rPr lang="en-US"/>
              <a:t> for publication;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Other GNs are in the process to be cleared for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consultation</a:t>
            </a:r>
            <a:r>
              <a:rPr lang="en-US"/>
              <a:t> (GC);</a:t>
            </a:r>
          </a:p>
          <a:p>
            <a:endParaRPr lang="en-US"/>
          </a:p>
          <a:p>
            <a:r>
              <a:rPr lang="en-US"/>
              <a:t>The recommendations can be categorized in terms of their impact on the NA concepts and definitions, nonetheless it is important to be aware of their potential impact on the current </a:t>
            </a:r>
            <a:r>
              <a:rPr lang="en-US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compilation practices</a:t>
            </a:r>
            <a:r>
              <a:rPr lang="en-US"/>
              <a:t>, for instance: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72D30A-7CF0-4B9B-825A-0034E03DE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131622"/>
              </p:ext>
            </p:extLst>
          </p:nvPr>
        </p:nvGraphicFramePr>
        <p:xfrm>
          <a:off x="1337136" y="4421880"/>
          <a:ext cx="9131811" cy="1584960"/>
        </p:xfrm>
        <a:graphic>
          <a:graphicData uri="http://schemas.openxmlformats.org/drawingml/2006/table">
            <a:tbl>
              <a:tblPr firstCol="1">
                <a:tableStyleId>{93296810-A885-4BE3-A3E7-6D5BEEA58F35}</a:tableStyleId>
              </a:tblPr>
              <a:tblGrid>
                <a:gridCol w="1440908">
                  <a:extLst>
                    <a:ext uri="{9D8B030D-6E8A-4147-A177-3AD203B41FA5}">
                      <a16:colId xmlns:a16="http://schemas.microsoft.com/office/drawing/2014/main" val="1531164064"/>
                    </a:ext>
                  </a:extLst>
                </a:gridCol>
                <a:gridCol w="7690903">
                  <a:extLst>
                    <a:ext uri="{9D8B030D-6E8A-4147-A177-3AD203B41FA5}">
                      <a16:colId xmlns:a16="http://schemas.microsoft.com/office/drawing/2014/main" val="213727575"/>
                    </a:ext>
                  </a:extLst>
                </a:gridCol>
              </a:tblGrid>
              <a:tr h="36550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Type 1: 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Proposes a change to the 2008 SNA boundaries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252131"/>
                  </a:ext>
                </a:extLst>
              </a:tr>
              <a:tr h="36550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Type 2: 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Proposes a change to the 2008 SNA Central Framework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384815"/>
                  </a:ext>
                </a:extLst>
              </a:tr>
              <a:tr h="36550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Type 3: 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Proposes supplementary tables (within boundaries) 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199635"/>
                  </a:ext>
                </a:extLst>
              </a:tr>
              <a:tr h="36653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Type 4: 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Proposes extended/satellite accounts (beyond boundaries) 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883894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93C4E8-0791-41DC-BE79-0E62EBE79D3C}"/>
              </a:ext>
            </a:extLst>
          </p:cNvPr>
          <p:cNvSpPr/>
          <p:nvPr/>
        </p:nvSpPr>
        <p:spPr>
          <a:xfrm>
            <a:off x="6556109" y="4887016"/>
            <a:ext cx="2028597" cy="27432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DD2086-B122-41D9-9081-2EF802B2F311}"/>
              </a:ext>
            </a:extLst>
          </p:cNvPr>
          <p:cNvSpPr/>
          <p:nvPr/>
        </p:nvSpPr>
        <p:spPr>
          <a:xfrm>
            <a:off x="3831448" y="5289452"/>
            <a:ext cx="2331997" cy="27432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D453EE-8158-4070-A0C1-C2C6D695E7DF}"/>
              </a:ext>
            </a:extLst>
          </p:cNvPr>
          <p:cNvSpPr/>
          <p:nvPr/>
        </p:nvSpPr>
        <p:spPr>
          <a:xfrm>
            <a:off x="3831446" y="5684426"/>
            <a:ext cx="1965671" cy="27432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38ADEC-D0D6-4726-8CD7-AF290DDF64C9}"/>
              </a:ext>
            </a:extLst>
          </p:cNvPr>
          <p:cNvSpPr/>
          <p:nvPr/>
        </p:nvSpPr>
        <p:spPr>
          <a:xfrm>
            <a:off x="8872695" y="683288"/>
            <a:ext cx="2448972" cy="245179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Task Team on issues relating </a:t>
            </a:r>
            <a:r>
              <a:rPr lang="en-US" sz="2400" b="1"/>
              <a:t>Communication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15F8D2-F47F-4AF2-9EEA-7D5D3AF59EDD}"/>
              </a:ext>
            </a:extLst>
          </p:cNvPr>
          <p:cNvSpPr/>
          <p:nvPr/>
        </p:nvSpPr>
        <p:spPr>
          <a:xfrm>
            <a:off x="8584705" y="3135085"/>
            <a:ext cx="1513887" cy="1889675"/>
          </a:xfrm>
          <a:custGeom>
            <a:avLst/>
            <a:gdLst>
              <a:gd name="connsiteX0" fmla="*/ 0 w 1513887"/>
              <a:gd name="connsiteY0" fmla="*/ 1889675 h 1889675"/>
              <a:gd name="connsiteX1" fmla="*/ 1162448 w 1513887"/>
              <a:gd name="connsiteY1" fmla="*/ 1387101 h 1889675"/>
              <a:gd name="connsiteX2" fmla="*/ 1513887 w 1513887"/>
              <a:gd name="connsiteY2" fmla="*/ 0 h 188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3887" h="1889675" extrusionOk="0">
                <a:moveTo>
                  <a:pt x="0" y="1889675"/>
                </a:moveTo>
                <a:cubicBezTo>
                  <a:pt x="380071" y="1749601"/>
                  <a:pt x="814639" y="1737887"/>
                  <a:pt x="1162448" y="1387101"/>
                </a:cubicBezTo>
                <a:cubicBezTo>
                  <a:pt x="1569668" y="1104766"/>
                  <a:pt x="1442364" y="536775"/>
                  <a:pt x="1513887" y="0"/>
                </a:cubicBezTo>
              </a:path>
            </a:pathLst>
          </a:custGeom>
          <a:noFill/>
          <a:ln w="22225">
            <a:gradFill>
              <a:gsLst>
                <a:gs pos="100000">
                  <a:srgbClr val="FF0000"/>
                </a:gs>
                <a:gs pos="0">
                  <a:srgbClr val="0070C0"/>
                </a:gs>
              </a:gsLst>
              <a:lin ang="5400000" scaled="1"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938954"/>
                      <a:gd name="connsiteY0" fmla="*/ 1889090 h 1889090"/>
                      <a:gd name="connsiteX1" fmla="*/ 3024554 w 3938954"/>
                      <a:gd name="connsiteY1" fmla="*/ 1386672 h 1889090"/>
                      <a:gd name="connsiteX2" fmla="*/ 3938954 w 3938954"/>
                      <a:gd name="connsiteY2" fmla="*/ 0 h 1889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38954" h="1889090">
                        <a:moveTo>
                          <a:pt x="0" y="1889090"/>
                        </a:moveTo>
                        <a:cubicBezTo>
                          <a:pt x="1184031" y="1795305"/>
                          <a:pt x="2368062" y="1701520"/>
                          <a:pt x="3024554" y="1386672"/>
                        </a:cubicBezTo>
                        <a:cubicBezTo>
                          <a:pt x="3681046" y="1071824"/>
                          <a:pt x="3810000" y="535912"/>
                          <a:pt x="3938954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83F5692-ADA1-4257-A95F-ED5D7330737B}"/>
              </a:ext>
            </a:extLst>
          </p:cNvPr>
          <p:cNvSpPr/>
          <p:nvPr/>
        </p:nvSpPr>
        <p:spPr>
          <a:xfrm>
            <a:off x="6163445" y="3135086"/>
            <a:ext cx="3935148" cy="2289170"/>
          </a:xfrm>
          <a:custGeom>
            <a:avLst/>
            <a:gdLst>
              <a:gd name="connsiteX0" fmla="*/ 0 w 3935148"/>
              <a:gd name="connsiteY0" fmla="*/ 2289170 h 2289170"/>
              <a:gd name="connsiteX1" fmla="*/ 3021631 w 3935148"/>
              <a:gd name="connsiteY1" fmla="*/ 1680347 h 2289170"/>
              <a:gd name="connsiteX2" fmla="*/ 3935148 w 3935148"/>
              <a:gd name="connsiteY2" fmla="*/ 0 h 228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5148" h="2289170" extrusionOk="0">
                <a:moveTo>
                  <a:pt x="0" y="2289170"/>
                </a:moveTo>
                <a:cubicBezTo>
                  <a:pt x="1095164" y="2121413"/>
                  <a:pt x="2178405" y="2132197"/>
                  <a:pt x="3021631" y="1680347"/>
                </a:cubicBezTo>
                <a:cubicBezTo>
                  <a:pt x="3804423" y="1325542"/>
                  <a:pt x="3703137" y="652690"/>
                  <a:pt x="3935148" y="0"/>
                </a:cubicBezTo>
              </a:path>
            </a:pathLst>
          </a:custGeom>
          <a:noFill/>
          <a:ln w="22225">
            <a:gradFill>
              <a:gsLst>
                <a:gs pos="100000">
                  <a:srgbClr val="FF0000"/>
                </a:gs>
                <a:gs pos="0">
                  <a:srgbClr val="0070C0"/>
                </a:gs>
              </a:gsLst>
              <a:lin ang="5400000" scaled="1"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938954"/>
                      <a:gd name="connsiteY0" fmla="*/ 1889090 h 1889090"/>
                      <a:gd name="connsiteX1" fmla="*/ 3024554 w 3938954"/>
                      <a:gd name="connsiteY1" fmla="*/ 1386672 h 1889090"/>
                      <a:gd name="connsiteX2" fmla="*/ 3938954 w 3938954"/>
                      <a:gd name="connsiteY2" fmla="*/ 0 h 1889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38954" h="1889090">
                        <a:moveTo>
                          <a:pt x="0" y="1889090"/>
                        </a:moveTo>
                        <a:cubicBezTo>
                          <a:pt x="1184031" y="1795305"/>
                          <a:pt x="2368062" y="1701520"/>
                          <a:pt x="3024554" y="1386672"/>
                        </a:cubicBezTo>
                        <a:cubicBezTo>
                          <a:pt x="3681046" y="1071824"/>
                          <a:pt x="3810000" y="535912"/>
                          <a:pt x="3938954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B00785-8371-4FC6-B316-B5F3CA5A18D8}"/>
              </a:ext>
            </a:extLst>
          </p:cNvPr>
          <p:cNvSpPr/>
          <p:nvPr/>
        </p:nvSpPr>
        <p:spPr>
          <a:xfrm>
            <a:off x="5797116" y="3135086"/>
            <a:ext cx="4301477" cy="2667244"/>
          </a:xfrm>
          <a:custGeom>
            <a:avLst/>
            <a:gdLst>
              <a:gd name="connsiteX0" fmla="*/ 0 w 4301477"/>
              <a:gd name="connsiteY0" fmla="*/ 2667244 h 2667244"/>
              <a:gd name="connsiteX1" fmla="*/ 3302919 w 4301477"/>
              <a:gd name="connsiteY1" fmla="*/ 1957869 h 2667244"/>
              <a:gd name="connsiteX2" fmla="*/ 4301477 w 4301477"/>
              <a:gd name="connsiteY2" fmla="*/ 0 h 266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1477" h="2667244" extrusionOk="0">
                <a:moveTo>
                  <a:pt x="0" y="2667244"/>
                </a:moveTo>
                <a:cubicBezTo>
                  <a:pt x="1259938" y="2514432"/>
                  <a:pt x="2425768" y="2462550"/>
                  <a:pt x="3302919" y="1957869"/>
                </a:cubicBezTo>
                <a:cubicBezTo>
                  <a:pt x="4111471" y="1532621"/>
                  <a:pt x="4123347" y="757850"/>
                  <a:pt x="4301477" y="0"/>
                </a:cubicBezTo>
              </a:path>
            </a:pathLst>
          </a:custGeom>
          <a:noFill/>
          <a:ln w="22225">
            <a:gradFill>
              <a:gsLst>
                <a:gs pos="100000">
                  <a:srgbClr val="FF0000"/>
                </a:gs>
                <a:gs pos="0">
                  <a:srgbClr val="0070C0"/>
                </a:gs>
              </a:gsLst>
              <a:lin ang="5400000" scaled="1"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938954"/>
                      <a:gd name="connsiteY0" fmla="*/ 1889090 h 1889090"/>
                      <a:gd name="connsiteX1" fmla="*/ 3024554 w 3938954"/>
                      <a:gd name="connsiteY1" fmla="*/ 1386672 h 1889090"/>
                      <a:gd name="connsiteX2" fmla="*/ 3938954 w 3938954"/>
                      <a:gd name="connsiteY2" fmla="*/ 0 h 1889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38954" h="1889090">
                        <a:moveTo>
                          <a:pt x="0" y="1889090"/>
                        </a:moveTo>
                        <a:cubicBezTo>
                          <a:pt x="1184031" y="1795305"/>
                          <a:pt x="2368062" y="1701520"/>
                          <a:pt x="3024554" y="1386672"/>
                        </a:cubicBezTo>
                        <a:cubicBezTo>
                          <a:pt x="3681046" y="1071824"/>
                          <a:pt x="3810000" y="535912"/>
                          <a:pt x="3938954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7725657-AD0C-4952-8D90-C000107B33AC}"/>
              </a:ext>
            </a:extLst>
          </p:cNvPr>
          <p:cNvSpPr/>
          <p:nvPr/>
        </p:nvSpPr>
        <p:spPr>
          <a:xfrm>
            <a:off x="6556108" y="4887600"/>
            <a:ext cx="2028597" cy="27432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7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7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2B5D59-E2CC-4045-AC78-8BE8CF781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0" y="0"/>
            <a:ext cx="11012550" cy="63639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BF80BEF-02AD-49FD-A373-83486408839F}"/>
                  </a:ext>
                </a:extLst>
              </p14:cNvPr>
              <p14:cNvContentPartPr/>
              <p14:nvPr/>
            </p14:nvContentPartPr>
            <p14:xfrm>
              <a:off x="-691225" y="75479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BF80BEF-02AD-49FD-A373-8348640883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09225" y="736794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5F233F-95E1-47A5-BB51-F3503F6D68A3}"/>
              </a:ext>
            </a:extLst>
          </p:cNvPr>
          <p:cNvSpPr/>
          <p:nvPr/>
        </p:nvSpPr>
        <p:spPr>
          <a:xfrm>
            <a:off x="4664467" y="1921267"/>
            <a:ext cx="1191803" cy="1366463"/>
          </a:xfrm>
          <a:custGeom>
            <a:avLst/>
            <a:gdLst>
              <a:gd name="connsiteX0" fmla="*/ 0 w 1191803"/>
              <a:gd name="connsiteY0" fmla="*/ 198638 h 1366463"/>
              <a:gd name="connsiteX1" fmla="*/ 198638 w 1191803"/>
              <a:gd name="connsiteY1" fmla="*/ 0 h 1366463"/>
              <a:gd name="connsiteX2" fmla="*/ 611792 w 1191803"/>
              <a:gd name="connsiteY2" fmla="*/ 0 h 1366463"/>
              <a:gd name="connsiteX3" fmla="*/ 993165 w 1191803"/>
              <a:gd name="connsiteY3" fmla="*/ 0 h 1366463"/>
              <a:gd name="connsiteX4" fmla="*/ 1191803 w 1191803"/>
              <a:gd name="connsiteY4" fmla="*/ 198638 h 1366463"/>
              <a:gd name="connsiteX5" fmla="*/ 1191803 w 1191803"/>
              <a:gd name="connsiteY5" fmla="*/ 663848 h 1366463"/>
              <a:gd name="connsiteX6" fmla="*/ 1191803 w 1191803"/>
              <a:gd name="connsiteY6" fmla="*/ 1167825 h 1366463"/>
              <a:gd name="connsiteX7" fmla="*/ 993165 w 1191803"/>
              <a:gd name="connsiteY7" fmla="*/ 1366463 h 1366463"/>
              <a:gd name="connsiteX8" fmla="*/ 611792 w 1191803"/>
              <a:gd name="connsiteY8" fmla="*/ 1366463 h 1366463"/>
              <a:gd name="connsiteX9" fmla="*/ 198638 w 1191803"/>
              <a:gd name="connsiteY9" fmla="*/ 1366463 h 1366463"/>
              <a:gd name="connsiteX10" fmla="*/ 0 w 1191803"/>
              <a:gd name="connsiteY10" fmla="*/ 1167825 h 1366463"/>
              <a:gd name="connsiteX11" fmla="*/ 0 w 1191803"/>
              <a:gd name="connsiteY11" fmla="*/ 712307 h 1366463"/>
              <a:gd name="connsiteX12" fmla="*/ 0 w 1191803"/>
              <a:gd name="connsiteY12" fmla="*/ 198638 h 136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1803" h="1366463" extrusionOk="0">
                <a:moveTo>
                  <a:pt x="0" y="198638"/>
                </a:moveTo>
                <a:cubicBezTo>
                  <a:pt x="-13960" y="80322"/>
                  <a:pt x="74165" y="5543"/>
                  <a:pt x="198638" y="0"/>
                </a:cubicBezTo>
                <a:cubicBezTo>
                  <a:pt x="352133" y="-22283"/>
                  <a:pt x="528160" y="28281"/>
                  <a:pt x="611792" y="0"/>
                </a:cubicBezTo>
                <a:cubicBezTo>
                  <a:pt x="695424" y="-28281"/>
                  <a:pt x="903331" y="5553"/>
                  <a:pt x="993165" y="0"/>
                </a:cubicBezTo>
                <a:cubicBezTo>
                  <a:pt x="1086765" y="-8811"/>
                  <a:pt x="1199737" y="92724"/>
                  <a:pt x="1191803" y="198638"/>
                </a:cubicBezTo>
                <a:cubicBezTo>
                  <a:pt x="1232677" y="357799"/>
                  <a:pt x="1175319" y="491970"/>
                  <a:pt x="1191803" y="663848"/>
                </a:cubicBezTo>
                <a:cubicBezTo>
                  <a:pt x="1208287" y="835726"/>
                  <a:pt x="1138003" y="994679"/>
                  <a:pt x="1191803" y="1167825"/>
                </a:cubicBezTo>
                <a:cubicBezTo>
                  <a:pt x="1189801" y="1258437"/>
                  <a:pt x="1101472" y="1368407"/>
                  <a:pt x="993165" y="1366463"/>
                </a:cubicBezTo>
                <a:cubicBezTo>
                  <a:pt x="860872" y="1371362"/>
                  <a:pt x="764009" y="1346388"/>
                  <a:pt x="611792" y="1366463"/>
                </a:cubicBezTo>
                <a:cubicBezTo>
                  <a:pt x="459575" y="1386538"/>
                  <a:pt x="391506" y="1340204"/>
                  <a:pt x="198638" y="1366463"/>
                </a:cubicBezTo>
                <a:cubicBezTo>
                  <a:pt x="97450" y="1379142"/>
                  <a:pt x="1899" y="1297197"/>
                  <a:pt x="0" y="1167825"/>
                </a:cubicBezTo>
                <a:cubicBezTo>
                  <a:pt x="-43927" y="962822"/>
                  <a:pt x="28218" y="870490"/>
                  <a:pt x="0" y="712307"/>
                </a:cubicBezTo>
                <a:cubicBezTo>
                  <a:pt x="-28218" y="554124"/>
                  <a:pt x="57288" y="364528"/>
                  <a:pt x="0" y="198638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40D8B8-111A-42E1-8080-CAE8B1F8B5EB}"/>
              </a:ext>
            </a:extLst>
          </p:cNvPr>
          <p:cNvSpPr/>
          <p:nvPr/>
        </p:nvSpPr>
        <p:spPr>
          <a:xfrm>
            <a:off x="8895707" y="1118170"/>
            <a:ext cx="1984626" cy="936661"/>
          </a:xfrm>
          <a:custGeom>
            <a:avLst/>
            <a:gdLst>
              <a:gd name="connsiteX0" fmla="*/ 0 w 1984626"/>
              <a:gd name="connsiteY0" fmla="*/ 156113 h 936661"/>
              <a:gd name="connsiteX1" fmla="*/ 156113 w 1984626"/>
              <a:gd name="connsiteY1" fmla="*/ 0 h 936661"/>
              <a:gd name="connsiteX2" fmla="*/ 747028 w 1984626"/>
              <a:gd name="connsiteY2" fmla="*/ 0 h 936661"/>
              <a:gd name="connsiteX3" fmla="*/ 1287770 w 1984626"/>
              <a:gd name="connsiteY3" fmla="*/ 0 h 936661"/>
              <a:gd name="connsiteX4" fmla="*/ 1828513 w 1984626"/>
              <a:gd name="connsiteY4" fmla="*/ 0 h 936661"/>
              <a:gd name="connsiteX5" fmla="*/ 1984626 w 1984626"/>
              <a:gd name="connsiteY5" fmla="*/ 156113 h 936661"/>
              <a:gd name="connsiteX6" fmla="*/ 1984626 w 1984626"/>
              <a:gd name="connsiteY6" fmla="*/ 455842 h 936661"/>
              <a:gd name="connsiteX7" fmla="*/ 1984626 w 1984626"/>
              <a:gd name="connsiteY7" fmla="*/ 780548 h 936661"/>
              <a:gd name="connsiteX8" fmla="*/ 1828513 w 1984626"/>
              <a:gd name="connsiteY8" fmla="*/ 936661 h 936661"/>
              <a:gd name="connsiteX9" fmla="*/ 1304494 w 1984626"/>
              <a:gd name="connsiteY9" fmla="*/ 936661 h 936661"/>
              <a:gd name="connsiteX10" fmla="*/ 747028 w 1984626"/>
              <a:gd name="connsiteY10" fmla="*/ 936661 h 936661"/>
              <a:gd name="connsiteX11" fmla="*/ 156113 w 1984626"/>
              <a:gd name="connsiteY11" fmla="*/ 936661 h 936661"/>
              <a:gd name="connsiteX12" fmla="*/ 0 w 1984626"/>
              <a:gd name="connsiteY12" fmla="*/ 780548 h 936661"/>
              <a:gd name="connsiteX13" fmla="*/ 0 w 1984626"/>
              <a:gd name="connsiteY13" fmla="*/ 468331 h 936661"/>
              <a:gd name="connsiteX14" fmla="*/ 0 w 1984626"/>
              <a:gd name="connsiteY14" fmla="*/ 156113 h 93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4626" h="936661" extrusionOk="0">
                <a:moveTo>
                  <a:pt x="0" y="156113"/>
                </a:moveTo>
                <a:cubicBezTo>
                  <a:pt x="-12640" y="62097"/>
                  <a:pt x="67613" y="856"/>
                  <a:pt x="156113" y="0"/>
                </a:cubicBezTo>
                <a:cubicBezTo>
                  <a:pt x="342245" y="-4829"/>
                  <a:pt x="616624" y="46129"/>
                  <a:pt x="747028" y="0"/>
                </a:cubicBezTo>
                <a:cubicBezTo>
                  <a:pt x="877433" y="-46129"/>
                  <a:pt x="1124543" y="36888"/>
                  <a:pt x="1287770" y="0"/>
                </a:cubicBezTo>
                <a:cubicBezTo>
                  <a:pt x="1450997" y="-36888"/>
                  <a:pt x="1703401" y="16171"/>
                  <a:pt x="1828513" y="0"/>
                </a:cubicBezTo>
                <a:cubicBezTo>
                  <a:pt x="1912251" y="-7990"/>
                  <a:pt x="1985682" y="65986"/>
                  <a:pt x="1984626" y="156113"/>
                </a:cubicBezTo>
                <a:cubicBezTo>
                  <a:pt x="2001336" y="280337"/>
                  <a:pt x="1955275" y="371013"/>
                  <a:pt x="1984626" y="455842"/>
                </a:cubicBezTo>
                <a:cubicBezTo>
                  <a:pt x="2013977" y="540671"/>
                  <a:pt x="1960368" y="684736"/>
                  <a:pt x="1984626" y="780548"/>
                </a:cubicBezTo>
                <a:cubicBezTo>
                  <a:pt x="1974670" y="883236"/>
                  <a:pt x="1906402" y="927000"/>
                  <a:pt x="1828513" y="936661"/>
                </a:cubicBezTo>
                <a:cubicBezTo>
                  <a:pt x="1713844" y="995585"/>
                  <a:pt x="1525327" y="933155"/>
                  <a:pt x="1304494" y="936661"/>
                </a:cubicBezTo>
                <a:cubicBezTo>
                  <a:pt x="1083661" y="940167"/>
                  <a:pt x="946303" y="913477"/>
                  <a:pt x="747028" y="936661"/>
                </a:cubicBezTo>
                <a:cubicBezTo>
                  <a:pt x="547753" y="959845"/>
                  <a:pt x="338794" y="898551"/>
                  <a:pt x="156113" y="936661"/>
                </a:cubicBezTo>
                <a:cubicBezTo>
                  <a:pt x="80775" y="949990"/>
                  <a:pt x="8731" y="859123"/>
                  <a:pt x="0" y="780548"/>
                </a:cubicBezTo>
                <a:cubicBezTo>
                  <a:pt x="-16911" y="633477"/>
                  <a:pt x="23458" y="593369"/>
                  <a:pt x="0" y="468331"/>
                </a:cubicBezTo>
                <a:cubicBezTo>
                  <a:pt x="-23458" y="343293"/>
                  <a:pt x="35343" y="286514"/>
                  <a:pt x="0" y="156113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1CDAB3-8CF9-477B-BA60-A1BB8BF67B48}"/>
              </a:ext>
            </a:extLst>
          </p:cNvPr>
          <p:cNvSpPr txBox="1"/>
          <p:nvPr/>
        </p:nvSpPr>
        <p:spPr>
          <a:xfrm>
            <a:off x="162270" y="340149"/>
            <a:ext cx="4378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hlinkClick r:id="rId5"/>
              </a:rPr>
              <a:t>https://unstats.un.org/unsd/nationalaccount/default.asp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4558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BD86D93-9FD4-4EDA-B326-585CD5B85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82" r="321" b="94333"/>
          <a:stretch/>
        </p:blipFill>
        <p:spPr>
          <a:xfrm>
            <a:off x="780205" y="775664"/>
            <a:ext cx="9715500" cy="3240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0C767D9-B61C-4F41-8143-6EC7742241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8250" y="210603"/>
            <a:ext cx="9715500" cy="727075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Arial Black" charset="0"/>
              </a:rPr>
              <a:t>Guidance Notes and Global Consultation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AE6C99-E99F-4CA1-8E00-1F86226D1D85}"/>
              </a:ext>
            </a:extLst>
          </p:cNvPr>
          <p:cNvPicPr/>
          <p:nvPr/>
        </p:nvPicPr>
        <p:blipFill rotWithShape="1">
          <a:blip r:embed="rId3"/>
          <a:srcRect l="20672" t="16406" r="22593" b="-1"/>
          <a:stretch/>
        </p:blipFill>
        <p:spPr bwMode="auto">
          <a:xfrm>
            <a:off x="1583703" y="1123907"/>
            <a:ext cx="8309481" cy="5037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258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Bent-Up 9">
            <a:extLst>
              <a:ext uri="{FF2B5EF4-FFF2-40B4-BE49-F238E27FC236}">
                <a16:creationId xmlns:a16="http://schemas.microsoft.com/office/drawing/2014/main" id="{78C78120-B61B-4D63-9D63-D5A3196F7794}"/>
              </a:ext>
            </a:extLst>
          </p:cNvPr>
          <p:cNvSpPr/>
          <p:nvPr/>
        </p:nvSpPr>
        <p:spPr>
          <a:xfrm rot="5400000">
            <a:off x="2060193" y="4676978"/>
            <a:ext cx="249143" cy="1511941"/>
          </a:xfrm>
          <a:custGeom>
            <a:avLst/>
            <a:gdLst>
              <a:gd name="connsiteX0" fmla="*/ 0 w 228824"/>
              <a:gd name="connsiteY0" fmla="*/ 1465002 h 1522208"/>
              <a:gd name="connsiteX1" fmla="*/ 143015 w 228824"/>
              <a:gd name="connsiteY1" fmla="*/ 1465002 h 1522208"/>
              <a:gd name="connsiteX2" fmla="*/ 143015 w 228824"/>
              <a:gd name="connsiteY2" fmla="*/ 57206 h 1522208"/>
              <a:gd name="connsiteX3" fmla="*/ 114412 w 228824"/>
              <a:gd name="connsiteY3" fmla="*/ 57206 h 1522208"/>
              <a:gd name="connsiteX4" fmla="*/ 171618 w 228824"/>
              <a:gd name="connsiteY4" fmla="*/ 0 h 1522208"/>
              <a:gd name="connsiteX5" fmla="*/ 228824 w 228824"/>
              <a:gd name="connsiteY5" fmla="*/ 57206 h 1522208"/>
              <a:gd name="connsiteX6" fmla="*/ 200221 w 228824"/>
              <a:gd name="connsiteY6" fmla="*/ 57206 h 1522208"/>
              <a:gd name="connsiteX7" fmla="*/ 200221 w 228824"/>
              <a:gd name="connsiteY7" fmla="*/ 1522208 h 1522208"/>
              <a:gd name="connsiteX8" fmla="*/ 0 w 228824"/>
              <a:gd name="connsiteY8" fmla="*/ 1522208 h 1522208"/>
              <a:gd name="connsiteX9" fmla="*/ 0 w 228824"/>
              <a:gd name="connsiteY9" fmla="*/ 1465002 h 1522208"/>
              <a:gd name="connsiteX0" fmla="*/ 0 w 228824"/>
              <a:gd name="connsiteY0" fmla="*/ 1465002 h 1522208"/>
              <a:gd name="connsiteX1" fmla="*/ 143015 w 228824"/>
              <a:gd name="connsiteY1" fmla="*/ 1465002 h 1522208"/>
              <a:gd name="connsiteX2" fmla="*/ 145397 w 228824"/>
              <a:gd name="connsiteY2" fmla="*/ 157218 h 1522208"/>
              <a:gd name="connsiteX3" fmla="*/ 114412 w 228824"/>
              <a:gd name="connsiteY3" fmla="*/ 57206 h 1522208"/>
              <a:gd name="connsiteX4" fmla="*/ 171618 w 228824"/>
              <a:gd name="connsiteY4" fmla="*/ 0 h 1522208"/>
              <a:gd name="connsiteX5" fmla="*/ 228824 w 228824"/>
              <a:gd name="connsiteY5" fmla="*/ 57206 h 1522208"/>
              <a:gd name="connsiteX6" fmla="*/ 200221 w 228824"/>
              <a:gd name="connsiteY6" fmla="*/ 57206 h 1522208"/>
              <a:gd name="connsiteX7" fmla="*/ 200221 w 228824"/>
              <a:gd name="connsiteY7" fmla="*/ 1522208 h 1522208"/>
              <a:gd name="connsiteX8" fmla="*/ 0 w 228824"/>
              <a:gd name="connsiteY8" fmla="*/ 1522208 h 1522208"/>
              <a:gd name="connsiteX9" fmla="*/ 0 w 228824"/>
              <a:gd name="connsiteY9" fmla="*/ 1465002 h 1522208"/>
              <a:gd name="connsiteX0" fmla="*/ 0 w 228824"/>
              <a:gd name="connsiteY0" fmla="*/ 1465002 h 1522208"/>
              <a:gd name="connsiteX1" fmla="*/ 143015 w 228824"/>
              <a:gd name="connsiteY1" fmla="*/ 1465002 h 1522208"/>
              <a:gd name="connsiteX2" fmla="*/ 145397 w 228824"/>
              <a:gd name="connsiteY2" fmla="*/ 157218 h 1522208"/>
              <a:gd name="connsiteX3" fmla="*/ 92981 w 228824"/>
              <a:gd name="connsiteY3" fmla="*/ 157219 h 1522208"/>
              <a:gd name="connsiteX4" fmla="*/ 171618 w 228824"/>
              <a:gd name="connsiteY4" fmla="*/ 0 h 1522208"/>
              <a:gd name="connsiteX5" fmla="*/ 228824 w 228824"/>
              <a:gd name="connsiteY5" fmla="*/ 57206 h 1522208"/>
              <a:gd name="connsiteX6" fmla="*/ 200221 w 228824"/>
              <a:gd name="connsiteY6" fmla="*/ 57206 h 1522208"/>
              <a:gd name="connsiteX7" fmla="*/ 200221 w 228824"/>
              <a:gd name="connsiteY7" fmla="*/ 1522208 h 1522208"/>
              <a:gd name="connsiteX8" fmla="*/ 0 w 228824"/>
              <a:gd name="connsiteY8" fmla="*/ 1522208 h 1522208"/>
              <a:gd name="connsiteX9" fmla="*/ 0 w 228824"/>
              <a:gd name="connsiteY9" fmla="*/ 1465002 h 1522208"/>
              <a:gd name="connsiteX0" fmla="*/ 0 w 250256"/>
              <a:gd name="connsiteY0" fmla="*/ 1465002 h 1522208"/>
              <a:gd name="connsiteX1" fmla="*/ 143015 w 250256"/>
              <a:gd name="connsiteY1" fmla="*/ 1465002 h 1522208"/>
              <a:gd name="connsiteX2" fmla="*/ 145397 w 250256"/>
              <a:gd name="connsiteY2" fmla="*/ 157218 h 1522208"/>
              <a:gd name="connsiteX3" fmla="*/ 92981 w 250256"/>
              <a:gd name="connsiteY3" fmla="*/ 157219 h 1522208"/>
              <a:gd name="connsiteX4" fmla="*/ 171618 w 250256"/>
              <a:gd name="connsiteY4" fmla="*/ 0 h 1522208"/>
              <a:gd name="connsiteX5" fmla="*/ 250256 w 250256"/>
              <a:gd name="connsiteY5" fmla="*/ 154838 h 1522208"/>
              <a:gd name="connsiteX6" fmla="*/ 200221 w 250256"/>
              <a:gd name="connsiteY6" fmla="*/ 57206 h 1522208"/>
              <a:gd name="connsiteX7" fmla="*/ 200221 w 250256"/>
              <a:gd name="connsiteY7" fmla="*/ 1522208 h 1522208"/>
              <a:gd name="connsiteX8" fmla="*/ 0 w 250256"/>
              <a:gd name="connsiteY8" fmla="*/ 1522208 h 1522208"/>
              <a:gd name="connsiteX9" fmla="*/ 0 w 250256"/>
              <a:gd name="connsiteY9" fmla="*/ 1465002 h 1522208"/>
              <a:gd name="connsiteX0" fmla="*/ 0 w 250256"/>
              <a:gd name="connsiteY0" fmla="*/ 1465002 h 1522208"/>
              <a:gd name="connsiteX1" fmla="*/ 143015 w 250256"/>
              <a:gd name="connsiteY1" fmla="*/ 1465002 h 1522208"/>
              <a:gd name="connsiteX2" fmla="*/ 145397 w 250256"/>
              <a:gd name="connsiteY2" fmla="*/ 157218 h 1522208"/>
              <a:gd name="connsiteX3" fmla="*/ 92981 w 250256"/>
              <a:gd name="connsiteY3" fmla="*/ 157219 h 1522208"/>
              <a:gd name="connsiteX4" fmla="*/ 171618 w 250256"/>
              <a:gd name="connsiteY4" fmla="*/ 0 h 1522208"/>
              <a:gd name="connsiteX5" fmla="*/ 250256 w 250256"/>
              <a:gd name="connsiteY5" fmla="*/ 154838 h 1522208"/>
              <a:gd name="connsiteX6" fmla="*/ 209746 w 250256"/>
              <a:gd name="connsiteY6" fmla="*/ 154837 h 1522208"/>
              <a:gd name="connsiteX7" fmla="*/ 200221 w 250256"/>
              <a:gd name="connsiteY7" fmla="*/ 1522208 h 1522208"/>
              <a:gd name="connsiteX8" fmla="*/ 0 w 250256"/>
              <a:gd name="connsiteY8" fmla="*/ 1522208 h 1522208"/>
              <a:gd name="connsiteX9" fmla="*/ 0 w 250256"/>
              <a:gd name="connsiteY9" fmla="*/ 1465002 h 1522208"/>
              <a:gd name="connsiteX0" fmla="*/ 0 w 250256"/>
              <a:gd name="connsiteY0" fmla="*/ 1465002 h 1522208"/>
              <a:gd name="connsiteX1" fmla="*/ 143015 w 250256"/>
              <a:gd name="connsiteY1" fmla="*/ 1465002 h 1522208"/>
              <a:gd name="connsiteX2" fmla="*/ 145397 w 250256"/>
              <a:gd name="connsiteY2" fmla="*/ 157218 h 1522208"/>
              <a:gd name="connsiteX3" fmla="*/ 92981 w 250256"/>
              <a:gd name="connsiteY3" fmla="*/ 157219 h 1522208"/>
              <a:gd name="connsiteX4" fmla="*/ 171618 w 250256"/>
              <a:gd name="connsiteY4" fmla="*/ 0 h 1522208"/>
              <a:gd name="connsiteX5" fmla="*/ 250256 w 250256"/>
              <a:gd name="connsiteY5" fmla="*/ 154838 h 1522208"/>
              <a:gd name="connsiteX6" fmla="*/ 207365 w 250256"/>
              <a:gd name="connsiteY6" fmla="*/ 157219 h 1522208"/>
              <a:gd name="connsiteX7" fmla="*/ 200221 w 250256"/>
              <a:gd name="connsiteY7" fmla="*/ 1522208 h 1522208"/>
              <a:gd name="connsiteX8" fmla="*/ 0 w 250256"/>
              <a:gd name="connsiteY8" fmla="*/ 1522208 h 1522208"/>
              <a:gd name="connsiteX9" fmla="*/ 0 w 250256"/>
              <a:gd name="connsiteY9" fmla="*/ 1465002 h 1522208"/>
              <a:gd name="connsiteX0" fmla="*/ 0 w 257399"/>
              <a:gd name="connsiteY0" fmla="*/ 1465002 h 1522208"/>
              <a:gd name="connsiteX1" fmla="*/ 143015 w 257399"/>
              <a:gd name="connsiteY1" fmla="*/ 1465002 h 1522208"/>
              <a:gd name="connsiteX2" fmla="*/ 145397 w 257399"/>
              <a:gd name="connsiteY2" fmla="*/ 157218 h 1522208"/>
              <a:gd name="connsiteX3" fmla="*/ 92981 w 257399"/>
              <a:gd name="connsiteY3" fmla="*/ 157219 h 1522208"/>
              <a:gd name="connsiteX4" fmla="*/ 171618 w 257399"/>
              <a:gd name="connsiteY4" fmla="*/ 0 h 1522208"/>
              <a:gd name="connsiteX5" fmla="*/ 257399 w 257399"/>
              <a:gd name="connsiteY5" fmla="*/ 159601 h 1522208"/>
              <a:gd name="connsiteX6" fmla="*/ 207365 w 257399"/>
              <a:gd name="connsiteY6" fmla="*/ 157219 h 1522208"/>
              <a:gd name="connsiteX7" fmla="*/ 200221 w 257399"/>
              <a:gd name="connsiteY7" fmla="*/ 1522208 h 1522208"/>
              <a:gd name="connsiteX8" fmla="*/ 0 w 257399"/>
              <a:gd name="connsiteY8" fmla="*/ 1522208 h 1522208"/>
              <a:gd name="connsiteX9" fmla="*/ 0 w 257399"/>
              <a:gd name="connsiteY9" fmla="*/ 1465002 h 1522208"/>
              <a:gd name="connsiteX0" fmla="*/ 0 w 262165"/>
              <a:gd name="connsiteY0" fmla="*/ 1465002 h 1522208"/>
              <a:gd name="connsiteX1" fmla="*/ 143015 w 262165"/>
              <a:gd name="connsiteY1" fmla="*/ 1465002 h 1522208"/>
              <a:gd name="connsiteX2" fmla="*/ 145397 w 262165"/>
              <a:gd name="connsiteY2" fmla="*/ 157218 h 1522208"/>
              <a:gd name="connsiteX3" fmla="*/ 92981 w 262165"/>
              <a:gd name="connsiteY3" fmla="*/ 157219 h 1522208"/>
              <a:gd name="connsiteX4" fmla="*/ 171618 w 262165"/>
              <a:gd name="connsiteY4" fmla="*/ 0 h 1522208"/>
              <a:gd name="connsiteX5" fmla="*/ 262165 w 262165"/>
              <a:gd name="connsiteY5" fmla="*/ 159601 h 1522208"/>
              <a:gd name="connsiteX6" fmla="*/ 207365 w 262165"/>
              <a:gd name="connsiteY6" fmla="*/ 157219 h 1522208"/>
              <a:gd name="connsiteX7" fmla="*/ 200221 w 262165"/>
              <a:gd name="connsiteY7" fmla="*/ 1522208 h 1522208"/>
              <a:gd name="connsiteX8" fmla="*/ 0 w 262165"/>
              <a:gd name="connsiteY8" fmla="*/ 1522208 h 1522208"/>
              <a:gd name="connsiteX9" fmla="*/ 0 w 262165"/>
              <a:gd name="connsiteY9" fmla="*/ 1465002 h 1522208"/>
              <a:gd name="connsiteX0" fmla="*/ 0 w 266930"/>
              <a:gd name="connsiteY0" fmla="*/ 1465002 h 1522208"/>
              <a:gd name="connsiteX1" fmla="*/ 143015 w 266930"/>
              <a:gd name="connsiteY1" fmla="*/ 1465002 h 1522208"/>
              <a:gd name="connsiteX2" fmla="*/ 145397 w 266930"/>
              <a:gd name="connsiteY2" fmla="*/ 157218 h 1522208"/>
              <a:gd name="connsiteX3" fmla="*/ 92981 w 266930"/>
              <a:gd name="connsiteY3" fmla="*/ 157219 h 1522208"/>
              <a:gd name="connsiteX4" fmla="*/ 171618 w 266930"/>
              <a:gd name="connsiteY4" fmla="*/ 0 h 1522208"/>
              <a:gd name="connsiteX5" fmla="*/ 266930 w 266930"/>
              <a:gd name="connsiteY5" fmla="*/ 169126 h 1522208"/>
              <a:gd name="connsiteX6" fmla="*/ 207365 w 266930"/>
              <a:gd name="connsiteY6" fmla="*/ 157219 h 1522208"/>
              <a:gd name="connsiteX7" fmla="*/ 200221 w 266930"/>
              <a:gd name="connsiteY7" fmla="*/ 1522208 h 1522208"/>
              <a:gd name="connsiteX8" fmla="*/ 0 w 266930"/>
              <a:gd name="connsiteY8" fmla="*/ 1522208 h 1522208"/>
              <a:gd name="connsiteX9" fmla="*/ 0 w 266930"/>
              <a:gd name="connsiteY9" fmla="*/ 1465002 h 1522208"/>
              <a:gd name="connsiteX0" fmla="*/ 0 w 266930"/>
              <a:gd name="connsiteY0" fmla="*/ 1465002 h 1522208"/>
              <a:gd name="connsiteX1" fmla="*/ 143015 w 266930"/>
              <a:gd name="connsiteY1" fmla="*/ 1465002 h 1522208"/>
              <a:gd name="connsiteX2" fmla="*/ 145397 w 266930"/>
              <a:gd name="connsiteY2" fmla="*/ 157218 h 1522208"/>
              <a:gd name="connsiteX3" fmla="*/ 92981 w 266930"/>
              <a:gd name="connsiteY3" fmla="*/ 157219 h 1522208"/>
              <a:gd name="connsiteX4" fmla="*/ 171618 w 266930"/>
              <a:gd name="connsiteY4" fmla="*/ 0 h 1522208"/>
              <a:gd name="connsiteX5" fmla="*/ 266930 w 266930"/>
              <a:gd name="connsiteY5" fmla="*/ 169126 h 1522208"/>
              <a:gd name="connsiteX6" fmla="*/ 207365 w 266930"/>
              <a:gd name="connsiteY6" fmla="*/ 171506 h 1522208"/>
              <a:gd name="connsiteX7" fmla="*/ 200221 w 266930"/>
              <a:gd name="connsiteY7" fmla="*/ 1522208 h 1522208"/>
              <a:gd name="connsiteX8" fmla="*/ 0 w 266930"/>
              <a:gd name="connsiteY8" fmla="*/ 1522208 h 1522208"/>
              <a:gd name="connsiteX9" fmla="*/ 0 w 266930"/>
              <a:gd name="connsiteY9" fmla="*/ 1465002 h 1522208"/>
              <a:gd name="connsiteX0" fmla="*/ 0 w 266930"/>
              <a:gd name="connsiteY0" fmla="*/ 1465002 h 1522208"/>
              <a:gd name="connsiteX1" fmla="*/ 143015 w 266930"/>
              <a:gd name="connsiteY1" fmla="*/ 1465002 h 1522208"/>
              <a:gd name="connsiteX2" fmla="*/ 145397 w 266930"/>
              <a:gd name="connsiteY2" fmla="*/ 166743 h 1522208"/>
              <a:gd name="connsiteX3" fmla="*/ 92981 w 266930"/>
              <a:gd name="connsiteY3" fmla="*/ 157219 h 1522208"/>
              <a:gd name="connsiteX4" fmla="*/ 171618 w 266930"/>
              <a:gd name="connsiteY4" fmla="*/ 0 h 1522208"/>
              <a:gd name="connsiteX5" fmla="*/ 266930 w 266930"/>
              <a:gd name="connsiteY5" fmla="*/ 169126 h 1522208"/>
              <a:gd name="connsiteX6" fmla="*/ 207365 w 266930"/>
              <a:gd name="connsiteY6" fmla="*/ 171506 h 1522208"/>
              <a:gd name="connsiteX7" fmla="*/ 200221 w 266930"/>
              <a:gd name="connsiteY7" fmla="*/ 1522208 h 1522208"/>
              <a:gd name="connsiteX8" fmla="*/ 0 w 266930"/>
              <a:gd name="connsiteY8" fmla="*/ 1522208 h 1522208"/>
              <a:gd name="connsiteX9" fmla="*/ 0 w 266930"/>
              <a:gd name="connsiteY9" fmla="*/ 1465002 h 1522208"/>
              <a:gd name="connsiteX0" fmla="*/ 0 w 266930"/>
              <a:gd name="connsiteY0" fmla="*/ 1465002 h 1522208"/>
              <a:gd name="connsiteX1" fmla="*/ 143015 w 266930"/>
              <a:gd name="connsiteY1" fmla="*/ 1465002 h 1522208"/>
              <a:gd name="connsiteX2" fmla="*/ 145397 w 266930"/>
              <a:gd name="connsiteY2" fmla="*/ 166743 h 1522208"/>
              <a:gd name="connsiteX3" fmla="*/ 83456 w 266930"/>
              <a:gd name="connsiteY3" fmla="*/ 169125 h 1522208"/>
              <a:gd name="connsiteX4" fmla="*/ 171618 w 266930"/>
              <a:gd name="connsiteY4" fmla="*/ 0 h 1522208"/>
              <a:gd name="connsiteX5" fmla="*/ 266930 w 266930"/>
              <a:gd name="connsiteY5" fmla="*/ 169126 h 1522208"/>
              <a:gd name="connsiteX6" fmla="*/ 207365 w 266930"/>
              <a:gd name="connsiteY6" fmla="*/ 171506 h 1522208"/>
              <a:gd name="connsiteX7" fmla="*/ 200221 w 266930"/>
              <a:gd name="connsiteY7" fmla="*/ 1522208 h 1522208"/>
              <a:gd name="connsiteX8" fmla="*/ 0 w 266930"/>
              <a:gd name="connsiteY8" fmla="*/ 1522208 h 1522208"/>
              <a:gd name="connsiteX9" fmla="*/ 0 w 266930"/>
              <a:gd name="connsiteY9" fmla="*/ 1465002 h 152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930" h="1522208">
                <a:moveTo>
                  <a:pt x="0" y="1465002"/>
                </a:moveTo>
                <a:lnTo>
                  <a:pt x="143015" y="1465002"/>
                </a:lnTo>
                <a:lnTo>
                  <a:pt x="145397" y="166743"/>
                </a:lnTo>
                <a:lnTo>
                  <a:pt x="83456" y="169125"/>
                </a:lnTo>
                <a:lnTo>
                  <a:pt x="171618" y="0"/>
                </a:lnTo>
                <a:lnTo>
                  <a:pt x="266930" y="169126"/>
                </a:lnTo>
                <a:lnTo>
                  <a:pt x="207365" y="171506"/>
                </a:lnTo>
                <a:cubicBezTo>
                  <a:pt x="204984" y="626502"/>
                  <a:pt x="202602" y="1067212"/>
                  <a:pt x="200221" y="1522208"/>
                </a:cubicBezTo>
                <a:lnTo>
                  <a:pt x="0" y="1522208"/>
                </a:lnTo>
                <a:lnTo>
                  <a:pt x="0" y="1465002"/>
                </a:lnTo>
                <a:close/>
              </a:path>
            </a:pathLst>
          </a:custGeom>
          <a:solidFill>
            <a:srgbClr val="FF0000"/>
          </a:solidFill>
          <a:ln cap="flat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AD79C-D7C9-405B-8452-1776285FF77A}"/>
              </a:ext>
            </a:extLst>
          </p:cNvPr>
          <p:cNvSpPr/>
          <p:nvPr/>
        </p:nvSpPr>
        <p:spPr>
          <a:xfrm>
            <a:off x="5267325" y="2878664"/>
            <a:ext cx="5766428" cy="380297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/>
              <a:t>Second round review </a:t>
            </a:r>
            <a:r>
              <a:rPr lang="en-US" i="1"/>
              <a:t>[Only if significant changes]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BEFA3-9A54-4ADF-860F-7D22BA5C761D}"/>
              </a:ext>
            </a:extLst>
          </p:cNvPr>
          <p:cNvSpPr txBox="1"/>
          <p:nvPr/>
        </p:nvSpPr>
        <p:spPr>
          <a:xfrm>
            <a:off x="5267325" y="1391256"/>
            <a:ext cx="5766435" cy="7508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/>
              <a:t>Draft GNs reviewed by the committees AEG/ISWGNA, BOPCOM BPTT, etc. =&gt; </a:t>
            </a:r>
            <a:r>
              <a:rPr lang="en-US" sz="2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Clearance</a:t>
            </a:r>
            <a:r>
              <a:rPr lang="en-US" sz="20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8FF339-10B5-496B-84D1-8000A5632372}"/>
              </a:ext>
            </a:extLst>
          </p:cNvPr>
          <p:cNvSpPr txBox="1"/>
          <p:nvPr/>
        </p:nvSpPr>
        <p:spPr>
          <a:xfrm>
            <a:off x="613408" y="1090724"/>
            <a:ext cx="4120515" cy="4122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sz="2000"/>
              <a:t>Guidance Note (GN) drafted by TT</a:t>
            </a:r>
            <a:endParaRPr lang="en-US" sz="20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E3966-5A33-41DA-A5E7-E76980DAD463}"/>
              </a:ext>
            </a:extLst>
          </p:cNvPr>
          <p:cNvSpPr txBox="1"/>
          <p:nvPr/>
        </p:nvSpPr>
        <p:spPr>
          <a:xfrm>
            <a:off x="638174" y="2030373"/>
            <a:ext cx="4095749" cy="7720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2000"/>
              <a:t>Public/Global </a:t>
            </a:r>
            <a:r>
              <a:rPr lang="en-US" sz="2000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consultation</a:t>
            </a:r>
            <a:r>
              <a:rPr lang="en-US" sz="2000"/>
              <a:t> including </a:t>
            </a:r>
          </a:p>
          <a:p>
            <a:pPr algn="ctr">
              <a:spcAft>
                <a:spcPts val="500"/>
              </a:spcAft>
            </a:pPr>
            <a:r>
              <a:rPr lang="en-US" sz="2000" b="1">
                <a:highlight>
                  <a:srgbClr val="FFFF00"/>
                </a:highlight>
              </a:rPr>
              <a:t>experimentation and testing</a:t>
            </a:r>
            <a:endParaRPr lang="en-US" sz="2000" b="1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E5B5F8-A9EA-455B-99AB-077F5ADADED3}"/>
              </a:ext>
            </a:extLst>
          </p:cNvPr>
          <p:cNvSpPr/>
          <p:nvPr/>
        </p:nvSpPr>
        <p:spPr>
          <a:xfrm>
            <a:off x="638175" y="3326171"/>
            <a:ext cx="4095748" cy="989005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/>
              <a:t>TT sends GN to the committees AEG/ISWGNA, BOPCOM, etc.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4A060C-920B-49D9-AA8F-C6E23CA0CBE4}"/>
              </a:ext>
            </a:extLst>
          </p:cNvPr>
          <p:cNvSpPr/>
          <p:nvPr/>
        </p:nvSpPr>
        <p:spPr>
          <a:xfrm>
            <a:off x="6754652" y="3639684"/>
            <a:ext cx="2791773" cy="675492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/>
              <a:t>Joint </a:t>
            </a:r>
            <a:r>
              <a:rPr lang="en-US" sz="2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Endorsement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212505-F4D5-4848-BBC0-07073C28B254}"/>
              </a:ext>
            </a:extLst>
          </p:cNvPr>
          <p:cNvSpPr/>
          <p:nvPr/>
        </p:nvSpPr>
        <p:spPr>
          <a:xfrm>
            <a:off x="6490331" y="4902200"/>
            <a:ext cx="3383280" cy="985072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/>
              <a:t>Decision by </a:t>
            </a:r>
          </a:p>
          <a:p>
            <a:pPr algn="ctr"/>
            <a:r>
              <a:rPr lang="en-US" sz="2000"/>
              <a:t>BOPCOM for </a:t>
            </a:r>
            <a:r>
              <a:rPr lang="en-US" sz="2000" i="1"/>
              <a:t>BPM6 </a:t>
            </a:r>
            <a:r>
              <a:rPr lang="en-US" sz="2000"/>
              <a:t>Update</a:t>
            </a:r>
          </a:p>
          <a:p>
            <a:pPr algn="ctr"/>
            <a:r>
              <a:rPr lang="en-US" sz="2000"/>
              <a:t>UNSC for </a:t>
            </a:r>
            <a:r>
              <a:rPr lang="en-US" sz="2000" i="1"/>
              <a:t>2008 SNA </a:t>
            </a:r>
            <a:r>
              <a:rPr lang="en-US" sz="2000"/>
              <a:t>update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B0B453-F528-49F6-BA73-A0BE47AB0999}"/>
              </a:ext>
            </a:extLst>
          </p:cNvPr>
          <p:cNvSpPr/>
          <p:nvPr/>
        </p:nvSpPr>
        <p:spPr>
          <a:xfrm>
            <a:off x="638174" y="4833336"/>
            <a:ext cx="1581243" cy="4419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rgbClr val="000000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Divergence</a:t>
            </a:r>
            <a:endParaRPr lang="en-US" sz="200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7E86E8-E2AF-40E2-9D7E-8A33D0FF7023}"/>
              </a:ext>
            </a:extLst>
          </p:cNvPr>
          <p:cNvSpPr txBox="1"/>
          <p:nvPr/>
        </p:nvSpPr>
        <p:spPr>
          <a:xfrm>
            <a:off x="2632798" y="365760"/>
            <a:ext cx="692640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>
              <a:lnSpc>
                <a:spcPct val="90000"/>
              </a:lnSpc>
              <a:spcBef>
                <a:spcPts val="1000"/>
              </a:spcBef>
            </a:pPr>
            <a:r>
              <a:rPr lang="en-US" sz="2800">
                <a:solidFill>
                  <a:schemeClr val="tx2"/>
                </a:solidFill>
                <a:latin typeface="Arial Black" charset="0"/>
                <a:ea typeface="+mj-ea"/>
                <a:cs typeface="+mj-cs"/>
              </a:rPr>
              <a:t>Guidance Note Life Cycle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B560F-B370-4FE4-9434-0C524F9CDFBD}"/>
              </a:ext>
            </a:extLst>
          </p:cNvPr>
          <p:cNvSpPr txBox="1"/>
          <p:nvPr/>
        </p:nvSpPr>
        <p:spPr>
          <a:xfrm>
            <a:off x="2957154" y="5276645"/>
            <a:ext cx="227193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Dispute resolution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49162D-2BB9-4619-B503-076600282C19}"/>
              </a:ext>
            </a:extLst>
          </p:cNvPr>
          <p:cNvCxnSpPr>
            <a:cxnSpLocks/>
          </p:cNvCxnSpPr>
          <p:nvPr/>
        </p:nvCxnSpPr>
        <p:spPr>
          <a:xfrm>
            <a:off x="2594610" y="1523336"/>
            <a:ext cx="0" cy="489778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60445A9-C571-4922-8530-C3CAEFBF71BC}"/>
              </a:ext>
            </a:extLst>
          </p:cNvPr>
          <p:cNvCxnSpPr>
            <a:cxnSpLocks/>
          </p:cNvCxnSpPr>
          <p:nvPr/>
        </p:nvCxnSpPr>
        <p:spPr>
          <a:xfrm>
            <a:off x="1428795" y="4348196"/>
            <a:ext cx="0" cy="45720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D7892D-B8FB-49E1-B456-6B0DCDB39B32}"/>
              </a:ext>
            </a:extLst>
          </p:cNvPr>
          <p:cNvCxnSpPr>
            <a:cxnSpLocks/>
          </p:cNvCxnSpPr>
          <p:nvPr/>
        </p:nvCxnSpPr>
        <p:spPr>
          <a:xfrm>
            <a:off x="8181018" y="4335496"/>
            <a:ext cx="0" cy="548640"/>
          </a:xfrm>
          <a:prstGeom prst="straightConnector1">
            <a:avLst/>
          </a:prstGeom>
          <a:noFill/>
          <a:ln w="6350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171019-5941-4558-A76F-726CDF8405BF}"/>
              </a:ext>
            </a:extLst>
          </p:cNvPr>
          <p:cNvCxnSpPr>
            <a:cxnSpLocks/>
          </p:cNvCxnSpPr>
          <p:nvPr/>
        </p:nvCxnSpPr>
        <p:spPr>
          <a:xfrm>
            <a:off x="4754243" y="3820674"/>
            <a:ext cx="2011680" cy="8877"/>
          </a:xfrm>
          <a:prstGeom prst="straightConnector1">
            <a:avLst/>
          </a:prstGeom>
          <a:noFill/>
          <a:ln w="635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EA7F0F-F006-46D1-B95D-1D5DBC0249A9}"/>
              </a:ext>
            </a:extLst>
          </p:cNvPr>
          <p:cNvCxnSpPr>
            <a:cxnSpLocks/>
          </p:cNvCxnSpPr>
          <p:nvPr/>
        </p:nvCxnSpPr>
        <p:spPr>
          <a:xfrm>
            <a:off x="5255668" y="5473476"/>
            <a:ext cx="1244823" cy="0"/>
          </a:xfrm>
          <a:prstGeom prst="straightConnector1">
            <a:avLst/>
          </a:prstGeom>
          <a:noFill/>
          <a:ln w="6350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44BACD-4B39-403E-81BF-00E7D456B3C0}"/>
              </a:ext>
            </a:extLst>
          </p:cNvPr>
          <p:cNvCxnSpPr>
            <a:cxnSpLocks/>
          </p:cNvCxnSpPr>
          <p:nvPr/>
        </p:nvCxnSpPr>
        <p:spPr>
          <a:xfrm flipH="1">
            <a:off x="3182018" y="3066314"/>
            <a:ext cx="2077785" cy="0"/>
          </a:xfrm>
          <a:prstGeom prst="straightConnector1">
            <a:avLst/>
          </a:prstGeom>
          <a:noFill/>
          <a:ln w="635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8FF94E9-5F5B-47E6-8272-1D9A611AE927}"/>
              </a:ext>
            </a:extLst>
          </p:cNvPr>
          <p:cNvCxnSpPr>
            <a:cxnSpLocks/>
          </p:cNvCxnSpPr>
          <p:nvPr/>
        </p:nvCxnSpPr>
        <p:spPr>
          <a:xfrm flipH="1">
            <a:off x="3154166" y="1757220"/>
            <a:ext cx="2105637" cy="0"/>
          </a:xfrm>
          <a:prstGeom prst="straightConnector1">
            <a:avLst/>
          </a:prstGeom>
          <a:noFill/>
          <a:ln w="635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44B67E-12C7-44E8-82FA-17B1014A333D}"/>
              </a:ext>
            </a:extLst>
          </p:cNvPr>
          <p:cNvCxnSpPr>
            <a:cxnSpLocks/>
          </p:cNvCxnSpPr>
          <p:nvPr/>
        </p:nvCxnSpPr>
        <p:spPr>
          <a:xfrm>
            <a:off x="2594610" y="2823816"/>
            <a:ext cx="0" cy="489778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Callout: Line 22">
            <a:extLst>
              <a:ext uri="{FF2B5EF4-FFF2-40B4-BE49-F238E27FC236}">
                <a16:creationId xmlns:a16="http://schemas.microsoft.com/office/drawing/2014/main" id="{99C72C57-C030-4A92-8382-5FEC71624A41}"/>
              </a:ext>
            </a:extLst>
          </p:cNvPr>
          <p:cNvSpPr/>
          <p:nvPr/>
        </p:nvSpPr>
        <p:spPr>
          <a:xfrm>
            <a:off x="5878079" y="1622946"/>
            <a:ext cx="4792182" cy="1544575"/>
          </a:xfrm>
          <a:prstGeom prst="borderCallout1">
            <a:avLst>
              <a:gd name="adj1" fmla="val 18750"/>
              <a:gd name="adj2" fmla="val -8333"/>
              <a:gd name="adj3" fmla="val 63232"/>
              <a:gd name="adj4" fmla="val -32188"/>
            </a:avLst>
          </a:prstGeom>
          <a:ln w="57150">
            <a:solidFill>
              <a:schemeClr val="accent2">
                <a:lumMod val="75000"/>
              </a:schemeClr>
            </a:solidFill>
            <a:headEnd type="oval"/>
            <a:tailEnd type="arrow" w="lg" len="sm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2182"/>
                      <a:gd name="connsiteY0" fmla="*/ 0 h 1544575"/>
                      <a:gd name="connsiteX1" fmla="*/ 4792182 w 4792182"/>
                      <a:gd name="connsiteY1" fmla="*/ 0 h 1544575"/>
                      <a:gd name="connsiteX2" fmla="*/ 4792182 w 4792182"/>
                      <a:gd name="connsiteY2" fmla="*/ 1544575 h 1544575"/>
                      <a:gd name="connsiteX3" fmla="*/ 0 w 4792182"/>
                      <a:gd name="connsiteY3" fmla="*/ 1544575 h 1544575"/>
                      <a:gd name="connsiteX4" fmla="*/ 0 w 4792182"/>
                      <a:gd name="connsiteY4" fmla="*/ 0 h 1544575"/>
                      <a:gd name="connsiteX0" fmla="*/ -399333 w 4792182"/>
                      <a:gd name="connsiteY0" fmla="*/ 289608 h 1544575"/>
                      <a:gd name="connsiteX1" fmla="*/ -1009090 w 4792182"/>
                      <a:gd name="connsiteY1" fmla="*/ 786173 h 1544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92182" h="1544575" fill="none" extrusionOk="0">
                        <a:moveTo>
                          <a:pt x="0" y="0"/>
                        </a:moveTo>
                        <a:cubicBezTo>
                          <a:pt x="1576620" y="-49533"/>
                          <a:pt x="2795126" y="-14809"/>
                          <a:pt x="4792182" y="0"/>
                        </a:cubicBezTo>
                        <a:cubicBezTo>
                          <a:pt x="4871159" y="657623"/>
                          <a:pt x="4830179" y="970440"/>
                          <a:pt x="4792182" y="1544575"/>
                        </a:cubicBezTo>
                        <a:cubicBezTo>
                          <a:pt x="3076871" y="1496344"/>
                          <a:pt x="1157089" y="1629030"/>
                          <a:pt x="0" y="1544575"/>
                        </a:cubicBezTo>
                        <a:cubicBezTo>
                          <a:pt x="114316" y="1022797"/>
                          <a:pt x="-104700" y="644355"/>
                          <a:pt x="0" y="0"/>
                        </a:cubicBezTo>
                        <a:close/>
                      </a:path>
                      <a:path w="4792182" h="1544575" fill="none" extrusionOk="0">
                        <a:moveTo>
                          <a:pt x="-399333" y="289608"/>
                        </a:moveTo>
                        <a:cubicBezTo>
                          <a:pt x="-667710" y="546307"/>
                          <a:pt x="-753075" y="612889"/>
                          <a:pt x="-1009090" y="786173"/>
                        </a:cubicBezTo>
                      </a:path>
                      <a:path w="4792182" h="1544575" stroke="0" extrusionOk="0">
                        <a:moveTo>
                          <a:pt x="0" y="0"/>
                        </a:moveTo>
                        <a:cubicBezTo>
                          <a:pt x="2105756" y="118645"/>
                          <a:pt x="3355578" y="116012"/>
                          <a:pt x="4792182" y="0"/>
                        </a:cubicBezTo>
                        <a:cubicBezTo>
                          <a:pt x="4672556" y="469369"/>
                          <a:pt x="4767767" y="1271251"/>
                          <a:pt x="4792182" y="1544575"/>
                        </a:cubicBezTo>
                        <a:cubicBezTo>
                          <a:pt x="3908890" y="1679175"/>
                          <a:pt x="2219170" y="1387379"/>
                          <a:pt x="0" y="1544575"/>
                        </a:cubicBezTo>
                        <a:cubicBezTo>
                          <a:pt x="-14092" y="928530"/>
                          <a:pt x="58193" y="425206"/>
                          <a:pt x="0" y="0"/>
                        </a:cubicBezTo>
                        <a:close/>
                      </a:path>
                      <a:path w="4792182" h="1544575" fill="none" stroke="0" extrusionOk="0">
                        <a:moveTo>
                          <a:pt x="-399333" y="289608"/>
                        </a:moveTo>
                        <a:cubicBezTo>
                          <a:pt x="-548135" y="320414"/>
                          <a:pt x="-935015" y="714087"/>
                          <a:pt x="-1009090" y="786173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Implementation</a:t>
            </a:r>
          </a:p>
          <a:p>
            <a:pPr algn="ctr"/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(next 2 years)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498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D0D71AF-1A39-48E3-A263-6C193DF906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813122"/>
              </p:ext>
            </p:extLst>
          </p:nvPr>
        </p:nvGraphicFramePr>
        <p:xfrm>
          <a:off x="0" y="1490083"/>
          <a:ext cx="11606985" cy="4789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065C2DA-616A-4E6F-A4D6-814C4381E839}"/>
              </a:ext>
            </a:extLst>
          </p:cNvPr>
          <p:cNvSpPr txBox="1"/>
          <p:nvPr/>
        </p:nvSpPr>
        <p:spPr>
          <a:xfrm>
            <a:off x="487285" y="5945277"/>
            <a:ext cx="201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B0F0"/>
                </a:solidFill>
              </a:rPr>
              <a:t>Harmonized templates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D46BAF-5E87-4D0C-8718-B25A99F7E6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8250" y="512183"/>
            <a:ext cx="9715500" cy="977900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Arial Black" charset="0"/>
              </a:rPr>
              <a:t>Experimental Estimates – proposed flow </a:t>
            </a:r>
          </a:p>
        </p:txBody>
      </p:sp>
    </p:spTree>
    <p:extLst>
      <p:ext uri="{BB962C8B-B14F-4D97-AF65-F5344CB8AC3E}">
        <p14:creationId xmlns:p14="http://schemas.microsoft.com/office/powerpoint/2010/main" val="263134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95C5E04-D16F-4A4A-947D-1738908C7D84}"/>
              </a:ext>
            </a:extLst>
          </p:cNvPr>
          <p:cNvSpPr txBox="1">
            <a:spLocks/>
          </p:cNvSpPr>
          <p:nvPr/>
        </p:nvSpPr>
        <p:spPr>
          <a:xfrm>
            <a:off x="1524000" y="274320"/>
            <a:ext cx="9144000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/>
              <a:t>Experimental Estimates – Country request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F56153-68A2-487B-AE06-C4BD73B45426}"/>
              </a:ext>
            </a:extLst>
          </p:cNvPr>
          <p:cNvSpPr txBox="1"/>
          <p:nvPr/>
        </p:nvSpPr>
        <p:spPr>
          <a:xfrm>
            <a:off x="786330" y="2735587"/>
            <a:ext cx="1024368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000"/>
              <a:t>The 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request letter</a:t>
            </a:r>
            <a:r>
              <a:rPr lang="en-US" sz="2000"/>
              <a:t> (that will accompany the notification to the NA areas) contains the following information requested from volunteers:</a:t>
            </a:r>
            <a:r>
              <a:rPr lang="en-US" sz="2000" b="1"/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sng">
                <a:solidFill>
                  <a:schemeClr val="accent2">
                    <a:lumMod val="75000"/>
                  </a:schemeClr>
                </a:solidFill>
              </a:rPr>
              <a:t>Specific topic(s)</a:t>
            </a:r>
            <a:r>
              <a:rPr lang="en-US" sz="2000" b="0" i="0" u="none"/>
              <a:t> and revelated Guidance Note(s) subject to experimentation</a:t>
            </a:r>
            <a:endParaRPr lang="en-US" sz="200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sng">
                <a:solidFill>
                  <a:schemeClr val="accent2">
                    <a:lumMod val="75000"/>
                  </a:schemeClr>
                </a:solidFill>
              </a:rPr>
              <a:t>Human recourses</a:t>
            </a:r>
            <a:r>
              <a:rPr lang="en-US" sz="2000" b="0" i="0" u="none"/>
              <a:t> that will be devoted to the project (staff and time)</a:t>
            </a:r>
            <a:endParaRPr lang="en-US" sz="200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/>
              <a:t>Type and source </a:t>
            </a:r>
            <a:r>
              <a:rPr lang="en-US" sz="2000"/>
              <a:t>of the </a:t>
            </a:r>
            <a:r>
              <a:rPr lang="en-US" sz="2000" b="0" i="0" u="sng">
                <a:solidFill>
                  <a:schemeClr val="accent2">
                    <a:lumMod val="75000"/>
                  </a:schemeClr>
                </a:solidFill>
              </a:rPr>
              <a:t>data</a:t>
            </a:r>
            <a:r>
              <a:rPr lang="en-US" sz="2000" b="0" i="0" u="none"/>
              <a:t> </a:t>
            </a:r>
            <a:r>
              <a:rPr lang="en-US" sz="2000"/>
              <a:t>to be used in or developed for the estimates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>
              <a:spcAft>
                <a:spcPts val="1200"/>
              </a:spcAft>
            </a:pPr>
            <a:r>
              <a:rPr lang="en-US" sz="2000"/>
              <a:t>The request from volunteer countries will be assessed based on a baseline assessment of metadata for the relevant countries</a:t>
            </a:r>
            <a:endParaRPr lang="en-US" sz="2000" strike="sngStrik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70F8B-0AC7-4F55-9EF5-208774DACFD7}"/>
              </a:ext>
            </a:extLst>
          </p:cNvPr>
          <p:cNvSpPr txBox="1"/>
          <p:nvPr/>
        </p:nvSpPr>
        <p:spPr>
          <a:xfrm>
            <a:off x="786330" y="1291762"/>
            <a:ext cx="1024368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2000"/>
              <a:t>The </a:t>
            </a:r>
            <a:r>
              <a:rPr lang="en-US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point </a:t>
            </a:r>
            <a:r>
              <a:rPr lang="en-US" sz="2000"/>
              <a:t>of this exercise was the 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kick-off letter</a:t>
            </a:r>
            <a:r>
              <a:rPr lang="en-US" sz="2000"/>
              <a:t> (mail) that UNSD sent in December 2021 to the heads of the statistics offices. This will be followed by a call for interest to participate as a volunteer to test/experiment in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 NA areas </a:t>
            </a:r>
            <a:r>
              <a:rPr lang="en-US" sz="2000"/>
              <a:t>(by a 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request letter</a:t>
            </a:r>
            <a:r>
              <a:rPr lang="en-US" sz="2000"/>
              <a:t>):</a:t>
            </a:r>
            <a:endParaRPr lang="es-CL" sz="2000"/>
          </a:p>
        </p:txBody>
      </p:sp>
    </p:spTree>
    <p:extLst>
      <p:ext uri="{BB962C8B-B14F-4D97-AF65-F5344CB8AC3E}">
        <p14:creationId xmlns:p14="http://schemas.microsoft.com/office/powerpoint/2010/main" val="340101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FDA47D-7AC6-43D2-8E01-5C6D24182333}"/>
              </a:ext>
            </a:extLst>
          </p:cNvPr>
          <p:cNvSpPr txBox="1"/>
          <p:nvPr/>
        </p:nvSpPr>
        <p:spPr>
          <a:xfrm>
            <a:off x="1524000" y="274320"/>
            <a:ext cx="9144000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/>
              <a:t>Structural information / Baseline assessment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AD2FBE-110C-453C-876A-76130D3A1621}"/>
              </a:ext>
            </a:extLst>
          </p:cNvPr>
          <p:cNvSpPr/>
          <p:nvPr/>
        </p:nvSpPr>
        <p:spPr>
          <a:xfrm>
            <a:off x="8582554" y="1086354"/>
            <a:ext cx="2969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>
                <a:solidFill>
                  <a:srgbClr val="004C97"/>
                </a:solidFill>
              </a:rPr>
              <a:t>Sample Form</a:t>
            </a:r>
          </a:p>
          <a:p>
            <a:pPr algn="ctr"/>
            <a:r>
              <a:rPr lang="en-US">
                <a:solidFill>
                  <a:srgbClr val="004C97"/>
                </a:solidFill>
              </a:rPr>
              <a:t>Online version available during Q1 2022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0BA4CE-508E-4755-A0BE-EF41E5A45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045219"/>
            <a:ext cx="7863840" cy="2651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A045B2-1D04-468C-8110-E04D3705F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73" y="2050819"/>
            <a:ext cx="7863840" cy="2247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5E6BB8-687D-40E3-A62B-44AF10E3E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276" y="3139314"/>
            <a:ext cx="7863840" cy="19790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25EFDB-6E0F-414D-AE2B-5D76F75632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080" y="4044582"/>
            <a:ext cx="7863840" cy="222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A Update Timeline3" id="{7B903F04-7058-4004-802D-FF313020E35E}" vid="{6D7FCEA7-4F05-4536-9E32-980C29518D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4F25E6497ED43898D504973DBDCA9" ma:contentTypeVersion="13" ma:contentTypeDescription="Create a new document." ma:contentTypeScope="" ma:versionID="c88d201c4cbc89b9ef00bf5a360c69ce">
  <xsd:schema xmlns:xsd="http://www.w3.org/2001/XMLSchema" xmlns:xs="http://www.w3.org/2001/XMLSchema" xmlns:p="http://schemas.microsoft.com/office/2006/metadata/properties" xmlns:ns2="4f447018-c40e-40e5-80f8-c919516cf764" xmlns:ns3="6b41ce5a-22ff-4aef-bca2-14b56bf0aa25" targetNamespace="http://schemas.microsoft.com/office/2006/metadata/properties" ma:root="true" ma:fieldsID="23f0d73e2674c2e46f911f5f2e8921eb" ns2:_="" ns3:_="">
    <xsd:import namespace="4f447018-c40e-40e5-80f8-c919516cf764"/>
    <xsd:import namespace="6b41ce5a-22ff-4aef-bca2-14b56bf0aa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447018-c40e-40e5-80f8-c919516cf7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1ce5a-22ff-4aef-bca2-14b56bf0aa2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3DF8DC-AFCA-4244-A82F-170E3B378FAF}">
  <ds:schemaRefs>
    <ds:schemaRef ds:uri="4f447018-c40e-40e5-80f8-c919516cf764"/>
    <ds:schemaRef ds:uri="6b41ce5a-22ff-4aef-bca2-14b56bf0aa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B166740-0800-4276-863D-890290868C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EC2140-2213-458E-B8F4-AC18575517C2}">
  <ds:schemaRefs>
    <ds:schemaRef ds:uri="http://schemas.microsoft.com/office/2006/documentManagement/types"/>
    <ds:schemaRef ds:uri="4f447018-c40e-40e5-80f8-c919516cf764"/>
    <ds:schemaRef ds:uri="http://purl.org/dc/elements/1.1/"/>
    <ds:schemaRef ds:uri="http://schemas.microsoft.com/office/2006/metadata/properties"/>
    <ds:schemaRef ds:uri="6b41ce5a-22ff-4aef-bca2-14b56bf0aa2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SNA Update Timeline3</Template>
  <TotalTime>0</TotalTime>
  <Words>852</Words>
  <Application>Microsoft Office PowerPoint</Application>
  <PresentationFormat>Widescreen</PresentationFormat>
  <Paragraphs>122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.HelveticaNeueDeskInterface-Regular</vt:lpstr>
      <vt:lpstr>ArialMT</vt:lpstr>
      <vt:lpstr>Arial</vt:lpstr>
      <vt:lpstr>Arial Black</vt:lpstr>
      <vt:lpstr>Calibri</vt:lpstr>
      <vt:lpstr>Calibri Light</vt:lpstr>
      <vt:lpstr>Courier New</vt:lpstr>
      <vt:lpstr>Montserrat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The impact of the new recommendations</vt:lpstr>
      <vt:lpstr>PowerPoint Presentation</vt:lpstr>
      <vt:lpstr>Guidance Notes and Global Consultation</vt:lpstr>
      <vt:lpstr>PowerPoint Presentation</vt:lpstr>
      <vt:lpstr>Experimental Estimates – proposed flow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Geßendorfer</dc:creator>
  <cp:lastModifiedBy>Benson Sim</cp:lastModifiedBy>
  <cp:revision>1</cp:revision>
  <dcterms:created xsi:type="dcterms:W3CDTF">2020-07-07T19:57:36Z</dcterms:created>
  <dcterms:modified xsi:type="dcterms:W3CDTF">2022-03-16T02:08:54Z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0x0101007024F25E6497ED43898D504973DBDCA9</vt:lpwstr>
  </property>
</Properties>
</file>