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60" r:id="rId4"/>
  </p:sldMasterIdLst>
  <p:notesMasterIdLst>
    <p:notesMasterId r:id="rId13"/>
  </p:notesMasterIdLst>
  <p:handoutMasterIdLst>
    <p:handoutMasterId r:id="rId14"/>
  </p:handoutMasterIdLst>
  <p:sldIdLst>
    <p:sldId id="256" r:id="rId5"/>
    <p:sldId id="1308" r:id="rId6"/>
    <p:sldId id="1189" r:id="rId7"/>
    <p:sldId id="1314" r:id="rId8"/>
    <p:sldId id="1315" r:id="rId9"/>
    <p:sldId id="1316" r:id="rId10"/>
    <p:sldId id="1302" r:id="rId11"/>
    <p:sldId id="29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84A712D-9296-C6F3-D529-10045EDA1A99}" name="Benson Sim" initials="BS" userId="Benson Sim" providerId="None"/>
  <p188:author id="{48E7C390-ABAB-F9B6-FDD3-E01855C45D94}" name="UNSD" initials="UNSD" userId="UNSD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597"/>
    <a:srgbClr val="B1B3B3"/>
    <a:srgbClr val="5E8AB4"/>
    <a:srgbClr val="5E89B3"/>
    <a:srgbClr val="4472C4"/>
    <a:srgbClr val="FFF2CC"/>
    <a:srgbClr val="43BB8D"/>
    <a:srgbClr val="70AD47"/>
    <a:srgbClr val="A4CB8A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58F156-F269-4715-8EA4-B5FAD09E55B7}" v="136" vWet="138" dt="2022-03-15T19:00:26.287"/>
    <p1510:client id="{CEDBBFAD-B102-4BCA-BD47-6D97D3A8A775}" v="47" dt="2022-03-15T19:03:52.70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Style foncé 2 - Accentuation 1/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2838BEF-8BB2-4498-84A7-C5851F593DF1}" styleName="Style moyen 4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hyo Ba Kyu" userId="986a443b-70e5-4ddc-a1fb-3c2d4533f85c" providerId="ADAL" clId="{1F58F156-F269-4715-8EA4-B5FAD09E55B7}"/>
    <pc:docChg chg="modSld">
      <pc:chgData name="Phyo Ba Kyu" userId="986a443b-70e5-4ddc-a1fb-3c2d4533f85c" providerId="ADAL" clId="{1F58F156-F269-4715-8EA4-B5FAD09E55B7}" dt="2022-03-15T19:00:11.063" v="135" actId="6549"/>
      <pc:docMkLst>
        <pc:docMk/>
      </pc:docMkLst>
      <pc:sldChg chg="modSp mod">
        <pc:chgData name="Phyo Ba Kyu" userId="986a443b-70e5-4ddc-a1fb-3c2d4533f85c" providerId="ADAL" clId="{1F58F156-F269-4715-8EA4-B5FAD09E55B7}" dt="2022-03-15T19:00:11.063" v="135" actId="6549"/>
        <pc:sldMkLst>
          <pc:docMk/>
          <pc:sldMk cId="1275315299" sldId="1302"/>
        </pc:sldMkLst>
        <pc:spChg chg="mod">
          <ac:chgData name="Phyo Ba Kyu" userId="986a443b-70e5-4ddc-a1fb-3c2d4533f85c" providerId="ADAL" clId="{1F58F156-F269-4715-8EA4-B5FAD09E55B7}" dt="2022-03-15T18:49:09.622" v="37" actId="14100"/>
          <ac:spMkLst>
            <pc:docMk/>
            <pc:sldMk cId="1275315299" sldId="1302"/>
            <ac:spMk id="9" creationId="{2E9A37D9-8920-481A-BFF9-90F2D467797F}"/>
          </ac:spMkLst>
        </pc:spChg>
        <pc:spChg chg="mod">
          <ac:chgData name="Phyo Ba Kyu" userId="986a443b-70e5-4ddc-a1fb-3c2d4533f85c" providerId="ADAL" clId="{1F58F156-F269-4715-8EA4-B5FAD09E55B7}" dt="2022-03-15T19:00:11.063" v="135" actId="6549"/>
          <ac:spMkLst>
            <pc:docMk/>
            <pc:sldMk cId="1275315299" sldId="1302"/>
            <ac:spMk id="12" creationId="{E2DA245B-99F6-48E4-8164-5C352321FECB}"/>
          </ac:spMkLst>
        </pc:spChg>
        <pc:spChg chg="mod">
          <ac:chgData name="Phyo Ba Kyu" userId="986a443b-70e5-4ddc-a1fb-3c2d4533f85c" providerId="ADAL" clId="{1F58F156-F269-4715-8EA4-B5FAD09E55B7}" dt="2022-03-15T18:59:55.208" v="123" actId="1076"/>
          <ac:spMkLst>
            <pc:docMk/>
            <pc:sldMk cId="1275315299" sldId="1302"/>
            <ac:spMk id="14" creationId="{1311C34A-76E8-4ACE-BE05-2A34B48DCF0D}"/>
          </ac:spMkLst>
        </pc:spChg>
        <pc:spChg chg="mod">
          <ac:chgData name="Phyo Ba Kyu" userId="986a443b-70e5-4ddc-a1fb-3c2d4533f85c" providerId="ADAL" clId="{1F58F156-F269-4715-8EA4-B5FAD09E55B7}" dt="2022-03-15T19:00:07.674" v="132" actId="1076"/>
          <ac:spMkLst>
            <pc:docMk/>
            <pc:sldMk cId="1275315299" sldId="1302"/>
            <ac:spMk id="17" creationId="{C909139B-6FA0-4A60-A264-16ADC912446C}"/>
          </ac:spMkLst>
        </pc:spChg>
        <pc:cxnChg chg="mod">
          <ac:chgData name="Phyo Ba Kyu" userId="986a443b-70e5-4ddc-a1fb-3c2d4533f85c" providerId="ADAL" clId="{1F58F156-F269-4715-8EA4-B5FAD09E55B7}" dt="2022-03-15T18:50:38.102" v="78" actId="1076"/>
          <ac:cxnSpMkLst>
            <pc:docMk/>
            <pc:sldMk cId="1275315299" sldId="1302"/>
            <ac:cxnSpMk id="10" creationId="{8A46F100-212E-4B6F-8BFC-7951BBE93AC2}"/>
          </ac:cxnSpMkLst>
        </pc:cxnChg>
        <pc:cxnChg chg="mod">
          <ac:chgData name="Phyo Ba Kyu" userId="986a443b-70e5-4ddc-a1fb-3c2d4533f85c" providerId="ADAL" clId="{1F58F156-F269-4715-8EA4-B5FAD09E55B7}" dt="2022-03-15T18:49:17.107" v="39" actId="1076"/>
          <ac:cxnSpMkLst>
            <pc:docMk/>
            <pc:sldMk cId="1275315299" sldId="1302"/>
            <ac:cxnSpMk id="18" creationId="{87CF58E8-C9F0-4C36-A5B8-D7C06F237BB3}"/>
          </ac:cxnSpMkLst>
        </pc:cxnChg>
        <pc:cxnChg chg="mod">
          <ac:chgData name="Phyo Ba Kyu" userId="986a443b-70e5-4ddc-a1fb-3c2d4533f85c" providerId="ADAL" clId="{1F58F156-F269-4715-8EA4-B5FAD09E55B7}" dt="2022-03-15T18:49:30.005" v="44" actId="1076"/>
          <ac:cxnSpMkLst>
            <pc:docMk/>
            <pc:sldMk cId="1275315299" sldId="1302"/>
            <ac:cxnSpMk id="21" creationId="{450322E8-4988-4AC4-8F2F-13754DBFF74D}"/>
          </ac:cxnSpMkLst>
        </pc:cxnChg>
      </pc:sldChg>
      <pc:sldChg chg="modSp mod">
        <pc:chgData name="Phyo Ba Kyu" userId="986a443b-70e5-4ddc-a1fb-3c2d4533f85c" providerId="ADAL" clId="{1F58F156-F269-4715-8EA4-B5FAD09E55B7}" dt="2022-03-15T18:47:27.176" v="10" actId="1076"/>
        <pc:sldMkLst>
          <pc:docMk/>
          <pc:sldMk cId="200236593" sldId="1314"/>
        </pc:sldMkLst>
        <pc:spChg chg="mod">
          <ac:chgData name="Phyo Ba Kyu" userId="986a443b-70e5-4ddc-a1fb-3c2d4533f85c" providerId="ADAL" clId="{1F58F156-F269-4715-8EA4-B5FAD09E55B7}" dt="2022-03-15T18:47:24.078" v="9" actId="1076"/>
          <ac:spMkLst>
            <pc:docMk/>
            <pc:sldMk cId="200236593" sldId="1314"/>
            <ac:spMk id="6" creationId="{EB339A14-6F8F-40AB-9E5D-766432A77BCF}"/>
          </ac:spMkLst>
        </pc:spChg>
        <pc:spChg chg="mod">
          <ac:chgData name="Phyo Ba Kyu" userId="986a443b-70e5-4ddc-a1fb-3c2d4533f85c" providerId="ADAL" clId="{1F58F156-F269-4715-8EA4-B5FAD09E55B7}" dt="2022-03-15T18:47:21.518" v="8" actId="1076"/>
          <ac:spMkLst>
            <pc:docMk/>
            <pc:sldMk cId="200236593" sldId="1314"/>
            <ac:spMk id="7" creationId="{3CAA1706-4772-4A9E-8FE6-CD211CAFCB5C}"/>
          </ac:spMkLst>
        </pc:spChg>
        <pc:spChg chg="mod">
          <ac:chgData name="Phyo Ba Kyu" userId="986a443b-70e5-4ddc-a1fb-3c2d4533f85c" providerId="ADAL" clId="{1F58F156-F269-4715-8EA4-B5FAD09E55B7}" dt="2022-03-15T18:47:27.176" v="10" actId="1076"/>
          <ac:spMkLst>
            <pc:docMk/>
            <pc:sldMk cId="200236593" sldId="1314"/>
            <ac:spMk id="8" creationId="{F068FABB-B6CB-4456-90AE-9E7355FB504F}"/>
          </ac:spMkLst>
        </pc:spChg>
      </pc:sldChg>
      <pc:sldChg chg="modSp mod">
        <pc:chgData name="Phyo Ba Kyu" userId="986a443b-70e5-4ddc-a1fb-3c2d4533f85c" providerId="ADAL" clId="{1F58F156-F269-4715-8EA4-B5FAD09E55B7}" dt="2022-03-15T18:47:56.055" v="16" actId="1076"/>
        <pc:sldMkLst>
          <pc:docMk/>
          <pc:sldMk cId="3764593943" sldId="1315"/>
        </pc:sldMkLst>
        <pc:spChg chg="mod">
          <ac:chgData name="Phyo Ba Kyu" userId="986a443b-70e5-4ddc-a1fb-3c2d4533f85c" providerId="ADAL" clId="{1F58F156-F269-4715-8EA4-B5FAD09E55B7}" dt="2022-03-15T18:47:50.140" v="14" actId="1076"/>
          <ac:spMkLst>
            <pc:docMk/>
            <pc:sldMk cId="3764593943" sldId="1315"/>
            <ac:spMk id="6" creationId="{EB339A14-6F8F-40AB-9E5D-766432A77BCF}"/>
          </ac:spMkLst>
        </pc:spChg>
        <pc:spChg chg="mod">
          <ac:chgData name="Phyo Ba Kyu" userId="986a443b-70e5-4ddc-a1fb-3c2d4533f85c" providerId="ADAL" clId="{1F58F156-F269-4715-8EA4-B5FAD09E55B7}" dt="2022-03-15T18:47:52.988" v="15" actId="1076"/>
          <ac:spMkLst>
            <pc:docMk/>
            <pc:sldMk cId="3764593943" sldId="1315"/>
            <ac:spMk id="7" creationId="{3CAA1706-4772-4A9E-8FE6-CD211CAFCB5C}"/>
          </ac:spMkLst>
        </pc:spChg>
        <pc:spChg chg="mod">
          <ac:chgData name="Phyo Ba Kyu" userId="986a443b-70e5-4ddc-a1fb-3c2d4533f85c" providerId="ADAL" clId="{1F58F156-F269-4715-8EA4-B5FAD09E55B7}" dt="2022-03-15T18:47:56.055" v="16" actId="1076"/>
          <ac:spMkLst>
            <pc:docMk/>
            <pc:sldMk cId="3764593943" sldId="1315"/>
            <ac:spMk id="8" creationId="{F068FABB-B6CB-4456-90AE-9E7355FB504F}"/>
          </ac:spMkLst>
        </pc:spChg>
      </pc:sldChg>
      <pc:sldChg chg="modSp mod">
        <pc:chgData name="Phyo Ba Kyu" userId="986a443b-70e5-4ddc-a1fb-3c2d4533f85c" providerId="ADAL" clId="{1F58F156-F269-4715-8EA4-B5FAD09E55B7}" dt="2022-03-15T18:48:32.618" v="23" actId="1076"/>
        <pc:sldMkLst>
          <pc:docMk/>
          <pc:sldMk cId="3240006821" sldId="1316"/>
        </pc:sldMkLst>
        <pc:spChg chg="mod">
          <ac:chgData name="Phyo Ba Kyu" userId="986a443b-70e5-4ddc-a1fb-3c2d4533f85c" providerId="ADAL" clId="{1F58F156-F269-4715-8EA4-B5FAD09E55B7}" dt="2022-03-15T18:48:30.090" v="22" actId="1076"/>
          <ac:spMkLst>
            <pc:docMk/>
            <pc:sldMk cId="3240006821" sldId="1316"/>
            <ac:spMk id="6" creationId="{EB339A14-6F8F-40AB-9E5D-766432A77BCF}"/>
          </ac:spMkLst>
        </pc:spChg>
        <pc:spChg chg="mod">
          <ac:chgData name="Phyo Ba Kyu" userId="986a443b-70e5-4ddc-a1fb-3c2d4533f85c" providerId="ADAL" clId="{1F58F156-F269-4715-8EA4-B5FAD09E55B7}" dt="2022-03-15T18:48:11.249" v="18" actId="14100"/>
          <ac:spMkLst>
            <pc:docMk/>
            <pc:sldMk cId="3240006821" sldId="1316"/>
            <ac:spMk id="7" creationId="{3CAA1706-4772-4A9E-8FE6-CD211CAFCB5C}"/>
          </ac:spMkLst>
        </pc:spChg>
        <pc:spChg chg="mod">
          <ac:chgData name="Phyo Ba Kyu" userId="986a443b-70e5-4ddc-a1fb-3c2d4533f85c" providerId="ADAL" clId="{1F58F156-F269-4715-8EA4-B5FAD09E55B7}" dt="2022-03-15T18:48:32.618" v="23" actId="1076"/>
          <ac:spMkLst>
            <pc:docMk/>
            <pc:sldMk cId="3240006821" sldId="1316"/>
            <ac:spMk id="9" creationId="{D3380FFA-CACC-4D3B-AB27-E2D3D76FECF3}"/>
          </ac:spMkLst>
        </pc:spChg>
      </pc:sldChg>
    </pc:docChg>
  </pc:docChgLst>
  <pc:docChgLst>
    <pc:chgData name="Soon Seng Benson Sim" userId="6c13203d-a820-43a1-848e-1bcd4ad3b1e3" providerId="ADAL" clId="{CEDBBFAD-B102-4BCA-BD47-6D97D3A8A775}"/>
    <pc:docChg chg="modSld">
      <pc:chgData name="Soon Seng Benson Sim" userId="6c13203d-a820-43a1-848e-1bcd4ad3b1e3" providerId="ADAL" clId="{CEDBBFAD-B102-4BCA-BD47-6D97D3A8A775}" dt="2022-03-16T02:08:27.014" v="48" actId="1076"/>
      <pc:docMkLst>
        <pc:docMk/>
      </pc:docMkLst>
      <pc:sldChg chg="delCm">
        <pc:chgData name="Soon Seng Benson Sim" userId="6c13203d-a820-43a1-848e-1bcd4ad3b1e3" providerId="ADAL" clId="{CEDBBFAD-B102-4BCA-BD47-6D97D3A8A775}" dt="2022-03-15T18:42:02.288" v="2"/>
        <pc:sldMkLst>
          <pc:docMk/>
          <pc:sldMk cId="3822727396" sldId="256"/>
        </pc:sldMkLst>
      </pc:sldChg>
      <pc:sldChg chg="addSp modSp mod">
        <pc:chgData name="Soon Seng Benson Sim" userId="6c13203d-a820-43a1-848e-1bcd4ad3b1e3" providerId="ADAL" clId="{CEDBBFAD-B102-4BCA-BD47-6D97D3A8A775}" dt="2022-03-16T02:08:27.014" v="48" actId="1076"/>
        <pc:sldMkLst>
          <pc:docMk/>
          <pc:sldMk cId="3310067021" sldId="295"/>
        </pc:sldMkLst>
        <pc:spChg chg="mod">
          <ac:chgData name="Soon Seng Benson Sim" userId="6c13203d-a820-43a1-848e-1bcd4ad3b1e3" providerId="ADAL" clId="{CEDBBFAD-B102-4BCA-BD47-6D97D3A8A775}" dt="2022-03-16T02:08:13.529" v="46"/>
          <ac:spMkLst>
            <pc:docMk/>
            <pc:sldMk cId="3310067021" sldId="295"/>
            <ac:spMk id="3" creationId="{0F348DAF-EEBC-45F7-A971-9716BFBF594D}"/>
          </ac:spMkLst>
        </pc:spChg>
        <pc:picChg chg="add mod">
          <ac:chgData name="Soon Seng Benson Sim" userId="6c13203d-a820-43a1-848e-1bcd4ad3b1e3" providerId="ADAL" clId="{CEDBBFAD-B102-4BCA-BD47-6D97D3A8A775}" dt="2022-03-16T02:08:27.014" v="48" actId="1076"/>
          <ac:picMkLst>
            <pc:docMk/>
            <pc:sldMk cId="3310067021" sldId="295"/>
            <ac:picMk id="5" creationId="{E5790597-C118-48DF-B5D8-83AB2E296E74}"/>
          </ac:picMkLst>
        </pc:picChg>
      </pc:sldChg>
      <pc:sldChg chg="modSp mod delCm">
        <pc:chgData name="Soon Seng Benson Sim" userId="6c13203d-a820-43a1-848e-1bcd4ad3b1e3" providerId="ADAL" clId="{CEDBBFAD-B102-4BCA-BD47-6D97D3A8A775}" dt="2022-03-15T19:02:41.617" v="44" actId="1076"/>
        <pc:sldMkLst>
          <pc:docMk/>
          <pc:sldMk cId="1275315299" sldId="1302"/>
        </pc:sldMkLst>
        <pc:spChg chg="mod">
          <ac:chgData name="Soon Seng Benson Sim" userId="6c13203d-a820-43a1-848e-1bcd4ad3b1e3" providerId="ADAL" clId="{CEDBBFAD-B102-4BCA-BD47-6D97D3A8A775}" dt="2022-03-15T19:02:41.617" v="44" actId="1076"/>
          <ac:spMkLst>
            <pc:docMk/>
            <pc:sldMk cId="1275315299" sldId="1302"/>
            <ac:spMk id="2" creationId="{66FDA47D-7AC6-43D2-8E01-5C6D24182333}"/>
          </ac:spMkLst>
        </pc:spChg>
        <pc:spChg chg="mod">
          <ac:chgData name="Soon Seng Benson Sim" userId="6c13203d-a820-43a1-848e-1bcd4ad3b1e3" providerId="ADAL" clId="{CEDBBFAD-B102-4BCA-BD47-6D97D3A8A775}" dt="2022-03-15T19:02:03.997" v="41" actId="6549"/>
          <ac:spMkLst>
            <pc:docMk/>
            <pc:sldMk cId="1275315299" sldId="1302"/>
            <ac:spMk id="17" creationId="{C909139B-6FA0-4A60-A264-16ADC912446C}"/>
          </ac:spMkLst>
        </pc:spChg>
      </pc:sldChg>
      <pc:sldChg chg="modSp mod delCm">
        <pc:chgData name="Soon Seng Benson Sim" userId="6c13203d-a820-43a1-848e-1bcd4ad3b1e3" providerId="ADAL" clId="{CEDBBFAD-B102-4BCA-BD47-6D97D3A8A775}" dt="2022-03-15T18:42:02.288" v="2"/>
        <pc:sldMkLst>
          <pc:docMk/>
          <pc:sldMk cId="200236593" sldId="1314"/>
        </pc:sldMkLst>
        <pc:spChg chg="mod">
          <ac:chgData name="Soon Seng Benson Sim" userId="6c13203d-a820-43a1-848e-1bcd4ad3b1e3" providerId="ADAL" clId="{CEDBBFAD-B102-4BCA-BD47-6D97D3A8A775}" dt="2022-03-15T18:41:47.384" v="1" actId="1076"/>
          <ac:spMkLst>
            <pc:docMk/>
            <pc:sldMk cId="200236593" sldId="1314"/>
            <ac:spMk id="7" creationId="{3CAA1706-4772-4A9E-8FE6-CD211CAFCB5C}"/>
          </ac:spMkLst>
        </pc:spChg>
        <pc:spChg chg="mod">
          <ac:chgData name="Soon Seng Benson Sim" userId="6c13203d-a820-43a1-848e-1bcd4ad3b1e3" providerId="ADAL" clId="{CEDBBFAD-B102-4BCA-BD47-6D97D3A8A775}" dt="2022-03-15T18:41:44.317" v="0" actId="1076"/>
          <ac:spMkLst>
            <pc:docMk/>
            <pc:sldMk cId="200236593" sldId="1314"/>
            <ac:spMk id="8" creationId="{F068FABB-B6CB-4456-90AE-9E7355FB504F}"/>
          </ac:spMkLst>
        </pc:spChg>
      </pc:sldChg>
      <pc:sldChg chg="delCm">
        <pc:chgData name="Soon Seng Benson Sim" userId="6c13203d-a820-43a1-848e-1bcd4ad3b1e3" providerId="ADAL" clId="{CEDBBFAD-B102-4BCA-BD47-6D97D3A8A775}" dt="2022-03-15T18:42:02.288" v="2"/>
        <pc:sldMkLst>
          <pc:docMk/>
          <pc:sldMk cId="3764593943" sldId="1315"/>
        </pc:sldMkLst>
      </pc:sldChg>
      <pc:sldChg chg="modSp delCm">
        <pc:chgData name="Soon Seng Benson Sim" userId="6c13203d-a820-43a1-848e-1bcd4ad3b1e3" providerId="ADAL" clId="{CEDBBFAD-B102-4BCA-BD47-6D97D3A8A775}" dt="2022-03-15T18:42:28.600" v="4" actId="207"/>
        <pc:sldMkLst>
          <pc:docMk/>
          <pc:sldMk cId="3240006821" sldId="1316"/>
        </pc:sldMkLst>
        <pc:spChg chg="mod">
          <ac:chgData name="Soon Seng Benson Sim" userId="6c13203d-a820-43a1-848e-1bcd4ad3b1e3" providerId="ADAL" clId="{CEDBBFAD-B102-4BCA-BD47-6D97D3A8A775}" dt="2022-03-15T18:42:24.068" v="3" actId="207"/>
          <ac:spMkLst>
            <pc:docMk/>
            <pc:sldMk cId="3240006821" sldId="1316"/>
            <ac:spMk id="6" creationId="{EB339A14-6F8F-40AB-9E5D-766432A77BCF}"/>
          </ac:spMkLst>
        </pc:spChg>
        <pc:spChg chg="mod">
          <ac:chgData name="Soon Seng Benson Sim" userId="6c13203d-a820-43a1-848e-1bcd4ad3b1e3" providerId="ADAL" clId="{CEDBBFAD-B102-4BCA-BD47-6D97D3A8A775}" dt="2022-03-15T18:42:28.600" v="4" actId="207"/>
          <ac:spMkLst>
            <pc:docMk/>
            <pc:sldMk cId="3240006821" sldId="1316"/>
            <ac:spMk id="7" creationId="{3CAA1706-4772-4A9E-8FE6-CD211CAFCB5C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1A294B6F-35BF-419A-B394-F3AB77D2F738}" type="datetimeFigureOut">
              <a:rPr lang="ar-SA" smtClean="0"/>
              <a:pPr/>
              <a:t>12/08/1443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E1EF191-E62C-4F95-8EE6-1831047F52E9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DEA89B-5DE5-4D5B-BA02-82BB5C240C11}" type="datetimeFigureOut">
              <a:rPr lang="fr-FR" smtClean="0"/>
              <a:t>15/03/2022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AEBED6-FBC1-45DB-A1AF-FCD16E48BAC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5835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AEBED6-FBC1-45DB-A1AF-FCD16E48BAC6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02248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ABE95CB-9A13-49B5-BA9F-69B2E425EF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7061" y="4199138"/>
            <a:ext cx="10917877" cy="1058662"/>
          </a:xfrm>
        </p:spPr>
        <p:txBody>
          <a:bodyPr/>
          <a:lstStyle>
            <a:lvl1pPr marL="0" indent="0" algn="ctr">
              <a:buNone/>
              <a:defRPr sz="2400">
                <a:latin typeface="Montserrat" panose="0000050000000000000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6BF1A355-CB5A-4124-A82F-3639A79F09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14249" y="478247"/>
            <a:ext cx="3617210" cy="655688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C950C376-0FE1-41ED-90D6-30DDEE9795B6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637061" y="3040446"/>
            <a:ext cx="10917877" cy="765111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pPr algn="ctr"/>
            <a:r>
              <a:rPr lang="en-US" sz="5400">
                <a:latin typeface="Montserrat" panose="00000500000000000000"/>
                <a:ea typeface="Roboto" panose="02000000000000000000" pitchFamily="2" charset="0"/>
                <a:cs typeface="Raavi" panose="020B0502040204020203" pitchFamily="34" charset="0"/>
              </a:rPr>
              <a:t>Click to edit Master title style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577EE3CE-C476-4801-9EED-0259DEA4B88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481425" y="423504"/>
            <a:ext cx="3073513" cy="655688"/>
          </a:xfrm>
        </p:spPr>
        <p:txBody>
          <a:bodyPr anchor="t">
            <a:normAutofit/>
          </a:bodyPr>
          <a:lstStyle>
            <a:lvl1pPr marL="0" indent="0" algn="r">
              <a:spcBef>
                <a:spcPts val="0"/>
              </a:spcBef>
              <a:buNone/>
              <a:defRPr sz="2000" b="1">
                <a:latin typeface="Montserrat" panose="00000500000000000000"/>
              </a:defRPr>
            </a:lvl1pPr>
          </a:lstStyle>
          <a:p>
            <a:pPr lvl="0"/>
            <a:r>
              <a:rPr lang="en-US"/>
              <a:t>Occasion</a:t>
            </a:r>
          </a:p>
          <a:p>
            <a:pPr lvl="0"/>
            <a:r>
              <a:rPr lang="en-US"/>
              <a:t>Location, Date</a:t>
            </a:r>
          </a:p>
        </p:txBody>
      </p:sp>
    </p:spTree>
    <p:extLst>
      <p:ext uri="{BB962C8B-B14F-4D97-AF65-F5344CB8AC3E}">
        <p14:creationId xmlns:p14="http://schemas.microsoft.com/office/powerpoint/2010/main" val="1812225448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D13C91-8FDF-4E38-929F-CA50407540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E1DD8A-2922-4BB2-B35C-23962EC45F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CF2DDEE-5F83-4A54-971D-2048207473CD}"/>
              </a:ext>
            </a:extLst>
          </p:cNvPr>
          <p:cNvSpPr txBox="1"/>
          <p:nvPr/>
        </p:nvSpPr>
        <p:spPr>
          <a:xfrm>
            <a:off x="9918700" y="6349598"/>
            <a:ext cx="1739900" cy="3231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>
              <a:spcAft>
                <a:spcPts val="1800"/>
              </a:spcAft>
            </a:pPr>
            <a:fld id="{B87189C6-61C7-4D23-9A40-B5051EB6F912}" type="slidenum">
              <a:rPr lang="en-US" sz="1500" b="1" spc="-50" smtClean="0">
                <a:latin typeface="Roboto" panose="02000000000000000000" pitchFamily="2" charset="0"/>
                <a:ea typeface="Roboto" panose="02000000000000000000" pitchFamily="2" charset="0"/>
              </a:rPr>
              <a:pPr algn="r">
                <a:spcAft>
                  <a:spcPts val="1800"/>
                </a:spcAft>
              </a:pPr>
              <a:t>‹#›</a:t>
            </a:fld>
            <a:endParaRPr lang="en-US" sz="1500" b="1" spc="-5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7153180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(W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8618340"/>
      </p:ext>
    </p:extLst>
  </p:cSld>
  <p:clrMapOvr>
    <a:masterClrMapping/>
  </p:clrMapOvr>
  <p:transition>
    <p:fade/>
  </p:transition>
  <p:hf hdr="0" ftr="0" dt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685800"/>
            <a:ext cx="11885084" cy="1066800"/>
          </a:xfrm>
          <a:solidFill>
            <a:srgbClr val="BAB9A2"/>
          </a:solidFill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20800" y="1905000"/>
            <a:ext cx="10566400" cy="4724400"/>
          </a:xfrm>
        </p:spPr>
        <p:txBody>
          <a:bodyPr/>
          <a:lstStyle>
            <a:lvl1pPr>
              <a:spcBef>
                <a:spcPts val="1000"/>
              </a:spcBef>
              <a:buClr>
                <a:schemeClr val="tx1">
                  <a:lumMod val="75000"/>
                  <a:lumOff val="25000"/>
                </a:schemeClr>
              </a:buClr>
              <a:buSzPct val="120000"/>
              <a:buFont typeface="Wingdings" pitchFamily="2" charset="2"/>
              <a:buChar char="§"/>
              <a:defRPr/>
            </a:lvl1pPr>
            <a:lvl2pPr>
              <a:lnSpc>
                <a:spcPts val="2200"/>
              </a:lnSpc>
              <a:buClr>
                <a:schemeClr val="tx1">
                  <a:lumMod val="75000"/>
                  <a:lumOff val="25000"/>
                </a:schemeClr>
              </a:buClr>
              <a:buSzPct val="140000"/>
              <a:buFont typeface="Arial" pitchFamily="34" charset="0"/>
              <a:buChar char="•"/>
              <a:defRPr/>
            </a:lvl2pPr>
            <a:lvl3pPr>
              <a:lnSpc>
                <a:spcPts val="2000"/>
              </a:lnSpc>
              <a:buClr>
                <a:schemeClr val="tx1">
                  <a:lumMod val="75000"/>
                  <a:lumOff val="25000"/>
                </a:schemeClr>
              </a:buClr>
              <a:buSzPct val="67000"/>
              <a:buFont typeface="Wingdings" pitchFamily="2" charset="2"/>
              <a:buChar char="v"/>
              <a:defRPr/>
            </a:lvl3pPr>
            <a:lvl4pPr>
              <a:lnSpc>
                <a:spcPts val="1800"/>
              </a:lnSpc>
              <a:buClr>
                <a:schemeClr val="tx1">
                  <a:lumMod val="75000"/>
                  <a:lumOff val="25000"/>
                </a:schemeClr>
              </a:buClr>
              <a:defRPr/>
            </a:lvl4pPr>
            <a:lvl5pPr>
              <a:lnSpc>
                <a:spcPts val="1800"/>
              </a:lnSpc>
              <a:buClr>
                <a:schemeClr val="tx1">
                  <a:lumMod val="75000"/>
                  <a:lumOff val="25000"/>
                </a:schemeClr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fld id="{FD9CFB51-FD5D-4EBD-AA57-16F81F5D6BD6}" type="slidenum">
              <a:rPr lang="fr-MA" smtClean="0"/>
              <a:pPr/>
              <a:t>‹#›</a:t>
            </a:fld>
            <a:endParaRPr lang="fr-MA"/>
          </a:p>
        </p:txBody>
      </p:sp>
    </p:spTree>
    <p:extLst>
      <p:ext uri="{BB962C8B-B14F-4D97-AF65-F5344CB8AC3E}">
        <p14:creationId xmlns:p14="http://schemas.microsoft.com/office/powerpoint/2010/main" val="3499819225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CB9FD-9EC6-47AC-964D-871B8F4580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21EAB9-76D7-498D-90A5-51A9FD1ED1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C05783-66F9-4FA0-BD2F-ADE9D3495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7FDA4-63E1-4BC3-8879-A5E894F27E1E}" type="datetime1">
              <a:rPr lang="fr-MA" smtClean="0"/>
              <a:t>15/03/2022</a:t>
            </a:fld>
            <a:endParaRPr lang="fr-M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40A40E-17B6-46E4-8EEB-B30E735FC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M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5A8572-31A4-48B3-9C48-BC081A2EF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FB51-FD5D-4EBD-AA57-16F81F5D6BD6}" type="slidenum">
              <a:rPr lang="fr-MA" smtClean="0"/>
              <a:pPr/>
              <a:t>‹#›</a:t>
            </a:fld>
            <a:endParaRPr lang="fr-MA"/>
          </a:p>
        </p:txBody>
      </p:sp>
    </p:spTree>
    <p:extLst>
      <p:ext uri="{BB962C8B-B14F-4D97-AF65-F5344CB8AC3E}">
        <p14:creationId xmlns:p14="http://schemas.microsoft.com/office/powerpoint/2010/main" val="4048365139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ED3D0E0D-B645-4A34-BBCB-C41FBC1229BD}"/>
              </a:ext>
            </a:extLst>
          </p:cNvPr>
          <p:cNvSpPr txBox="1"/>
          <p:nvPr/>
        </p:nvSpPr>
        <p:spPr>
          <a:xfrm>
            <a:off x="9918700" y="6349598"/>
            <a:ext cx="1739900" cy="3231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>
              <a:spcAft>
                <a:spcPts val="1800"/>
              </a:spcAft>
            </a:pPr>
            <a:endParaRPr lang="en-US" sz="1500" b="1" spc="-5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6C29B6B2-B8A6-4A82-800C-730696347F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0464" y="192965"/>
            <a:ext cx="2719724" cy="493002"/>
          </a:xfrm>
          <a:prstGeom prst="rect">
            <a:avLst/>
          </a:prstGeom>
        </p:spPr>
      </p:pic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50CA3B42-DE9C-4F26-A7D6-EF15C43F213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99566" y="1828799"/>
            <a:ext cx="10849889" cy="4301461"/>
          </a:xfrm>
        </p:spPr>
        <p:txBody>
          <a:bodyPr/>
          <a:lstStyle>
            <a:lvl1pPr>
              <a:defRPr sz="2400">
                <a:latin typeface="Roboto" panose="02000000000000000000"/>
              </a:defRPr>
            </a:lvl1pPr>
            <a:lvl2pPr>
              <a:defRPr sz="2200">
                <a:latin typeface="Roboto" panose="02000000000000000000"/>
              </a:defRPr>
            </a:lvl2pPr>
            <a:lvl3pPr>
              <a:defRPr>
                <a:latin typeface="Roboto" panose="02000000000000000000"/>
              </a:defRPr>
            </a:lvl3pPr>
            <a:lvl4pPr>
              <a:defRPr>
                <a:latin typeface="Roboto" panose="02000000000000000000"/>
              </a:defRPr>
            </a:lvl4pPr>
            <a:lvl5pPr>
              <a:defRPr>
                <a:latin typeface="Roboto" panose="0200000000000000000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C915257C-20D5-4CF1-8677-EDB4DB09BE1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03504" y="1133388"/>
            <a:ext cx="7523163" cy="579437"/>
          </a:xfrm>
        </p:spPr>
        <p:txBody>
          <a:bodyPr>
            <a:normAutofit/>
          </a:bodyPr>
          <a:lstStyle>
            <a:lvl1pPr marL="0" indent="0">
              <a:buNone/>
              <a:defRPr sz="3100">
                <a:latin typeface="Montserrat" panose="0000050000000000000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Click to edit Master title styles</a:t>
            </a:r>
          </a:p>
        </p:txBody>
      </p:sp>
      <p:sp>
        <p:nvSpPr>
          <p:cNvPr id="24" name="Text Placeholder 22">
            <a:extLst>
              <a:ext uri="{FF2B5EF4-FFF2-40B4-BE49-F238E27FC236}">
                <a16:creationId xmlns:a16="http://schemas.microsoft.com/office/drawing/2014/main" id="{0ED48733-BB41-4D6C-A919-02A677AC71F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667130" y="146304"/>
            <a:ext cx="4908785" cy="492125"/>
          </a:xfrm>
        </p:spPr>
        <p:txBody>
          <a:bodyPr>
            <a:noAutofit/>
          </a:bodyPr>
          <a:lstStyle>
            <a:lvl1pPr marL="0" indent="0" algn="r">
              <a:buNone/>
              <a:defRPr sz="3100" b="1">
                <a:latin typeface="Montserrat" panose="00000500000000000000"/>
              </a:defRPr>
            </a:lvl1pPr>
          </a:lstStyle>
          <a:p>
            <a:pPr lvl="0"/>
            <a:r>
              <a:rPr lang="en-US"/>
              <a:t>Presentation Title or Section</a:t>
            </a:r>
          </a:p>
        </p:txBody>
      </p:sp>
    </p:spTree>
    <p:extLst>
      <p:ext uri="{BB962C8B-B14F-4D97-AF65-F5344CB8AC3E}">
        <p14:creationId xmlns:p14="http://schemas.microsoft.com/office/powerpoint/2010/main" val="234971315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B7452F-2F8F-499C-A614-A9E06095D2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3504" y="1873189"/>
            <a:ext cx="5257800" cy="4303774"/>
          </a:xfrm>
        </p:spPr>
        <p:txBody>
          <a:bodyPr/>
          <a:lstStyle>
            <a:lvl1pPr>
              <a:defRPr sz="2400">
                <a:latin typeface="Roboto" panose="02000000000000000000"/>
              </a:defRPr>
            </a:lvl1pPr>
            <a:lvl2pPr>
              <a:defRPr sz="2200">
                <a:latin typeface="Roboto" panose="02000000000000000000"/>
              </a:defRPr>
            </a:lvl2pPr>
            <a:lvl3pPr>
              <a:defRPr>
                <a:latin typeface="Roboto" panose="02000000000000000000"/>
              </a:defRPr>
            </a:lvl3pPr>
            <a:lvl4pPr>
              <a:defRPr>
                <a:latin typeface="Roboto" panose="02000000000000000000"/>
              </a:defRPr>
            </a:lvl4pPr>
            <a:lvl5pPr>
              <a:defRPr>
                <a:latin typeface="Roboto" panose="0200000000000000000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185341-7F7F-456F-AB6B-B686AD6DFD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66816" y="1873189"/>
            <a:ext cx="5257800" cy="4303774"/>
          </a:xfrm>
        </p:spPr>
        <p:txBody>
          <a:bodyPr/>
          <a:lstStyle>
            <a:lvl1pPr>
              <a:defRPr sz="2400">
                <a:latin typeface="Roboto" panose="02000000000000000000"/>
              </a:defRPr>
            </a:lvl1pPr>
            <a:lvl2pPr>
              <a:defRPr sz="2200">
                <a:latin typeface="Roboto" panose="02000000000000000000"/>
              </a:defRPr>
            </a:lvl2pPr>
            <a:lvl3pPr>
              <a:defRPr>
                <a:latin typeface="Roboto" panose="02000000000000000000"/>
              </a:defRPr>
            </a:lvl3pPr>
            <a:lvl4pPr>
              <a:defRPr>
                <a:latin typeface="Roboto" panose="02000000000000000000"/>
              </a:defRPr>
            </a:lvl4pPr>
            <a:lvl5pPr>
              <a:defRPr>
                <a:latin typeface="Roboto" panose="0200000000000000000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9207B35C-2537-4029-B30E-11A445D921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0464" y="192965"/>
            <a:ext cx="2719724" cy="493002"/>
          </a:xfrm>
          <a:prstGeom prst="rect">
            <a:avLst/>
          </a:prstGeom>
        </p:spPr>
      </p:pic>
      <p:sp>
        <p:nvSpPr>
          <p:cNvPr id="13" name="Text Placeholder 20">
            <a:extLst>
              <a:ext uri="{FF2B5EF4-FFF2-40B4-BE49-F238E27FC236}">
                <a16:creationId xmlns:a16="http://schemas.microsoft.com/office/drawing/2014/main" id="{DC876087-1182-41B2-83C5-CB0793820F5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03504" y="1133388"/>
            <a:ext cx="7523163" cy="579437"/>
          </a:xfrm>
        </p:spPr>
        <p:txBody>
          <a:bodyPr>
            <a:normAutofit/>
          </a:bodyPr>
          <a:lstStyle>
            <a:lvl1pPr marL="0" indent="0">
              <a:buNone/>
              <a:defRPr sz="3100">
                <a:latin typeface="Montserrat" panose="0000050000000000000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Click to edit Master title styles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66075D8-12F9-4954-8F9E-0F95BCE3AE3A}"/>
              </a:ext>
            </a:extLst>
          </p:cNvPr>
          <p:cNvSpPr txBox="1"/>
          <p:nvPr/>
        </p:nvSpPr>
        <p:spPr>
          <a:xfrm>
            <a:off x="9918700" y="6349598"/>
            <a:ext cx="1739900" cy="3231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>
              <a:spcAft>
                <a:spcPts val="1800"/>
              </a:spcAft>
            </a:pPr>
            <a:fld id="{B87189C6-61C7-4D23-9A40-B5051EB6F912}" type="slidenum">
              <a:rPr lang="en-US" sz="1500" b="1" spc="-50" smtClean="0">
                <a:latin typeface="Roboto" panose="02000000000000000000" pitchFamily="2" charset="0"/>
                <a:ea typeface="Roboto" panose="02000000000000000000" pitchFamily="2" charset="0"/>
              </a:rPr>
              <a:pPr algn="r">
                <a:spcAft>
                  <a:spcPts val="1800"/>
                </a:spcAft>
              </a:pPr>
              <a:t>‹#›</a:t>
            </a:fld>
            <a:endParaRPr lang="en-US" sz="1500" b="1" spc="-5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6" name="Text Placeholder 22">
            <a:extLst>
              <a:ext uri="{FF2B5EF4-FFF2-40B4-BE49-F238E27FC236}">
                <a16:creationId xmlns:a16="http://schemas.microsoft.com/office/drawing/2014/main" id="{3DEEB10B-8EB5-4996-BB0B-2D469DFCA4A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667130" y="146304"/>
            <a:ext cx="4908785" cy="492125"/>
          </a:xfrm>
        </p:spPr>
        <p:txBody>
          <a:bodyPr>
            <a:noAutofit/>
          </a:bodyPr>
          <a:lstStyle>
            <a:lvl1pPr marL="0" indent="0" algn="r">
              <a:buNone/>
              <a:defRPr sz="3100" b="1">
                <a:latin typeface="Montserrat" panose="00000500000000000000"/>
              </a:defRPr>
            </a:lvl1pPr>
          </a:lstStyle>
          <a:p>
            <a:pPr lvl="0"/>
            <a:r>
              <a:rPr lang="en-US"/>
              <a:t>Presentation Title or Section</a:t>
            </a:r>
          </a:p>
        </p:txBody>
      </p:sp>
    </p:spTree>
    <p:extLst>
      <p:ext uri="{BB962C8B-B14F-4D97-AF65-F5344CB8AC3E}">
        <p14:creationId xmlns:p14="http://schemas.microsoft.com/office/powerpoint/2010/main" val="2494968098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D34CF9-52A0-44C1-B2B3-59776FA535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3503" y="1819071"/>
            <a:ext cx="5257800" cy="686003"/>
          </a:xfrm>
        </p:spPr>
        <p:txBody>
          <a:bodyPr anchor="b">
            <a:normAutofit/>
          </a:bodyPr>
          <a:lstStyle>
            <a:lvl1pPr marL="0" indent="0">
              <a:buNone/>
              <a:defRPr sz="2700" b="1">
                <a:latin typeface="Montserrat" panose="000005000000000000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142E02-9399-4D80-B43E-A138982AE7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3503" y="2611320"/>
            <a:ext cx="5257800" cy="35783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5BDA4C2-0013-451C-8B49-01DD29A980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71616" y="1819071"/>
            <a:ext cx="5257800" cy="686003"/>
          </a:xfrm>
        </p:spPr>
        <p:txBody>
          <a:bodyPr anchor="b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700" b="1">
                <a:latin typeface="Montserrat" panose="000005000000000000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BFDFB31-B261-445E-B640-07B39A383C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71616" y="2611320"/>
            <a:ext cx="5257800" cy="35783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AC94771D-51AF-42C5-9CD3-814BBCE71A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0464" y="192965"/>
            <a:ext cx="2719724" cy="493002"/>
          </a:xfrm>
          <a:prstGeom prst="rect">
            <a:avLst/>
          </a:prstGeom>
        </p:spPr>
      </p:pic>
      <p:sp>
        <p:nvSpPr>
          <p:cNvPr id="12" name="Text Placeholder 20">
            <a:extLst>
              <a:ext uri="{FF2B5EF4-FFF2-40B4-BE49-F238E27FC236}">
                <a16:creationId xmlns:a16="http://schemas.microsoft.com/office/drawing/2014/main" id="{B2CF31AD-C56B-4A2C-9061-FE667637DE7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03504" y="1133388"/>
            <a:ext cx="7523163" cy="579437"/>
          </a:xfrm>
        </p:spPr>
        <p:txBody>
          <a:bodyPr>
            <a:normAutofit/>
          </a:bodyPr>
          <a:lstStyle>
            <a:lvl1pPr marL="0" indent="0">
              <a:buNone/>
              <a:defRPr sz="3100">
                <a:latin typeface="Montserrat" panose="0000050000000000000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Click to edit Master title styles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A535663-3381-4D4D-833E-3951C034EFC1}"/>
              </a:ext>
            </a:extLst>
          </p:cNvPr>
          <p:cNvSpPr txBox="1"/>
          <p:nvPr/>
        </p:nvSpPr>
        <p:spPr>
          <a:xfrm>
            <a:off x="9918700" y="6349598"/>
            <a:ext cx="1739900" cy="3231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>
              <a:spcAft>
                <a:spcPts val="1800"/>
              </a:spcAft>
            </a:pPr>
            <a:fld id="{B87189C6-61C7-4D23-9A40-B5051EB6F912}" type="slidenum">
              <a:rPr lang="en-US" sz="1500" b="1" spc="-50" smtClean="0">
                <a:latin typeface="Roboto" panose="02000000000000000000" pitchFamily="2" charset="0"/>
                <a:ea typeface="Roboto" panose="02000000000000000000" pitchFamily="2" charset="0"/>
              </a:rPr>
              <a:pPr algn="r">
                <a:spcAft>
                  <a:spcPts val="1800"/>
                </a:spcAft>
              </a:pPr>
              <a:t>‹#›</a:t>
            </a:fld>
            <a:endParaRPr lang="en-US" sz="1500" b="1" spc="-5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8" name="Text Placeholder 22">
            <a:extLst>
              <a:ext uri="{FF2B5EF4-FFF2-40B4-BE49-F238E27FC236}">
                <a16:creationId xmlns:a16="http://schemas.microsoft.com/office/drawing/2014/main" id="{EDD822D7-92F9-40A2-952B-DED7F31D17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667130" y="146304"/>
            <a:ext cx="4908785" cy="492125"/>
          </a:xfrm>
        </p:spPr>
        <p:txBody>
          <a:bodyPr>
            <a:noAutofit/>
          </a:bodyPr>
          <a:lstStyle>
            <a:lvl1pPr marL="0" indent="0" algn="r">
              <a:buNone/>
              <a:defRPr sz="3100" b="1">
                <a:latin typeface="Montserrat" panose="00000500000000000000"/>
              </a:defRPr>
            </a:lvl1pPr>
          </a:lstStyle>
          <a:p>
            <a:pPr lvl="0"/>
            <a:r>
              <a:rPr lang="en-US"/>
              <a:t>Presentation Title or Section</a:t>
            </a:r>
          </a:p>
        </p:txBody>
      </p:sp>
    </p:spTree>
    <p:extLst>
      <p:ext uri="{BB962C8B-B14F-4D97-AF65-F5344CB8AC3E}">
        <p14:creationId xmlns:p14="http://schemas.microsoft.com/office/powerpoint/2010/main" val="1177175167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199DD4BC-88CF-4618-97E2-142857095F4A}"/>
              </a:ext>
            </a:extLst>
          </p:cNvPr>
          <p:cNvSpPr txBox="1"/>
          <p:nvPr/>
        </p:nvSpPr>
        <p:spPr>
          <a:xfrm>
            <a:off x="9918700" y="6349598"/>
            <a:ext cx="1739900" cy="3231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>
              <a:spcAft>
                <a:spcPts val="1800"/>
              </a:spcAft>
            </a:pPr>
            <a:fld id="{B87189C6-61C7-4D23-9A40-B5051EB6F912}" type="slidenum">
              <a:rPr lang="en-US" sz="1500" b="1" spc="-50" smtClean="0">
                <a:latin typeface="Roboto" panose="02000000000000000000" pitchFamily="2" charset="0"/>
                <a:ea typeface="Roboto" panose="02000000000000000000" pitchFamily="2" charset="0"/>
              </a:rPr>
              <a:pPr algn="r">
                <a:spcAft>
                  <a:spcPts val="1800"/>
                </a:spcAft>
              </a:pPr>
              <a:t>‹#›</a:t>
            </a:fld>
            <a:endParaRPr lang="en-US" sz="1500" b="1" spc="-5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91A451FE-EB90-495D-B487-3C535C1E41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0464" y="192965"/>
            <a:ext cx="2719724" cy="493002"/>
          </a:xfrm>
          <a:prstGeom prst="rect">
            <a:avLst/>
          </a:prstGeom>
        </p:spPr>
      </p:pic>
      <p:sp>
        <p:nvSpPr>
          <p:cNvPr id="8" name="Text Placeholder 22">
            <a:extLst>
              <a:ext uri="{FF2B5EF4-FFF2-40B4-BE49-F238E27FC236}">
                <a16:creationId xmlns:a16="http://schemas.microsoft.com/office/drawing/2014/main" id="{81A81CE4-1393-461E-8F96-59469211E97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667130" y="146304"/>
            <a:ext cx="4908785" cy="492125"/>
          </a:xfrm>
        </p:spPr>
        <p:txBody>
          <a:bodyPr>
            <a:noAutofit/>
          </a:bodyPr>
          <a:lstStyle>
            <a:lvl1pPr marL="0" indent="0" algn="r">
              <a:buNone/>
              <a:defRPr sz="3100" b="1">
                <a:latin typeface="Montserrat" panose="00000500000000000000"/>
              </a:defRPr>
            </a:lvl1pPr>
          </a:lstStyle>
          <a:p>
            <a:pPr lvl="0"/>
            <a:r>
              <a:rPr lang="en-US"/>
              <a:t>Presentation Title or Section</a:t>
            </a:r>
          </a:p>
        </p:txBody>
      </p:sp>
      <p:sp>
        <p:nvSpPr>
          <p:cNvPr id="9" name="Text Placeholder 20">
            <a:extLst>
              <a:ext uri="{FF2B5EF4-FFF2-40B4-BE49-F238E27FC236}">
                <a16:creationId xmlns:a16="http://schemas.microsoft.com/office/drawing/2014/main" id="{0EC84139-D2C1-45AD-A43C-E282B206402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03504" y="1133388"/>
            <a:ext cx="7523163" cy="579437"/>
          </a:xfrm>
        </p:spPr>
        <p:txBody>
          <a:bodyPr>
            <a:normAutofit/>
          </a:bodyPr>
          <a:lstStyle>
            <a:lvl1pPr marL="0" indent="0">
              <a:buNone/>
              <a:defRPr sz="3100">
                <a:latin typeface="Montserrat" panose="0000050000000000000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Click to edit Master title styles</a:t>
            </a:r>
          </a:p>
        </p:txBody>
      </p:sp>
    </p:spTree>
    <p:extLst>
      <p:ext uri="{BB962C8B-B14F-4D97-AF65-F5344CB8AC3E}">
        <p14:creationId xmlns:p14="http://schemas.microsoft.com/office/powerpoint/2010/main" val="2320156980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0FF0FD3-B6CD-43E0-B27C-89320C14F471}"/>
              </a:ext>
            </a:extLst>
          </p:cNvPr>
          <p:cNvSpPr txBox="1"/>
          <p:nvPr/>
        </p:nvSpPr>
        <p:spPr>
          <a:xfrm>
            <a:off x="9918700" y="6349598"/>
            <a:ext cx="1739900" cy="3231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>
              <a:spcAft>
                <a:spcPts val="1800"/>
              </a:spcAft>
            </a:pPr>
            <a:fld id="{B87189C6-61C7-4D23-9A40-B5051EB6F912}" type="slidenum">
              <a:rPr lang="en-US" sz="1500" b="1" spc="-50" smtClean="0">
                <a:latin typeface="Roboto" panose="02000000000000000000" pitchFamily="2" charset="0"/>
                <a:ea typeface="Roboto" panose="02000000000000000000" pitchFamily="2" charset="0"/>
              </a:rPr>
              <a:pPr algn="r">
                <a:spcAft>
                  <a:spcPts val="1800"/>
                </a:spcAft>
              </a:pPr>
              <a:t>‹#›</a:t>
            </a:fld>
            <a:endParaRPr lang="en-US" sz="1500" b="1" spc="-5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1812153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071A5-C1B9-43C0-A5C7-E66E864A6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rmAutofit/>
          </a:bodyPr>
          <a:lstStyle>
            <a:lvl1pPr>
              <a:defRPr sz="31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B6B0E8-F186-45A3-9C79-9A22FAE50C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1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78278-9394-4A88-88E8-2A22E2726D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D1363A-E3D9-49FD-9E12-6CE11E3034B4}"/>
              </a:ext>
            </a:extLst>
          </p:cNvPr>
          <p:cNvSpPr txBox="1"/>
          <p:nvPr/>
        </p:nvSpPr>
        <p:spPr>
          <a:xfrm>
            <a:off x="9918700" y="6349598"/>
            <a:ext cx="1739900" cy="3231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>
              <a:spcAft>
                <a:spcPts val="1800"/>
              </a:spcAft>
            </a:pPr>
            <a:fld id="{B87189C6-61C7-4D23-9A40-B5051EB6F912}" type="slidenum">
              <a:rPr lang="en-US" sz="1500" b="1" spc="-50" smtClean="0">
                <a:latin typeface="Roboto" panose="02000000000000000000" pitchFamily="2" charset="0"/>
                <a:ea typeface="Roboto" panose="02000000000000000000" pitchFamily="2" charset="0"/>
              </a:rPr>
              <a:pPr algn="r">
                <a:spcAft>
                  <a:spcPts val="1800"/>
                </a:spcAft>
              </a:pPr>
              <a:t>‹#›</a:t>
            </a:fld>
            <a:endParaRPr lang="en-US" sz="1500" b="1" spc="-5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5557053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21437-1A0E-47E7-BC65-8DF9C9420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rmAutofit/>
          </a:bodyPr>
          <a:lstStyle>
            <a:lvl1pPr>
              <a:defRPr sz="31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1C8017-3789-43DC-9EB3-BA6A83C90D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2AD166-9D1C-4FBA-951A-F346382F53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106C967-905F-4BF8-886E-7C4AFBF9DE15}"/>
              </a:ext>
            </a:extLst>
          </p:cNvPr>
          <p:cNvSpPr txBox="1"/>
          <p:nvPr/>
        </p:nvSpPr>
        <p:spPr>
          <a:xfrm>
            <a:off x="9918700" y="6349598"/>
            <a:ext cx="1739900" cy="3231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>
              <a:spcAft>
                <a:spcPts val="1800"/>
              </a:spcAft>
            </a:pPr>
            <a:fld id="{B87189C6-61C7-4D23-9A40-B5051EB6F912}" type="slidenum">
              <a:rPr lang="en-US" sz="1500" b="1" spc="-50" smtClean="0">
                <a:latin typeface="Roboto" panose="02000000000000000000" pitchFamily="2" charset="0"/>
                <a:ea typeface="Roboto" panose="02000000000000000000" pitchFamily="2" charset="0"/>
              </a:rPr>
              <a:pPr algn="r">
                <a:spcAft>
                  <a:spcPts val="1800"/>
                </a:spcAft>
              </a:pPr>
              <a:t>‹#›</a:t>
            </a:fld>
            <a:endParaRPr lang="en-US" sz="1500" b="1" spc="-5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7059156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8D3B00-D403-438F-9FAA-7D774567F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CBFACD-991D-4365-A19E-E90E5D39D8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7FAAEF-2C34-4468-8295-A8FDEC798383}"/>
              </a:ext>
            </a:extLst>
          </p:cNvPr>
          <p:cNvSpPr txBox="1"/>
          <p:nvPr/>
        </p:nvSpPr>
        <p:spPr>
          <a:xfrm>
            <a:off x="9918700" y="6349598"/>
            <a:ext cx="1739900" cy="3231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>
              <a:spcAft>
                <a:spcPts val="1800"/>
              </a:spcAft>
            </a:pPr>
            <a:fld id="{B87189C6-61C7-4D23-9A40-B5051EB6F912}" type="slidenum">
              <a:rPr lang="en-US" sz="1500" b="1" spc="-50" smtClean="0">
                <a:latin typeface="Roboto" panose="02000000000000000000" pitchFamily="2" charset="0"/>
                <a:ea typeface="Roboto" panose="02000000000000000000" pitchFamily="2" charset="0"/>
              </a:rPr>
              <a:pPr algn="r">
                <a:spcAft>
                  <a:spcPts val="1800"/>
                </a:spcAft>
              </a:pPr>
              <a:t>‹#›</a:t>
            </a:fld>
            <a:endParaRPr lang="en-US" sz="1500" b="1" spc="-5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196109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2064193B-3F30-4FDF-AC03-1C8C8A9ED20D}"/>
              </a:ext>
            </a:extLst>
          </p:cNvPr>
          <p:cNvGrpSpPr/>
          <p:nvPr/>
        </p:nvGrpSpPr>
        <p:grpSpPr>
          <a:xfrm>
            <a:off x="-76" y="0"/>
            <a:ext cx="12192076" cy="6859248"/>
            <a:chOff x="-9312" y="-5242"/>
            <a:chExt cx="12201312" cy="6868484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0898480F-08B5-4E32-8664-FA5ACC354D6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99" t="7292" b="3494"/>
            <a:stretch/>
          </p:blipFill>
          <p:spPr>
            <a:xfrm>
              <a:off x="-9312" y="-5242"/>
              <a:ext cx="12201312" cy="6868484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3D078B8C-2377-4BBE-9655-396DD6E3A978}"/>
                </a:ext>
              </a:extLst>
            </p:cNvPr>
            <p:cNvSpPr txBox="1"/>
            <p:nvPr/>
          </p:nvSpPr>
          <p:spPr>
            <a:xfrm>
              <a:off x="1536699" y="6337300"/>
              <a:ext cx="5343072" cy="3231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>
                <a:spcAft>
                  <a:spcPts val="1800"/>
                </a:spcAft>
              </a:pPr>
              <a:r>
                <a:rPr lang="en-US" sz="1500" b="1" spc="-50">
                  <a:latin typeface="Roboto" panose="02000000000000000000" pitchFamily="2" charset="0"/>
                  <a:ea typeface="Roboto" panose="02000000000000000000" pitchFamily="2" charset="0"/>
                </a:rPr>
                <a:t>Statistics Division</a:t>
              </a:r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537D50-D71D-4383-9FB2-9774DFD61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6B2EEC-C745-4580-B188-27D975FE80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80406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Montserrat" panose="0000050000000000000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Roboto" panose="0200000000000000000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Roboto" panose="0200000000000000000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Roboto" panose="0200000000000000000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Roboto" panose="0200000000000000000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Roboto" panose="0200000000000000000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unstats.un.org/unsd/nationalaccount/aeg/2022/M18/M18.asp" TargetMode="External"/><Relationship Id="rId2" Type="http://schemas.openxmlformats.org/officeDocument/2006/relationships/hyperlink" Target="https://unstats.un.org/unsd/nationalaccount/RAconsultation.asp?cID=20" TargetMode="Externa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31654" y="3339107"/>
            <a:ext cx="10917877" cy="1058662"/>
          </a:xfrm>
        </p:spPr>
        <p:txBody>
          <a:bodyPr>
            <a:normAutofit fontScale="92500"/>
          </a:bodyPr>
          <a:lstStyle/>
          <a:p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GCC-Stat Workshop on Statistical Treatment of Islamic Finance in National Accounts and External Sector Statistics and Experimentation and Testing</a:t>
            </a:r>
            <a:b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14-16 March 2022</a:t>
            </a:r>
          </a:p>
        </p:txBody>
      </p:sp>
      <p:sp>
        <p:nvSpPr>
          <p:cNvPr id="2" name="Titre 1"/>
          <p:cNvSpPr>
            <a:spLocks noGrp="1"/>
          </p:cNvSpPr>
          <p:nvPr>
            <p:ph type="ctrTitle" idx="4294967295"/>
          </p:nvPr>
        </p:nvSpPr>
        <p:spPr>
          <a:xfrm>
            <a:off x="394831" y="1695121"/>
            <a:ext cx="11160108" cy="421545"/>
          </a:xfrm>
        </p:spPr>
        <p:txBody>
          <a:bodyPr anchor="ctr">
            <a:noAutofit/>
          </a:bodyPr>
          <a:lstStyle/>
          <a:p>
            <a:pPr algn="ctr"/>
            <a:br>
              <a:rPr lang="en-US" sz="3200" b="1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3200" b="1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>
                <a:solidFill>
                  <a:srgbClr val="44546A"/>
                </a:solidFill>
                <a:latin typeface="Arial Black" panose="020B0604020202020204" pitchFamily="34" charset="0"/>
                <a:ea typeface="+mn-ea"/>
                <a:cs typeface="+mn-cs"/>
              </a:rPr>
              <a:t>Joint AEG/BOPCOM Meeting</a:t>
            </a:r>
            <a:br>
              <a:rPr lang="en-US" sz="3200" b="1">
                <a:solidFill>
                  <a:srgbClr val="44546A"/>
                </a:solidFill>
                <a:latin typeface="Arial Black" panose="020B0604020202020204" pitchFamily="34" charset="0"/>
                <a:ea typeface="+mn-ea"/>
                <a:cs typeface="+mn-cs"/>
              </a:rPr>
            </a:br>
            <a:r>
              <a:rPr lang="en-US" sz="3200" b="1">
                <a:solidFill>
                  <a:srgbClr val="44546A"/>
                </a:solidFill>
                <a:latin typeface="Arial Black" panose="020B0604020202020204" pitchFamily="34" charset="0"/>
                <a:ea typeface="+mn-ea"/>
                <a:cs typeface="+mn-cs"/>
              </a:rPr>
              <a:t>Discussion of Outcome of Global Consultation on Islamic finance Guidance Note</a:t>
            </a:r>
            <a:endParaRPr lang="fr-MA" sz="3200" b="1">
              <a:solidFill>
                <a:srgbClr val="44546A"/>
              </a:solidFill>
              <a:latin typeface="Arial Black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Text Placeholder 1">
            <a:extLst>
              <a:ext uri="{FF2B5EF4-FFF2-40B4-BE49-F238E27FC236}">
                <a16:creationId xmlns:a16="http://schemas.microsoft.com/office/drawing/2014/main" id="{643DEBFC-18A6-4D21-A01A-E8F57F87D734}"/>
              </a:ext>
            </a:extLst>
          </p:cNvPr>
          <p:cNvSpPr txBox="1">
            <a:spLocks/>
          </p:cNvSpPr>
          <p:nvPr/>
        </p:nvSpPr>
        <p:spPr>
          <a:xfrm>
            <a:off x="394830" y="4741334"/>
            <a:ext cx="10849889" cy="4233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Roboto" panose="0200000000000000000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Roboto" panose="0200000000000000000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Roboto" panose="0200000000000000000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Roboto" panose="0200000000000000000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Roboto" panose="0200000000000000000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0000"/>
              </a:lnSpc>
              <a:spcBef>
                <a:spcPts val="0"/>
              </a:spcBef>
              <a:buNone/>
            </a:pPr>
            <a:r>
              <a:rPr lang="en-US" b="1">
                <a:solidFill>
                  <a:srgbClr val="44546A"/>
                </a:solidFill>
                <a:latin typeface="Arial Black" panose="020B0604020202020204" pitchFamily="34" charset="0"/>
              </a:rPr>
              <a:t>United Nations Statistics </a:t>
            </a:r>
            <a:r>
              <a:rPr lang="en-US" sz="2400" b="1">
                <a:solidFill>
                  <a:srgbClr val="44546A"/>
                </a:solidFill>
                <a:latin typeface="Arial Black" panose="020B0604020202020204" pitchFamily="34" charset="0"/>
              </a:rPr>
              <a:t>Division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727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6FDA47D-7AC6-43D2-8E01-5C6D24182333}"/>
              </a:ext>
            </a:extLst>
          </p:cNvPr>
          <p:cNvSpPr txBox="1"/>
          <p:nvPr/>
        </p:nvSpPr>
        <p:spPr>
          <a:xfrm>
            <a:off x="2717248" y="206118"/>
            <a:ext cx="6757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>
                <a:solidFill>
                  <a:schemeClr val="hlink"/>
                </a:solidFill>
              </a:rPr>
              <a:t>Outline</a:t>
            </a:r>
            <a:endParaRPr lang="en-US" sz="4000" b="1">
              <a:solidFill>
                <a:srgbClr val="00206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6C20946-1CC8-4C65-8B5F-C487DF868369}"/>
              </a:ext>
            </a:extLst>
          </p:cNvPr>
          <p:cNvSpPr txBox="1"/>
          <p:nvPr/>
        </p:nvSpPr>
        <p:spPr>
          <a:xfrm>
            <a:off x="279400" y="914004"/>
            <a:ext cx="11274425" cy="1559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" indent="-342900">
              <a:spcBef>
                <a:spcPts val="1350"/>
              </a:spcBef>
              <a:buFont typeface="Arial" panose="020B0604020202020204" pitchFamily="34" charset="0"/>
              <a:buChar char="•"/>
            </a:pPr>
            <a:r>
              <a:rPr lang="en-US" sz="2400"/>
              <a:t>Summary of discussions</a:t>
            </a:r>
          </a:p>
          <a:p>
            <a:pPr marL="57150" indent="-342900">
              <a:spcBef>
                <a:spcPts val="1350"/>
              </a:spcBef>
              <a:buFont typeface="Arial" panose="020B0604020202020204" pitchFamily="34" charset="0"/>
              <a:buChar char="•"/>
            </a:pPr>
            <a:r>
              <a:rPr lang="en-US" sz="2400"/>
              <a:t>Next steps</a:t>
            </a:r>
          </a:p>
          <a:p>
            <a:pPr marL="57150" indent="-342900">
              <a:spcBef>
                <a:spcPts val="1350"/>
              </a:spcBef>
              <a:buFont typeface="Arial" panose="020B0604020202020204" pitchFamily="34" charset="0"/>
              <a:buChar char="•"/>
            </a:pPr>
            <a:r>
              <a:rPr lang="en-US" sz="240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1542804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6FDA47D-7AC6-43D2-8E01-5C6D24182333}"/>
              </a:ext>
            </a:extLst>
          </p:cNvPr>
          <p:cNvSpPr txBox="1"/>
          <p:nvPr/>
        </p:nvSpPr>
        <p:spPr>
          <a:xfrm>
            <a:off x="2717248" y="206118"/>
            <a:ext cx="6757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>
                <a:solidFill>
                  <a:schemeClr val="hlink"/>
                </a:solidFill>
              </a:rPr>
              <a:t>Joint AEG/BOPCOM meeting</a:t>
            </a:r>
            <a:endParaRPr lang="en-US" sz="4000" b="1">
              <a:solidFill>
                <a:srgbClr val="00206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6C20946-1CC8-4C65-8B5F-C487DF868369}"/>
              </a:ext>
            </a:extLst>
          </p:cNvPr>
          <p:cNvSpPr txBox="1"/>
          <p:nvPr/>
        </p:nvSpPr>
        <p:spPr>
          <a:xfrm>
            <a:off x="279400" y="914004"/>
            <a:ext cx="11274425" cy="28469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" indent="-342900">
              <a:spcBef>
                <a:spcPts val="1350"/>
              </a:spcBef>
              <a:buFont typeface="Arial" panose="020B0604020202020204" pitchFamily="34" charset="0"/>
              <a:buChar char="•"/>
            </a:pPr>
            <a:r>
              <a:rPr lang="en-US" sz="2400">
                <a:hlinkClick r:id="rId2"/>
              </a:rPr>
              <a:t>Global consultation</a:t>
            </a:r>
            <a:r>
              <a:rPr lang="en-US" sz="2400"/>
              <a:t> of guidance note was conducted from 14 December 2021 to 25 January 2022</a:t>
            </a:r>
          </a:p>
          <a:p>
            <a:pPr marL="57150" indent="-342900">
              <a:spcBef>
                <a:spcPts val="1350"/>
              </a:spcBef>
              <a:buFont typeface="Arial" panose="020B0604020202020204" pitchFamily="34" charset="0"/>
              <a:buChar char="•"/>
            </a:pPr>
            <a:r>
              <a:rPr lang="en-US" sz="2400"/>
              <a:t>Paper summarizing outcome of global consultation was presented at </a:t>
            </a:r>
            <a:r>
              <a:rPr lang="en-US" sz="2400">
                <a:hlinkClick r:id="rId3"/>
              </a:rPr>
              <a:t>joint AEG/BOPCOM meeting</a:t>
            </a:r>
            <a:r>
              <a:rPr lang="en-US" sz="2400"/>
              <a:t> from 7-10 March 2022</a:t>
            </a:r>
          </a:p>
          <a:p>
            <a:pPr>
              <a:spcBef>
                <a:spcPts val="1350"/>
              </a:spcBef>
            </a:pPr>
            <a:endParaRPr lang="en-US" sz="2400"/>
          </a:p>
          <a:p>
            <a:pPr>
              <a:spcBef>
                <a:spcPts val="1350"/>
              </a:spcBef>
            </a:pPr>
            <a:endParaRPr lang="en-US" sz="240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FAD498B-F7BA-48FE-9183-20C81F2FC6AF}"/>
              </a:ext>
            </a:extLst>
          </p:cNvPr>
          <p:cNvPicPr/>
          <p:nvPr/>
        </p:nvPicPr>
        <p:blipFill rotWithShape="1">
          <a:blip r:embed="rId4"/>
          <a:srcRect l="37820" t="13725" r="21635"/>
          <a:stretch/>
        </p:blipFill>
        <p:spPr bwMode="auto">
          <a:xfrm>
            <a:off x="5965902" y="2910468"/>
            <a:ext cx="2539924" cy="303352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9199117-5130-414C-84E1-084AEDC6A249}"/>
              </a:ext>
            </a:extLst>
          </p:cNvPr>
          <p:cNvPicPr/>
          <p:nvPr/>
        </p:nvPicPr>
        <p:blipFill rotWithShape="1">
          <a:blip r:embed="rId5"/>
          <a:srcRect l="32212" t="9928" r="30609"/>
          <a:stretch/>
        </p:blipFill>
        <p:spPr bwMode="auto">
          <a:xfrm>
            <a:off x="2163337" y="2910466"/>
            <a:ext cx="3089151" cy="303352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854971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6FDA47D-7AC6-43D2-8E01-5C6D24182333}"/>
              </a:ext>
            </a:extLst>
          </p:cNvPr>
          <p:cNvSpPr txBox="1"/>
          <p:nvPr/>
        </p:nvSpPr>
        <p:spPr>
          <a:xfrm>
            <a:off x="1513490" y="206118"/>
            <a:ext cx="79612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>
                <a:solidFill>
                  <a:schemeClr val="hlink"/>
                </a:solidFill>
              </a:rPr>
              <a:t>Summary of discussions</a:t>
            </a:r>
            <a:endParaRPr lang="en-US" sz="4000" b="1">
              <a:solidFill>
                <a:srgbClr val="00206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6C20946-1CC8-4C65-8B5F-C487DF868369}"/>
              </a:ext>
            </a:extLst>
          </p:cNvPr>
          <p:cNvSpPr txBox="1"/>
          <p:nvPr/>
        </p:nvSpPr>
        <p:spPr>
          <a:xfrm>
            <a:off x="0" y="767700"/>
            <a:ext cx="112744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" indent="-342900">
              <a:spcBef>
                <a:spcPts val="1350"/>
              </a:spcBef>
              <a:buFont typeface="Arial" panose="020B0604020202020204" pitchFamily="34" charset="0"/>
              <a:buChar char="•"/>
            </a:pPr>
            <a:r>
              <a:rPr lang="en-US" sz="2400"/>
              <a:t>AEG/BOPCOM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EB339A14-6F8F-40AB-9E5D-766432A77BCF}"/>
              </a:ext>
            </a:extLst>
          </p:cNvPr>
          <p:cNvSpPr/>
          <p:nvPr/>
        </p:nvSpPr>
        <p:spPr bwMode="auto">
          <a:xfrm>
            <a:off x="136341" y="1439406"/>
            <a:ext cx="3657600" cy="4572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400"/>
              <a:t>Commended the Islamic finance task team for the excellent work done in conceptualizing and grouping the issues, and developing and consolidating the recommendations in a </a:t>
            </a:r>
            <a:r>
              <a:rPr lang="en-US" sz="2400" b="1"/>
              <a:t>single guidance note</a:t>
            </a:r>
            <a:r>
              <a:rPr lang="en-US" sz="2400"/>
              <a:t> for global consultation 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3CAA1706-4772-4A9E-8FE6-CD211CAFCB5C}"/>
              </a:ext>
            </a:extLst>
          </p:cNvPr>
          <p:cNvSpPr/>
          <p:nvPr/>
        </p:nvSpPr>
        <p:spPr bwMode="auto">
          <a:xfrm>
            <a:off x="4004039" y="1439406"/>
            <a:ext cx="3657600" cy="4572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400"/>
              <a:t>Unanimously endorsed the </a:t>
            </a:r>
            <a:r>
              <a:rPr lang="en-US" sz="2400" b="1"/>
              <a:t>outcome of the global consultation</a:t>
            </a:r>
            <a:r>
              <a:rPr lang="en-US" sz="2400"/>
              <a:t>, that supported all recommendations of the IFTT, except for issue 5.2 related to reference rates for calculating Islamic FISIM 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F068FABB-B6CB-4456-90AE-9E7355FB504F}"/>
              </a:ext>
            </a:extLst>
          </p:cNvPr>
          <p:cNvSpPr/>
          <p:nvPr/>
        </p:nvSpPr>
        <p:spPr bwMode="auto">
          <a:xfrm>
            <a:off x="7871737" y="1440825"/>
            <a:ext cx="3657600" cy="4572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400"/>
              <a:t>Agreed with the recommendation to undertake experimentation and testing on which reference rates to use for calculating Islamic FISIM (</a:t>
            </a:r>
            <a:r>
              <a:rPr lang="en-US" sz="2400" b="1"/>
              <a:t>issue 5.2</a:t>
            </a:r>
            <a:r>
              <a:rPr lang="en-US" sz="240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0236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6FDA47D-7AC6-43D2-8E01-5C6D24182333}"/>
              </a:ext>
            </a:extLst>
          </p:cNvPr>
          <p:cNvSpPr txBox="1"/>
          <p:nvPr/>
        </p:nvSpPr>
        <p:spPr>
          <a:xfrm>
            <a:off x="1513490" y="206118"/>
            <a:ext cx="79612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>
                <a:solidFill>
                  <a:schemeClr val="hlink"/>
                </a:solidFill>
              </a:rPr>
              <a:t>Summary of discussions</a:t>
            </a:r>
            <a:endParaRPr lang="en-US" sz="4000" b="1">
              <a:solidFill>
                <a:srgbClr val="00206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6C20946-1CC8-4C65-8B5F-C487DF868369}"/>
              </a:ext>
            </a:extLst>
          </p:cNvPr>
          <p:cNvSpPr txBox="1"/>
          <p:nvPr/>
        </p:nvSpPr>
        <p:spPr>
          <a:xfrm>
            <a:off x="0" y="767700"/>
            <a:ext cx="112744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" indent="-342900">
              <a:spcBef>
                <a:spcPts val="1350"/>
              </a:spcBef>
              <a:buFont typeface="Arial" panose="020B0604020202020204" pitchFamily="34" charset="0"/>
              <a:buChar char="•"/>
            </a:pPr>
            <a:r>
              <a:rPr lang="en-US" sz="2400"/>
              <a:t>AEG/BOPCOM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EB339A14-6F8F-40AB-9E5D-766432A77BCF}"/>
              </a:ext>
            </a:extLst>
          </p:cNvPr>
          <p:cNvSpPr/>
          <p:nvPr/>
        </p:nvSpPr>
        <p:spPr bwMode="auto">
          <a:xfrm>
            <a:off x="177554" y="1430724"/>
            <a:ext cx="3657600" cy="4572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400"/>
              <a:t>Supported the recommendation to include a </a:t>
            </a:r>
            <a:r>
              <a:rPr lang="en-US" sz="2400" b="1"/>
              <a:t>section on Islamic finance</a:t>
            </a:r>
            <a:r>
              <a:rPr lang="en-US" sz="2400"/>
              <a:t> in the updated SNA and BPM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3CAA1706-4772-4A9E-8FE6-CD211CAFCB5C}"/>
              </a:ext>
            </a:extLst>
          </p:cNvPr>
          <p:cNvSpPr/>
          <p:nvPr/>
        </p:nvSpPr>
        <p:spPr bwMode="auto">
          <a:xfrm>
            <a:off x="4028336" y="1430724"/>
            <a:ext cx="3657600" cy="4572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400"/>
              <a:t>Supported the recommendation to prepare an </a:t>
            </a:r>
            <a:r>
              <a:rPr lang="en-US" sz="2400" b="1"/>
              <a:t>Islamic finance compilation guide</a:t>
            </a:r>
            <a:r>
              <a:rPr lang="en-US" sz="2400"/>
              <a:t> (including guidance to compile an Islamic finance satellite account)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F068FABB-B6CB-4456-90AE-9E7355FB504F}"/>
              </a:ext>
            </a:extLst>
          </p:cNvPr>
          <p:cNvSpPr/>
          <p:nvPr/>
        </p:nvSpPr>
        <p:spPr bwMode="auto">
          <a:xfrm>
            <a:off x="7879118" y="1414388"/>
            <a:ext cx="3657600" cy="4572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400"/>
              <a:t>Noted that the proposed wording of the definition of “</a:t>
            </a:r>
            <a:r>
              <a:rPr lang="en-US" sz="2400" b="1"/>
              <a:t>interest and similar returns</a:t>
            </a:r>
            <a:r>
              <a:rPr lang="en-US" sz="2400"/>
              <a:t>” may need to be modified to avoid inconsistencies with other terms in the SNA</a:t>
            </a:r>
          </a:p>
        </p:txBody>
      </p:sp>
    </p:spTree>
    <p:extLst>
      <p:ext uri="{BB962C8B-B14F-4D97-AF65-F5344CB8AC3E}">
        <p14:creationId xmlns:p14="http://schemas.microsoft.com/office/powerpoint/2010/main" val="3764593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6FDA47D-7AC6-43D2-8E01-5C6D24182333}"/>
              </a:ext>
            </a:extLst>
          </p:cNvPr>
          <p:cNvSpPr txBox="1"/>
          <p:nvPr/>
        </p:nvSpPr>
        <p:spPr>
          <a:xfrm>
            <a:off x="1513490" y="206118"/>
            <a:ext cx="79612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>
                <a:solidFill>
                  <a:schemeClr val="hlink"/>
                </a:solidFill>
              </a:rPr>
              <a:t>Next steps</a:t>
            </a:r>
            <a:endParaRPr lang="en-US" sz="4000" b="1">
              <a:solidFill>
                <a:srgbClr val="00206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6C20946-1CC8-4C65-8B5F-C487DF868369}"/>
              </a:ext>
            </a:extLst>
          </p:cNvPr>
          <p:cNvSpPr txBox="1"/>
          <p:nvPr/>
        </p:nvSpPr>
        <p:spPr>
          <a:xfrm>
            <a:off x="0" y="767700"/>
            <a:ext cx="112744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" indent="-342900">
              <a:spcBef>
                <a:spcPts val="1350"/>
              </a:spcBef>
              <a:buFont typeface="Arial" panose="020B0604020202020204" pitchFamily="34" charset="0"/>
              <a:buChar char="•"/>
            </a:pPr>
            <a:r>
              <a:rPr lang="en-US" sz="2400"/>
              <a:t>Islamic finance task team will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EB339A14-6F8F-40AB-9E5D-766432A77BCF}"/>
              </a:ext>
            </a:extLst>
          </p:cNvPr>
          <p:cNvSpPr/>
          <p:nvPr/>
        </p:nvSpPr>
        <p:spPr bwMode="auto">
          <a:xfrm>
            <a:off x="141347" y="1420620"/>
            <a:ext cx="3657600" cy="4572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400"/>
              <a:t>Discuss how to refine the proposed wording of the  definition of “interest and similar returns” with the editors of the SNA and BPM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3CAA1706-4772-4A9E-8FE6-CD211CAFCB5C}"/>
              </a:ext>
            </a:extLst>
          </p:cNvPr>
          <p:cNvSpPr/>
          <p:nvPr/>
        </p:nvSpPr>
        <p:spPr bwMode="auto">
          <a:xfrm>
            <a:off x="3983736" y="1420620"/>
            <a:ext cx="3657600" cy="4572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400"/>
              <a:t>Revise the guidance note to reflect the outcome of the joint AEG/BOPCOM meeting</a:t>
            </a:r>
            <a:endParaRPr lang="en-US" sz="2400" strike="sngStrike"/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400"/>
              <a:t>Post revised guidance note on 2008 SNA and BPM6 update websites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D3380FFA-CACC-4D3B-AB27-E2D3D76FECF3}"/>
              </a:ext>
            </a:extLst>
          </p:cNvPr>
          <p:cNvSpPr/>
          <p:nvPr/>
        </p:nvSpPr>
        <p:spPr bwMode="auto">
          <a:xfrm>
            <a:off x="7826125" y="1420620"/>
            <a:ext cx="3657600" cy="4572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400"/>
              <a:t>Conduct experimentation and testing of issue 5.2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400"/>
              <a:t>Revise guidance note to incorporate results of experimentation and testing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400"/>
              <a:t>Circulate revised guidance note to AEG and BOPCOM for final approval</a:t>
            </a:r>
          </a:p>
        </p:txBody>
      </p:sp>
    </p:spTree>
    <p:extLst>
      <p:ext uri="{BB962C8B-B14F-4D97-AF65-F5344CB8AC3E}">
        <p14:creationId xmlns:p14="http://schemas.microsoft.com/office/powerpoint/2010/main" val="3240006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6FDA47D-7AC6-43D2-8E01-5C6D24182333}"/>
              </a:ext>
            </a:extLst>
          </p:cNvPr>
          <p:cNvSpPr txBox="1"/>
          <p:nvPr/>
        </p:nvSpPr>
        <p:spPr>
          <a:xfrm>
            <a:off x="926592" y="0"/>
            <a:ext cx="98253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>
                <a:solidFill>
                  <a:schemeClr val="hlink"/>
                </a:solidFill>
              </a:rPr>
              <a:t>Questions</a:t>
            </a:r>
            <a:endParaRPr lang="en-US" sz="4000" b="1">
              <a:solidFill>
                <a:srgbClr val="002060"/>
              </a:solidFill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E9A37D9-8920-481A-BFF9-90F2D467797F}"/>
              </a:ext>
            </a:extLst>
          </p:cNvPr>
          <p:cNvSpPr>
            <a:spLocks noChangeAspect="1"/>
          </p:cNvSpPr>
          <p:nvPr/>
        </p:nvSpPr>
        <p:spPr>
          <a:xfrm>
            <a:off x="4285598" y="663523"/>
            <a:ext cx="3291840" cy="329184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Experimentation and testing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8A46F100-212E-4B6F-8BFC-7951BBE93AC2}"/>
              </a:ext>
            </a:extLst>
          </p:cNvPr>
          <p:cNvCxnSpPr>
            <a:cxnSpLocks/>
          </p:cNvCxnSpPr>
          <p:nvPr/>
        </p:nvCxnSpPr>
        <p:spPr>
          <a:xfrm>
            <a:off x="5931518" y="3689708"/>
            <a:ext cx="0" cy="91440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>
            <a:extLst>
              <a:ext uri="{FF2B5EF4-FFF2-40B4-BE49-F238E27FC236}">
                <a16:creationId xmlns:a16="http://schemas.microsoft.com/office/drawing/2014/main" id="{E2DA245B-99F6-48E4-8164-5C352321FECB}"/>
              </a:ext>
            </a:extLst>
          </p:cNvPr>
          <p:cNvSpPr>
            <a:spLocks noChangeAspect="1"/>
          </p:cNvSpPr>
          <p:nvPr/>
        </p:nvSpPr>
        <p:spPr>
          <a:xfrm>
            <a:off x="8491838" y="1303601"/>
            <a:ext cx="2011680" cy="201168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Are you able to</a:t>
            </a:r>
          </a:p>
          <a:p>
            <a:pPr algn="ctr"/>
            <a:r>
              <a:rPr lang="en-US">
                <a:solidFill>
                  <a:schemeClr val="tx1"/>
                </a:solidFill>
              </a:rPr>
              <a:t>participate in the</a:t>
            </a:r>
          </a:p>
          <a:p>
            <a:pPr algn="ctr"/>
            <a:r>
              <a:rPr lang="en-US">
                <a:solidFill>
                  <a:schemeClr val="tx1"/>
                </a:solidFill>
              </a:rPr>
              <a:t>expt. &amp; testing of</a:t>
            </a:r>
          </a:p>
          <a:p>
            <a:pPr algn="ctr"/>
            <a:r>
              <a:rPr lang="en-US">
                <a:solidFill>
                  <a:schemeClr val="tx1"/>
                </a:solidFill>
              </a:rPr>
              <a:t>issue 5.2?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311C34A-76E8-4ACE-BE05-2A34B48DCF0D}"/>
              </a:ext>
            </a:extLst>
          </p:cNvPr>
          <p:cNvSpPr>
            <a:spLocks noChangeAspect="1"/>
          </p:cNvSpPr>
          <p:nvPr/>
        </p:nvSpPr>
        <p:spPr>
          <a:xfrm>
            <a:off x="1359518" y="1303603"/>
            <a:ext cx="2011680" cy="201168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Do you need </a:t>
            </a:r>
          </a:p>
          <a:p>
            <a:pPr algn="ctr"/>
            <a:r>
              <a:rPr lang="en-US">
                <a:solidFill>
                  <a:schemeClr val="tx1"/>
                </a:solidFill>
              </a:rPr>
              <a:t>technical assistance</a:t>
            </a:r>
            <a:br>
              <a:rPr lang="en-US">
                <a:solidFill>
                  <a:schemeClr val="tx1"/>
                </a:solidFill>
              </a:rPr>
            </a:br>
            <a:r>
              <a:rPr lang="en-US">
                <a:solidFill>
                  <a:schemeClr val="tx1"/>
                </a:solidFill>
              </a:rPr>
              <a:t>if you agree to </a:t>
            </a:r>
            <a:br>
              <a:rPr lang="en-US">
                <a:solidFill>
                  <a:schemeClr val="tx1"/>
                </a:solidFill>
              </a:rPr>
            </a:br>
            <a:r>
              <a:rPr lang="en-US">
                <a:solidFill>
                  <a:schemeClr val="tx1"/>
                </a:solidFill>
              </a:rPr>
              <a:t>participate?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C909139B-6FA0-4A60-A264-16ADC912446C}"/>
              </a:ext>
            </a:extLst>
          </p:cNvPr>
          <p:cNvSpPr>
            <a:spLocks noChangeAspect="1"/>
          </p:cNvSpPr>
          <p:nvPr/>
        </p:nvSpPr>
        <p:spPr>
          <a:xfrm>
            <a:off x="4971398" y="4604108"/>
            <a:ext cx="1920240" cy="192024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Do we need to </a:t>
            </a:r>
          </a:p>
          <a:p>
            <a:pPr algn="ctr"/>
            <a:r>
              <a:rPr lang="en-US">
                <a:solidFill>
                  <a:schemeClr val="tx1"/>
                </a:solidFill>
              </a:rPr>
              <a:t>test other</a:t>
            </a:r>
          </a:p>
          <a:p>
            <a:pPr algn="ctr"/>
            <a:r>
              <a:rPr lang="en-US">
                <a:solidFill>
                  <a:schemeClr val="tx1"/>
                </a:solidFill>
              </a:rPr>
              <a:t>recommendations?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87CF58E8-C9F0-4C36-A5B8-D7C06F237BB3}"/>
              </a:ext>
            </a:extLst>
          </p:cNvPr>
          <p:cNvCxnSpPr>
            <a:cxnSpLocks/>
          </p:cNvCxnSpPr>
          <p:nvPr/>
        </p:nvCxnSpPr>
        <p:spPr>
          <a:xfrm flipH="1">
            <a:off x="3380318" y="2309443"/>
            <a:ext cx="905280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50322E8-4988-4AC4-8F2F-13754DBFF74D}"/>
              </a:ext>
            </a:extLst>
          </p:cNvPr>
          <p:cNvCxnSpPr>
            <a:cxnSpLocks/>
          </p:cNvCxnSpPr>
          <p:nvPr/>
        </p:nvCxnSpPr>
        <p:spPr>
          <a:xfrm flipV="1">
            <a:off x="7577438" y="2309441"/>
            <a:ext cx="914400" cy="1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5315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  <p:bldP spid="14" grpId="0" animBg="1"/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F348DAF-EEBC-45F7-A971-9716BFBF59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2800" y="874987"/>
            <a:ext cx="10566400" cy="4724400"/>
          </a:xfrm>
        </p:spPr>
        <p:txBody>
          <a:bodyPr/>
          <a:lstStyle/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pPr marL="0" indent="0" algn="ctr">
              <a:buNone/>
            </a:pPr>
            <a:r>
              <a:rPr lang="fr-FR" dirty="0" err="1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Thank</a:t>
            </a:r>
            <a:r>
              <a:rPr lang="fr-FR" dirty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 you for </a:t>
            </a:r>
            <a:r>
              <a:rPr lang="fr-FR" dirty="0" err="1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your</a:t>
            </a:r>
            <a:r>
              <a:rPr lang="fr-FR" dirty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 attention</a:t>
            </a:r>
          </a:p>
          <a:p>
            <a:pPr marL="0" indent="0" algn="ctr">
              <a:buNone/>
            </a:pPr>
            <a:r>
              <a:rPr lang="fr-FR" dirty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Questions?</a:t>
            </a:r>
            <a:br>
              <a:rPr lang="fr-FR" dirty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</a:br>
            <a:r>
              <a:rPr lang="fr-FR" dirty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sna@un.org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2727A2A-FB3B-44C1-AEAD-4045DB16B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fr-MA"/>
          </a:p>
        </p:txBody>
      </p:sp>
      <p:pic>
        <p:nvPicPr>
          <p:cNvPr id="5" name="Picture 4" descr="Email Icon Isolated on White Background. Email Icon in Trendy Design Style.  Stock Vector - Illustration of email, information: 183701610">
            <a:extLst>
              <a:ext uri="{FF2B5EF4-FFF2-40B4-BE49-F238E27FC236}">
                <a16:creationId xmlns:a16="http://schemas.microsoft.com/office/drawing/2014/main" id="{E5790597-C118-48DF-B5D8-83AB2E296E7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31" t="16799" r="13848" b="11025"/>
          <a:stretch/>
        </p:blipFill>
        <p:spPr bwMode="auto">
          <a:xfrm>
            <a:off x="2955074" y="3330050"/>
            <a:ext cx="2007220" cy="2102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0067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CD9F5FC8-20DE-4B53-B440-43A0303152E6}" vid="{D8E7DC4F-EAD9-4F64-B382-CD31078FF2A8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24F25E6497ED43898D504973DBDCA9" ma:contentTypeVersion="13" ma:contentTypeDescription="Create a new document." ma:contentTypeScope="" ma:versionID="c88d201c4cbc89b9ef00bf5a360c69ce">
  <xsd:schema xmlns:xsd="http://www.w3.org/2001/XMLSchema" xmlns:xs="http://www.w3.org/2001/XMLSchema" xmlns:p="http://schemas.microsoft.com/office/2006/metadata/properties" xmlns:ns2="4f447018-c40e-40e5-80f8-c919516cf764" xmlns:ns3="6b41ce5a-22ff-4aef-bca2-14b56bf0aa25" targetNamespace="http://schemas.microsoft.com/office/2006/metadata/properties" ma:root="true" ma:fieldsID="23f0d73e2674c2e46f911f5f2e8921eb" ns2:_="" ns3:_="">
    <xsd:import namespace="4f447018-c40e-40e5-80f8-c919516cf764"/>
    <xsd:import namespace="6b41ce5a-22ff-4aef-bca2-14b56bf0aa2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447018-c40e-40e5-80f8-c919516cf76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41ce5a-22ff-4aef-bca2-14b56bf0aa25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E47108A-FB3F-48FE-97C6-F4413FD17895}">
  <ds:schemaRefs>
    <ds:schemaRef ds:uri="4f447018-c40e-40e5-80f8-c919516cf764"/>
    <ds:schemaRef ds:uri="6b41ce5a-22ff-4aef-bca2-14b56bf0aa2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4D24280A-6584-4419-A9E1-FA50F7BC180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8F06192-6F0F-4B7D-BA61-D4C7C1132CB4}">
  <ds:schemaRefs>
    <ds:schemaRef ds:uri="http://purl.org/dc/elements/1.1/"/>
    <ds:schemaRef ds:uri="http://schemas.microsoft.com/office/2006/metadata/properties"/>
    <ds:schemaRef ds:uri="6b41ce5a-22ff-4aef-bca2-14b56bf0aa25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4f447018-c40e-40e5-80f8-c919516cf764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0</TotalTime>
  <Words>394</Words>
  <Application>Microsoft Office PowerPoint</Application>
  <PresentationFormat>Widescreen</PresentationFormat>
  <Paragraphs>46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Arial Black</vt:lpstr>
      <vt:lpstr>Calibri</vt:lpstr>
      <vt:lpstr>Montserrat</vt:lpstr>
      <vt:lpstr>Roboto</vt:lpstr>
      <vt:lpstr>Wingdings</vt:lpstr>
      <vt:lpstr>Theme1</vt:lpstr>
      <vt:lpstr>   Joint AEG/BOPCOM Meeting Discussion of Outcome of Global Consultation on Islamic finance Guidance Note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RHANDI Mounir</dc:creator>
  <cp:lastModifiedBy>Benson Sim</cp:lastModifiedBy>
  <cp:revision>1</cp:revision>
  <dcterms:created xsi:type="dcterms:W3CDTF">2020-09-05T11:18:29Z</dcterms:created>
  <dcterms:modified xsi:type="dcterms:W3CDTF">2022-03-16T02:08:41Z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0x0101007024F25E6497ED43898D504973DBDCA9</vt:lpwstr>
  </property>
</Properties>
</file>