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1308" r:id="rId6"/>
    <p:sldId id="1189" r:id="rId7"/>
    <p:sldId id="1314" r:id="rId8"/>
    <p:sldId id="1315" r:id="rId9"/>
    <p:sldId id="1316" r:id="rId10"/>
    <p:sldId id="1302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84A712D-9296-C6F3-D529-10045EDA1A99}" name="Benson Sim" initials="BS" userId="Benson Sim" providerId="None"/>
  <p188:author id="{48E7C390-ABAB-F9B6-FDD3-E01855C45D94}" name="UNSD" initials="UNSD" userId="UNS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1B3B3"/>
    <a:srgbClr val="5E8AB4"/>
    <a:srgbClr val="5E89B3"/>
    <a:srgbClr val="4472C4"/>
    <a:srgbClr val="FFF2CC"/>
    <a:srgbClr val="43BB8D"/>
    <a:srgbClr val="70AD47"/>
    <a:srgbClr val="A4CB8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8F156-F269-4715-8EA4-B5FAD09E55B7}" v="136" vWet="138" dt="2022-03-15T19:00:26.287"/>
    <p1510:client id="{CEDBBFAD-B102-4BCA-BD47-6D97D3A8A775}" v="47" dt="2022-03-15T19:03:52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yo Ba Kyu" userId="986a443b-70e5-4ddc-a1fb-3c2d4533f85c" providerId="ADAL" clId="{1F58F156-F269-4715-8EA4-B5FAD09E55B7}"/>
    <pc:docChg chg="modSld">
      <pc:chgData name="Phyo Ba Kyu" userId="986a443b-70e5-4ddc-a1fb-3c2d4533f85c" providerId="ADAL" clId="{1F58F156-F269-4715-8EA4-B5FAD09E55B7}" dt="2022-03-15T19:00:11.063" v="135" actId="6549"/>
      <pc:docMkLst>
        <pc:docMk/>
      </pc:docMkLst>
      <pc:sldChg chg="modSp mod">
        <pc:chgData name="Phyo Ba Kyu" userId="986a443b-70e5-4ddc-a1fb-3c2d4533f85c" providerId="ADAL" clId="{1F58F156-F269-4715-8EA4-B5FAD09E55B7}" dt="2022-03-15T19:00:11.063" v="135" actId="6549"/>
        <pc:sldMkLst>
          <pc:docMk/>
          <pc:sldMk cId="1275315299" sldId="1302"/>
        </pc:sldMkLst>
        <pc:spChg chg="mod">
          <ac:chgData name="Phyo Ba Kyu" userId="986a443b-70e5-4ddc-a1fb-3c2d4533f85c" providerId="ADAL" clId="{1F58F156-F269-4715-8EA4-B5FAD09E55B7}" dt="2022-03-15T18:49:09.622" v="37" actId="14100"/>
          <ac:spMkLst>
            <pc:docMk/>
            <pc:sldMk cId="1275315299" sldId="1302"/>
            <ac:spMk id="9" creationId="{2E9A37D9-8920-481A-BFF9-90F2D467797F}"/>
          </ac:spMkLst>
        </pc:spChg>
        <pc:spChg chg="mod">
          <ac:chgData name="Phyo Ba Kyu" userId="986a443b-70e5-4ddc-a1fb-3c2d4533f85c" providerId="ADAL" clId="{1F58F156-F269-4715-8EA4-B5FAD09E55B7}" dt="2022-03-15T19:00:11.063" v="135" actId="6549"/>
          <ac:spMkLst>
            <pc:docMk/>
            <pc:sldMk cId="1275315299" sldId="1302"/>
            <ac:spMk id="12" creationId="{E2DA245B-99F6-48E4-8164-5C352321FECB}"/>
          </ac:spMkLst>
        </pc:spChg>
        <pc:spChg chg="mod">
          <ac:chgData name="Phyo Ba Kyu" userId="986a443b-70e5-4ddc-a1fb-3c2d4533f85c" providerId="ADAL" clId="{1F58F156-F269-4715-8EA4-B5FAD09E55B7}" dt="2022-03-15T18:59:55.208" v="123" actId="1076"/>
          <ac:spMkLst>
            <pc:docMk/>
            <pc:sldMk cId="1275315299" sldId="1302"/>
            <ac:spMk id="14" creationId="{1311C34A-76E8-4ACE-BE05-2A34B48DCF0D}"/>
          </ac:spMkLst>
        </pc:spChg>
        <pc:spChg chg="mod">
          <ac:chgData name="Phyo Ba Kyu" userId="986a443b-70e5-4ddc-a1fb-3c2d4533f85c" providerId="ADAL" clId="{1F58F156-F269-4715-8EA4-B5FAD09E55B7}" dt="2022-03-15T19:00:07.674" v="132" actId="1076"/>
          <ac:spMkLst>
            <pc:docMk/>
            <pc:sldMk cId="1275315299" sldId="1302"/>
            <ac:spMk id="17" creationId="{C909139B-6FA0-4A60-A264-16ADC912446C}"/>
          </ac:spMkLst>
        </pc:spChg>
        <pc:cxnChg chg="mod">
          <ac:chgData name="Phyo Ba Kyu" userId="986a443b-70e5-4ddc-a1fb-3c2d4533f85c" providerId="ADAL" clId="{1F58F156-F269-4715-8EA4-B5FAD09E55B7}" dt="2022-03-15T18:50:38.102" v="78" actId="1076"/>
          <ac:cxnSpMkLst>
            <pc:docMk/>
            <pc:sldMk cId="1275315299" sldId="1302"/>
            <ac:cxnSpMk id="10" creationId="{8A46F100-212E-4B6F-8BFC-7951BBE93AC2}"/>
          </ac:cxnSpMkLst>
        </pc:cxnChg>
        <pc:cxnChg chg="mod">
          <ac:chgData name="Phyo Ba Kyu" userId="986a443b-70e5-4ddc-a1fb-3c2d4533f85c" providerId="ADAL" clId="{1F58F156-F269-4715-8EA4-B5FAD09E55B7}" dt="2022-03-15T18:49:17.107" v="39" actId="1076"/>
          <ac:cxnSpMkLst>
            <pc:docMk/>
            <pc:sldMk cId="1275315299" sldId="1302"/>
            <ac:cxnSpMk id="18" creationId="{87CF58E8-C9F0-4C36-A5B8-D7C06F237BB3}"/>
          </ac:cxnSpMkLst>
        </pc:cxnChg>
        <pc:cxnChg chg="mod">
          <ac:chgData name="Phyo Ba Kyu" userId="986a443b-70e5-4ddc-a1fb-3c2d4533f85c" providerId="ADAL" clId="{1F58F156-F269-4715-8EA4-B5FAD09E55B7}" dt="2022-03-15T18:49:30.005" v="44" actId="1076"/>
          <ac:cxnSpMkLst>
            <pc:docMk/>
            <pc:sldMk cId="1275315299" sldId="1302"/>
            <ac:cxnSpMk id="21" creationId="{450322E8-4988-4AC4-8F2F-13754DBFF74D}"/>
          </ac:cxnSpMkLst>
        </pc:cxnChg>
      </pc:sldChg>
      <pc:sldChg chg="modSp mod">
        <pc:chgData name="Phyo Ba Kyu" userId="986a443b-70e5-4ddc-a1fb-3c2d4533f85c" providerId="ADAL" clId="{1F58F156-F269-4715-8EA4-B5FAD09E55B7}" dt="2022-03-15T18:47:27.176" v="10" actId="1076"/>
        <pc:sldMkLst>
          <pc:docMk/>
          <pc:sldMk cId="200236593" sldId="1314"/>
        </pc:sldMkLst>
        <pc:spChg chg="mod">
          <ac:chgData name="Phyo Ba Kyu" userId="986a443b-70e5-4ddc-a1fb-3c2d4533f85c" providerId="ADAL" clId="{1F58F156-F269-4715-8EA4-B5FAD09E55B7}" dt="2022-03-15T18:47:24.078" v="9" actId="1076"/>
          <ac:spMkLst>
            <pc:docMk/>
            <pc:sldMk cId="200236593" sldId="1314"/>
            <ac:spMk id="6" creationId="{EB339A14-6F8F-40AB-9E5D-766432A77BCF}"/>
          </ac:spMkLst>
        </pc:spChg>
        <pc:spChg chg="mod">
          <ac:chgData name="Phyo Ba Kyu" userId="986a443b-70e5-4ddc-a1fb-3c2d4533f85c" providerId="ADAL" clId="{1F58F156-F269-4715-8EA4-B5FAD09E55B7}" dt="2022-03-15T18:47:21.518" v="8" actId="1076"/>
          <ac:spMkLst>
            <pc:docMk/>
            <pc:sldMk cId="200236593" sldId="1314"/>
            <ac:spMk id="7" creationId="{3CAA1706-4772-4A9E-8FE6-CD211CAFCB5C}"/>
          </ac:spMkLst>
        </pc:spChg>
        <pc:spChg chg="mod">
          <ac:chgData name="Phyo Ba Kyu" userId="986a443b-70e5-4ddc-a1fb-3c2d4533f85c" providerId="ADAL" clId="{1F58F156-F269-4715-8EA4-B5FAD09E55B7}" dt="2022-03-15T18:47:27.176" v="10" actId="1076"/>
          <ac:spMkLst>
            <pc:docMk/>
            <pc:sldMk cId="200236593" sldId="1314"/>
            <ac:spMk id="8" creationId="{F068FABB-B6CB-4456-90AE-9E7355FB504F}"/>
          </ac:spMkLst>
        </pc:spChg>
      </pc:sldChg>
      <pc:sldChg chg="modSp mod">
        <pc:chgData name="Phyo Ba Kyu" userId="986a443b-70e5-4ddc-a1fb-3c2d4533f85c" providerId="ADAL" clId="{1F58F156-F269-4715-8EA4-B5FAD09E55B7}" dt="2022-03-15T18:47:56.055" v="16" actId="1076"/>
        <pc:sldMkLst>
          <pc:docMk/>
          <pc:sldMk cId="3764593943" sldId="1315"/>
        </pc:sldMkLst>
        <pc:spChg chg="mod">
          <ac:chgData name="Phyo Ba Kyu" userId="986a443b-70e5-4ddc-a1fb-3c2d4533f85c" providerId="ADAL" clId="{1F58F156-F269-4715-8EA4-B5FAD09E55B7}" dt="2022-03-15T18:47:50.140" v="14" actId="1076"/>
          <ac:spMkLst>
            <pc:docMk/>
            <pc:sldMk cId="3764593943" sldId="1315"/>
            <ac:spMk id="6" creationId="{EB339A14-6F8F-40AB-9E5D-766432A77BCF}"/>
          </ac:spMkLst>
        </pc:spChg>
        <pc:spChg chg="mod">
          <ac:chgData name="Phyo Ba Kyu" userId="986a443b-70e5-4ddc-a1fb-3c2d4533f85c" providerId="ADAL" clId="{1F58F156-F269-4715-8EA4-B5FAD09E55B7}" dt="2022-03-15T18:47:52.988" v="15" actId="1076"/>
          <ac:spMkLst>
            <pc:docMk/>
            <pc:sldMk cId="3764593943" sldId="1315"/>
            <ac:spMk id="7" creationId="{3CAA1706-4772-4A9E-8FE6-CD211CAFCB5C}"/>
          </ac:spMkLst>
        </pc:spChg>
        <pc:spChg chg="mod">
          <ac:chgData name="Phyo Ba Kyu" userId="986a443b-70e5-4ddc-a1fb-3c2d4533f85c" providerId="ADAL" clId="{1F58F156-F269-4715-8EA4-B5FAD09E55B7}" dt="2022-03-15T18:47:56.055" v="16" actId="1076"/>
          <ac:spMkLst>
            <pc:docMk/>
            <pc:sldMk cId="3764593943" sldId="1315"/>
            <ac:spMk id="8" creationId="{F068FABB-B6CB-4456-90AE-9E7355FB504F}"/>
          </ac:spMkLst>
        </pc:spChg>
      </pc:sldChg>
      <pc:sldChg chg="modSp mod">
        <pc:chgData name="Phyo Ba Kyu" userId="986a443b-70e5-4ddc-a1fb-3c2d4533f85c" providerId="ADAL" clId="{1F58F156-F269-4715-8EA4-B5FAD09E55B7}" dt="2022-03-15T18:48:32.618" v="23" actId="1076"/>
        <pc:sldMkLst>
          <pc:docMk/>
          <pc:sldMk cId="3240006821" sldId="1316"/>
        </pc:sldMkLst>
        <pc:spChg chg="mod">
          <ac:chgData name="Phyo Ba Kyu" userId="986a443b-70e5-4ddc-a1fb-3c2d4533f85c" providerId="ADAL" clId="{1F58F156-F269-4715-8EA4-B5FAD09E55B7}" dt="2022-03-15T18:48:30.090" v="22" actId="1076"/>
          <ac:spMkLst>
            <pc:docMk/>
            <pc:sldMk cId="3240006821" sldId="1316"/>
            <ac:spMk id="6" creationId="{EB339A14-6F8F-40AB-9E5D-766432A77BCF}"/>
          </ac:spMkLst>
        </pc:spChg>
        <pc:spChg chg="mod">
          <ac:chgData name="Phyo Ba Kyu" userId="986a443b-70e5-4ddc-a1fb-3c2d4533f85c" providerId="ADAL" clId="{1F58F156-F269-4715-8EA4-B5FAD09E55B7}" dt="2022-03-15T18:48:11.249" v="18" actId="14100"/>
          <ac:spMkLst>
            <pc:docMk/>
            <pc:sldMk cId="3240006821" sldId="1316"/>
            <ac:spMk id="7" creationId="{3CAA1706-4772-4A9E-8FE6-CD211CAFCB5C}"/>
          </ac:spMkLst>
        </pc:spChg>
        <pc:spChg chg="mod">
          <ac:chgData name="Phyo Ba Kyu" userId="986a443b-70e5-4ddc-a1fb-3c2d4533f85c" providerId="ADAL" clId="{1F58F156-F269-4715-8EA4-B5FAD09E55B7}" dt="2022-03-15T18:48:32.618" v="23" actId="1076"/>
          <ac:spMkLst>
            <pc:docMk/>
            <pc:sldMk cId="3240006821" sldId="1316"/>
            <ac:spMk id="9" creationId="{D3380FFA-CACC-4D3B-AB27-E2D3D76FECF3}"/>
          </ac:spMkLst>
        </pc:spChg>
      </pc:sldChg>
    </pc:docChg>
  </pc:docChgLst>
  <pc:docChgLst>
    <pc:chgData name="Soon Seng Benson Sim" userId="6c13203d-a820-43a1-848e-1bcd4ad3b1e3" providerId="ADAL" clId="{CEDBBFAD-B102-4BCA-BD47-6D97D3A8A775}"/>
    <pc:docChg chg="modSld">
      <pc:chgData name="Soon Seng Benson Sim" userId="6c13203d-a820-43a1-848e-1bcd4ad3b1e3" providerId="ADAL" clId="{CEDBBFAD-B102-4BCA-BD47-6D97D3A8A775}" dt="2022-03-16T02:08:27.014" v="48" actId="1076"/>
      <pc:docMkLst>
        <pc:docMk/>
      </pc:docMkLst>
      <pc:sldChg chg="delCm">
        <pc:chgData name="Soon Seng Benson Sim" userId="6c13203d-a820-43a1-848e-1bcd4ad3b1e3" providerId="ADAL" clId="{CEDBBFAD-B102-4BCA-BD47-6D97D3A8A775}" dt="2022-03-15T18:42:02.288" v="2"/>
        <pc:sldMkLst>
          <pc:docMk/>
          <pc:sldMk cId="3822727396" sldId="256"/>
        </pc:sldMkLst>
      </pc:sldChg>
      <pc:sldChg chg="addSp modSp mod">
        <pc:chgData name="Soon Seng Benson Sim" userId="6c13203d-a820-43a1-848e-1bcd4ad3b1e3" providerId="ADAL" clId="{CEDBBFAD-B102-4BCA-BD47-6D97D3A8A775}" dt="2022-03-16T02:08:27.014" v="48" actId="1076"/>
        <pc:sldMkLst>
          <pc:docMk/>
          <pc:sldMk cId="3310067021" sldId="295"/>
        </pc:sldMkLst>
        <pc:spChg chg="mod">
          <ac:chgData name="Soon Seng Benson Sim" userId="6c13203d-a820-43a1-848e-1bcd4ad3b1e3" providerId="ADAL" clId="{CEDBBFAD-B102-4BCA-BD47-6D97D3A8A775}" dt="2022-03-16T02:08:13.529" v="46"/>
          <ac:spMkLst>
            <pc:docMk/>
            <pc:sldMk cId="3310067021" sldId="295"/>
            <ac:spMk id="3" creationId="{0F348DAF-EEBC-45F7-A971-9716BFBF594D}"/>
          </ac:spMkLst>
        </pc:spChg>
        <pc:picChg chg="add mod">
          <ac:chgData name="Soon Seng Benson Sim" userId="6c13203d-a820-43a1-848e-1bcd4ad3b1e3" providerId="ADAL" clId="{CEDBBFAD-B102-4BCA-BD47-6D97D3A8A775}" dt="2022-03-16T02:08:27.014" v="48" actId="1076"/>
          <ac:picMkLst>
            <pc:docMk/>
            <pc:sldMk cId="3310067021" sldId="295"/>
            <ac:picMk id="5" creationId="{E5790597-C118-48DF-B5D8-83AB2E296E74}"/>
          </ac:picMkLst>
        </pc:picChg>
      </pc:sldChg>
      <pc:sldChg chg="modSp mod delCm">
        <pc:chgData name="Soon Seng Benson Sim" userId="6c13203d-a820-43a1-848e-1bcd4ad3b1e3" providerId="ADAL" clId="{CEDBBFAD-B102-4BCA-BD47-6D97D3A8A775}" dt="2022-03-15T19:02:41.617" v="44" actId="1076"/>
        <pc:sldMkLst>
          <pc:docMk/>
          <pc:sldMk cId="1275315299" sldId="1302"/>
        </pc:sldMkLst>
        <pc:spChg chg="mod">
          <ac:chgData name="Soon Seng Benson Sim" userId="6c13203d-a820-43a1-848e-1bcd4ad3b1e3" providerId="ADAL" clId="{CEDBBFAD-B102-4BCA-BD47-6D97D3A8A775}" dt="2022-03-15T19:02:41.617" v="44" actId="1076"/>
          <ac:spMkLst>
            <pc:docMk/>
            <pc:sldMk cId="1275315299" sldId="1302"/>
            <ac:spMk id="2" creationId="{66FDA47D-7AC6-43D2-8E01-5C6D24182333}"/>
          </ac:spMkLst>
        </pc:spChg>
        <pc:spChg chg="mod">
          <ac:chgData name="Soon Seng Benson Sim" userId="6c13203d-a820-43a1-848e-1bcd4ad3b1e3" providerId="ADAL" clId="{CEDBBFAD-B102-4BCA-BD47-6D97D3A8A775}" dt="2022-03-15T19:02:03.997" v="41" actId="6549"/>
          <ac:spMkLst>
            <pc:docMk/>
            <pc:sldMk cId="1275315299" sldId="1302"/>
            <ac:spMk id="17" creationId="{C909139B-6FA0-4A60-A264-16ADC912446C}"/>
          </ac:spMkLst>
        </pc:spChg>
      </pc:sldChg>
      <pc:sldChg chg="modSp mod delCm">
        <pc:chgData name="Soon Seng Benson Sim" userId="6c13203d-a820-43a1-848e-1bcd4ad3b1e3" providerId="ADAL" clId="{CEDBBFAD-B102-4BCA-BD47-6D97D3A8A775}" dt="2022-03-15T18:42:02.288" v="2"/>
        <pc:sldMkLst>
          <pc:docMk/>
          <pc:sldMk cId="200236593" sldId="1314"/>
        </pc:sldMkLst>
        <pc:spChg chg="mod">
          <ac:chgData name="Soon Seng Benson Sim" userId="6c13203d-a820-43a1-848e-1bcd4ad3b1e3" providerId="ADAL" clId="{CEDBBFAD-B102-4BCA-BD47-6D97D3A8A775}" dt="2022-03-15T18:41:47.384" v="1" actId="1076"/>
          <ac:spMkLst>
            <pc:docMk/>
            <pc:sldMk cId="200236593" sldId="1314"/>
            <ac:spMk id="7" creationId="{3CAA1706-4772-4A9E-8FE6-CD211CAFCB5C}"/>
          </ac:spMkLst>
        </pc:spChg>
        <pc:spChg chg="mod">
          <ac:chgData name="Soon Seng Benson Sim" userId="6c13203d-a820-43a1-848e-1bcd4ad3b1e3" providerId="ADAL" clId="{CEDBBFAD-B102-4BCA-BD47-6D97D3A8A775}" dt="2022-03-15T18:41:44.317" v="0" actId="1076"/>
          <ac:spMkLst>
            <pc:docMk/>
            <pc:sldMk cId="200236593" sldId="1314"/>
            <ac:spMk id="8" creationId="{F068FABB-B6CB-4456-90AE-9E7355FB504F}"/>
          </ac:spMkLst>
        </pc:spChg>
      </pc:sldChg>
      <pc:sldChg chg="delCm">
        <pc:chgData name="Soon Seng Benson Sim" userId="6c13203d-a820-43a1-848e-1bcd4ad3b1e3" providerId="ADAL" clId="{CEDBBFAD-B102-4BCA-BD47-6D97D3A8A775}" dt="2022-03-15T18:42:02.288" v="2"/>
        <pc:sldMkLst>
          <pc:docMk/>
          <pc:sldMk cId="3764593943" sldId="1315"/>
        </pc:sldMkLst>
      </pc:sldChg>
      <pc:sldChg chg="modSp delCm">
        <pc:chgData name="Soon Seng Benson Sim" userId="6c13203d-a820-43a1-848e-1bcd4ad3b1e3" providerId="ADAL" clId="{CEDBBFAD-B102-4BCA-BD47-6D97D3A8A775}" dt="2022-03-15T18:42:28.600" v="4" actId="207"/>
        <pc:sldMkLst>
          <pc:docMk/>
          <pc:sldMk cId="3240006821" sldId="1316"/>
        </pc:sldMkLst>
        <pc:spChg chg="mod">
          <ac:chgData name="Soon Seng Benson Sim" userId="6c13203d-a820-43a1-848e-1bcd4ad3b1e3" providerId="ADAL" clId="{CEDBBFAD-B102-4BCA-BD47-6D97D3A8A775}" dt="2022-03-15T18:42:24.068" v="3" actId="207"/>
          <ac:spMkLst>
            <pc:docMk/>
            <pc:sldMk cId="3240006821" sldId="1316"/>
            <ac:spMk id="6" creationId="{EB339A14-6F8F-40AB-9E5D-766432A77BCF}"/>
          </ac:spMkLst>
        </pc:spChg>
        <pc:spChg chg="mod">
          <ac:chgData name="Soon Seng Benson Sim" userId="6c13203d-a820-43a1-848e-1bcd4ad3b1e3" providerId="ADAL" clId="{CEDBBFAD-B102-4BCA-BD47-6D97D3A8A775}" dt="2022-03-15T18:42:28.600" v="4" actId="207"/>
          <ac:spMkLst>
            <pc:docMk/>
            <pc:sldMk cId="3240006821" sldId="1316"/>
            <ac:spMk id="7" creationId="{3CAA1706-4772-4A9E-8FE6-CD211CAFCB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294B6F-35BF-419A-B394-F3AB77D2F738}" type="datetimeFigureOut">
              <a:rPr lang="ar-SA" smtClean="0"/>
              <a:pPr/>
              <a:t>12/08/1443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1EF191-E62C-4F95-8EE6-1831047F52E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EA89B-5DE5-4D5B-BA02-82BB5C240C11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BED6-FBC1-45DB-A1AF-FCD16E48B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8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EBED6-FBC1-45DB-A1AF-FCD16E48BAC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2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1" y="4199138"/>
            <a:ext cx="10917877" cy="10586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0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1" y="3040446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540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5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8122254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531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618340"/>
      </p:ext>
    </p:extLst>
  </p:cSld>
  <p:clrMapOvr>
    <a:masterClrMapping/>
  </p:clrMapOvr>
  <p:transition>
    <p:fade/>
  </p:transition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11885084" cy="1066800"/>
          </a:xfrm>
          <a:solidFill>
            <a:srgbClr val="BAB9A2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05000"/>
            <a:ext cx="105664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49981922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B9FD-9EC6-47AC-964D-871B8F45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1EAB9-76D7-498D-90A5-51A9FD1E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5783-66F9-4FA0-BD2F-ADE9D34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FDA4-63E1-4BC3-8879-A5E894F27E1E}" type="datetime1">
              <a:rPr lang="fr-MA" smtClean="0"/>
              <a:t>15/03/2022</a:t>
            </a:fld>
            <a:endParaRPr lang="fr-M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A40E-17B6-46E4-8EEB-B30E735F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8572-31A4-48B3-9C48-BC081A2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0483651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6" y="1828799"/>
            <a:ext cx="10849889" cy="4301461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4971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6075D8-12F9-4954-8F9E-0F95BCE3AE3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4949680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1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1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1771751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3201569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121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591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96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/>
        </p:nvGrpSpPr>
        <p:grpSpPr>
          <a:xfrm>
            <a:off x="-76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40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unsd/nationalaccount/aeg/2022/M18/M18.asp" TargetMode="External"/><Relationship Id="rId2" Type="http://schemas.openxmlformats.org/officeDocument/2006/relationships/hyperlink" Target="https://unstats.un.org/unsd/nationalaccount/RAconsultation.asp?cID=2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1654" y="3339107"/>
            <a:ext cx="10917877" cy="1058662"/>
          </a:xfrm>
        </p:spPr>
        <p:txBody>
          <a:bodyPr>
            <a:normAutofit fontScale="92500"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GCC-Stat Workshop on Statistical Treatment of Islamic Finance in National Accounts and External Sector Statistics and Experimentation and Testing</a:t>
            </a:r>
            <a:b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14-16 March 2022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394831" y="1695121"/>
            <a:ext cx="11160108" cy="421545"/>
          </a:xfrm>
        </p:spPr>
        <p:txBody>
          <a:bodyPr anchor="ctr">
            <a:noAutofit/>
          </a:bodyPr>
          <a:lstStyle/>
          <a:p>
            <a:pPr algn="ctr"/>
            <a:b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  <a:t>Joint AEG/BOPCOM Meeting</a:t>
            </a:r>
            <a:br>
              <a:rPr lang="en-US" sz="3200" b="1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</a:br>
            <a:r>
              <a:rPr lang="en-US" sz="3200" b="1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  <a:t>Discussion of Outcome of Global Consultation on Islamic finance Guidance Note</a:t>
            </a:r>
            <a:endParaRPr lang="fr-MA" sz="3200" b="1">
              <a:solidFill>
                <a:srgbClr val="44546A"/>
              </a:solidFill>
              <a:latin typeface="Arial Black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43DEBFC-18A6-4D21-A01A-E8F57F87D734}"/>
              </a:ext>
            </a:extLst>
          </p:cNvPr>
          <p:cNvSpPr txBox="1">
            <a:spLocks/>
          </p:cNvSpPr>
          <p:nvPr/>
        </p:nvSpPr>
        <p:spPr>
          <a:xfrm>
            <a:off x="394830" y="4741334"/>
            <a:ext cx="10849889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>
                <a:solidFill>
                  <a:srgbClr val="44546A"/>
                </a:solidFill>
                <a:latin typeface="Arial Black" panose="020B0604020202020204" pitchFamily="34" charset="0"/>
              </a:rPr>
              <a:t>United Nations Statistics </a:t>
            </a:r>
            <a:r>
              <a:rPr lang="en-US" sz="2400" b="1">
                <a:solidFill>
                  <a:srgbClr val="44546A"/>
                </a:solidFill>
                <a:latin typeface="Arial Black" panose="020B0604020202020204" pitchFamily="34" charset="0"/>
              </a:rPr>
              <a:t>Division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Outline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Summary of discussions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Next steps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4280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Joint AEG/BOPCOM meeting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>
                <a:hlinkClick r:id="rId2"/>
              </a:rPr>
              <a:t>Global consultation</a:t>
            </a:r>
            <a:r>
              <a:rPr lang="en-US" sz="2400"/>
              <a:t> of guidance note was conducted from 14 December 2021 to 25 January 2022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Paper summarizing outcome of global consultation was presented at </a:t>
            </a:r>
            <a:r>
              <a:rPr lang="en-US" sz="2400">
                <a:hlinkClick r:id="rId3"/>
              </a:rPr>
              <a:t>joint AEG/BOPCOM meeting</a:t>
            </a:r>
            <a:r>
              <a:rPr lang="en-US" sz="2400"/>
              <a:t> from 7-10 March 2022</a:t>
            </a:r>
          </a:p>
          <a:p>
            <a:pPr>
              <a:spcBef>
                <a:spcPts val="1350"/>
              </a:spcBef>
            </a:pPr>
            <a:endParaRPr lang="en-US" sz="2400"/>
          </a:p>
          <a:p>
            <a:pPr>
              <a:spcBef>
                <a:spcPts val="1350"/>
              </a:spcBef>
            </a:pPr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AD498B-F7BA-48FE-9183-20C81F2FC6AF}"/>
              </a:ext>
            </a:extLst>
          </p:cNvPr>
          <p:cNvPicPr/>
          <p:nvPr/>
        </p:nvPicPr>
        <p:blipFill rotWithShape="1">
          <a:blip r:embed="rId4"/>
          <a:srcRect l="37820" t="13725" r="21635"/>
          <a:stretch/>
        </p:blipFill>
        <p:spPr bwMode="auto">
          <a:xfrm>
            <a:off x="5965902" y="2910468"/>
            <a:ext cx="2539924" cy="3033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99117-5130-414C-84E1-084AEDC6A249}"/>
              </a:ext>
            </a:extLst>
          </p:cNvPr>
          <p:cNvPicPr/>
          <p:nvPr/>
        </p:nvPicPr>
        <p:blipFill rotWithShape="1">
          <a:blip r:embed="rId5"/>
          <a:srcRect l="32212" t="9928" r="30609"/>
          <a:stretch/>
        </p:blipFill>
        <p:spPr bwMode="auto">
          <a:xfrm>
            <a:off x="2163337" y="2910466"/>
            <a:ext cx="3089151" cy="30335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497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Summary of discussions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0" y="767700"/>
            <a:ext cx="1127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AEG/BOPCOM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36341" y="1439406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Commended the Islamic finance task team for the excellent work done in conceptualizing and grouping the issues, and developing and consolidating the recommendations in a </a:t>
            </a:r>
            <a:r>
              <a:rPr lang="en-US" sz="2400" b="1"/>
              <a:t>single guidance note</a:t>
            </a:r>
            <a:r>
              <a:rPr lang="en-US" sz="2400"/>
              <a:t> for global consultation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4004039" y="1439406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Unanimously endorsed the </a:t>
            </a:r>
            <a:r>
              <a:rPr lang="en-US" sz="2400" b="1"/>
              <a:t>outcome of the global consultation</a:t>
            </a:r>
            <a:r>
              <a:rPr lang="en-US" sz="2400"/>
              <a:t>, that supported all recommendations of the IFTT, except for issue 5.2 related to reference rates for calculating Islamic FISIM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68FABB-B6CB-4456-90AE-9E7355FB504F}"/>
              </a:ext>
            </a:extLst>
          </p:cNvPr>
          <p:cNvSpPr/>
          <p:nvPr/>
        </p:nvSpPr>
        <p:spPr bwMode="auto">
          <a:xfrm>
            <a:off x="7871737" y="1440825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Agreed with the recommendation to undertake experimentation and testing on which reference rates to use for calculating Islamic FISIM (</a:t>
            </a:r>
            <a:r>
              <a:rPr lang="en-US" sz="2400" b="1"/>
              <a:t>issue 5.2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2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Summary of discussions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0" y="767700"/>
            <a:ext cx="1127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AEG/BOPCOM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77554" y="1430724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Supported the recommendation to include a </a:t>
            </a:r>
            <a:r>
              <a:rPr lang="en-US" sz="2400" b="1"/>
              <a:t>section on Islamic finance</a:t>
            </a:r>
            <a:r>
              <a:rPr lang="en-US" sz="2400"/>
              <a:t> in the updated SNA and BPM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4028336" y="1430724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Supported the recommendation to prepare an </a:t>
            </a:r>
            <a:r>
              <a:rPr lang="en-US" sz="2400" b="1"/>
              <a:t>Islamic finance compilation guide</a:t>
            </a:r>
            <a:r>
              <a:rPr lang="en-US" sz="2400"/>
              <a:t> (including guidance to compile an Islamic finance satellite account)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68FABB-B6CB-4456-90AE-9E7355FB504F}"/>
              </a:ext>
            </a:extLst>
          </p:cNvPr>
          <p:cNvSpPr/>
          <p:nvPr/>
        </p:nvSpPr>
        <p:spPr bwMode="auto">
          <a:xfrm>
            <a:off x="7879118" y="1414388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Noted that the proposed wording of the definition of “</a:t>
            </a:r>
            <a:r>
              <a:rPr lang="en-US" sz="2400" b="1"/>
              <a:t>interest and similar returns</a:t>
            </a:r>
            <a:r>
              <a:rPr lang="en-US" sz="2400"/>
              <a:t>” may need to be modified to avoid inconsistencies with other terms in the SNA</a:t>
            </a:r>
          </a:p>
        </p:txBody>
      </p:sp>
    </p:spTree>
    <p:extLst>
      <p:ext uri="{BB962C8B-B14F-4D97-AF65-F5344CB8AC3E}">
        <p14:creationId xmlns:p14="http://schemas.microsoft.com/office/powerpoint/2010/main" val="37645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Next steps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0" y="767700"/>
            <a:ext cx="1127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Islamic finance task team will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41347" y="1420620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Discuss how to refine the proposed wording of the  definition of “interest and similar returns” with the editors of the SNA and BPM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3983736" y="1420620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Revise the guidance note to reflect the outcome of the joint AEG/BOPCOM meeting</a:t>
            </a:r>
            <a:endParaRPr lang="en-US" sz="2400" strike="sngStrike"/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Post revised guidance note on 2008 SNA and BPM6 update websites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380FFA-CACC-4D3B-AB27-E2D3D76FECF3}"/>
              </a:ext>
            </a:extLst>
          </p:cNvPr>
          <p:cNvSpPr/>
          <p:nvPr/>
        </p:nvSpPr>
        <p:spPr bwMode="auto">
          <a:xfrm>
            <a:off x="7826125" y="1420620"/>
            <a:ext cx="3657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Conduct experimentation and testing of issue 5.2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Revise guidance note to incorporate results of experimentation and testing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/>
              <a:t>Circulate revised guidance note to AEG and BOPCOM for final approval</a:t>
            </a:r>
          </a:p>
        </p:txBody>
      </p:sp>
    </p:spTree>
    <p:extLst>
      <p:ext uri="{BB962C8B-B14F-4D97-AF65-F5344CB8AC3E}">
        <p14:creationId xmlns:p14="http://schemas.microsoft.com/office/powerpoint/2010/main" val="32400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926592" y="0"/>
            <a:ext cx="9825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Questions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9A37D9-8920-481A-BFF9-90F2D467797F}"/>
              </a:ext>
            </a:extLst>
          </p:cNvPr>
          <p:cNvSpPr>
            <a:spLocks noChangeAspect="1"/>
          </p:cNvSpPr>
          <p:nvPr/>
        </p:nvSpPr>
        <p:spPr>
          <a:xfrm>
            <a:off x="4285598" y="663523"/>
            <a:ext cx="3291840" cy="32918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Experimentation and testing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46F100-212E-4B6F-8BFC-7951BBE93AC2}"/>
              </a:ext>
            </a:extLst>
          </p:cNvPr>
          <p:cNvCxnSpPr>
            <a:cxnSpLocks/>
          </p:cNvCxnSpPr>
          <p:nvPr/>
        </p:nvCxnSpPr>
        <p:spPr>
          <a:xfrm>
            <a:off x="5931518" y="3689708"/>
            <a:ext cx="0" cy="914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2DA245B-99F6-48E4-8164-5C352321FECB}"/>
              </a:ext>
            </a:extLst>
          </p:cNvPr>
          <p:cNvSpPr>
            <a:spLocks noChangeAspect="1"/>
          </p:cNvSpPr>
          <p:nvPr/>
        </p:nvSpPr>
        <p:spPr>
          <a:xfrm>
            <a:off x="8491838" y="1303601"/>
            <a:ext cx="2011680" cy="20116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Are you able to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participate in the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expt. &amp; testing of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issue 5.2?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311C34A-76E8-4ACE-BE05-2A34B48DCF0D}"/>
              </a:ext>
            </a:extLst>
          </p:cNvPr>
          <p:cNvSpPr>
            <a:spLocks noChangeAspect="1"/>
          </p:cNvSpPr>
          <p:nvPr/>
        </p:nvSpPr>
        <p:spPr>
          <a:xfrm>
            <a:off x="1359518" y="1303603"/>
            <a:ext cx="2011680" cy="20116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Do you need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technical assistance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if you agree to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participate?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09139B-6FA0-4A60-A264-16ADC912446C}"/>
              </a:ext>
            </a:extLst>
          </p:cNvPr>
          <p:cNvSpPr>
            <a:spLocks noChangeAspect="1"/>
          </p:cNvSpPr>
          <p:nvPr/>
        </p:nvSpPr>
        <p:spPr>
          <a:xfrm>
            <a:off x="4971398" y="4604108"/>
            <a:ext cx="1920240" cy="192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Do we need to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test other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recommendations?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CF58E8-C9F0-4C36-A5B8-D7C06F237BB3}"/>
              </a:ext>
            </a:extLst>
          </p:cNvPr>
          <p:cNvCxnSpPr>
            <a:cxnSpLocks/>
          </p:cNvCxnSpPr>
          <p:nvPr/>
        </p:nvCxnSpPr>
        <p:spPr>
          <a:xfrm flipH="1">
            <a:off x="3380318" y="2309443"/>
            <a:ext cx="90528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0322E8-4988-4AC4-8F2F-13754DBFF74D}"/>
              </a:ext>
            </a:extLst>
          </p:cNvPr>
          <p:cNvCxnSpPr>
            <a:cxnSpLocks/>
          </p:cNvCxnSpPr>
          <p:nvPr/>
        </p:nvCxnSpPr>
        <p:spPr>
          <a:xfrm flipV="1">
            <a:off x="7577438" y="2309441"/>
            <a:ext cx="91440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3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48DAF-EEBC-45F7-A971-9716BFBF5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74987"/>
            <a:ext cx="10566400" cy="47244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Thank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you for </a:t>
            </a:r>
            <a:r>
              <a:rPr lang="fr-FR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your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attention</a:t>
            </a:r>
          </a:p>
          <a:p>
            <a:pPr marL="0" indent="0" algn="ctr">
              <a:buNone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Questions?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sna@un.org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727A2A-FB3B-44C1-AEAD-4045DB16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MA"/>
          </a:p>
        </p:txBody>
      </p:sp>
      <p:pic>
        <p:nvPicPr>
          <p:cNvPr id="5" name="Picture 4" descr="Email Icon Isolated on White Background. Email Icon in Trendy Design Style.  Stock Vector - Illustration of email, information: 183701610">
            <a:extLst>
              <a:ext uri="{FF2B5EF4-FFF2-40B4-BE49-F238E27FC236}">
                <a16:creationId xmlns:a16="http://schemas.microsoft.com/office/drawing/2014/main" id="{E5790597-C118-48DF-B5D8-83AB2E296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1" t="16799" r="13848" b="11025"/>
          <a:stretch/>
        </p:blipFill>
        <p:spPr bwMode="auto">
          <a:xfrm>
            <a:off x="2955074" y="3330050"/>
            <a:ext cx="2007220" cy="210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0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D9F5FC8-20DE-4B53-B440-43A0303152E6}" vid="{D8E7DC4F-EAD9-4F64-B382-CD31078FF2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24F25E6497ED43898D504973DBDCA9" ma:contentTypeVersion="13" ma:contentTypeDescription="Create a new document." ma:contentTypeScope="" ma:versionID="c88d201c4cbc89b9ef00bf5a360c69ce">
  <xsd:schema xmlns:xsd="http://www.w3.org/2001/XMLSchema" xmlns:xs="http://www.w3.org/2001/XMLSchema" xmlns:p="http://schemas.microsoft.com/office/2006/metadata/properties" xmlns:ns2="4f447018-c40e-40e5-80f8-c919516cf764" xmlns:ns3="6b41ce5a-22ff-4aef-bca2-14b56bf0aa25" targetNamespace="http://schemas.microsoft.com/office/2006/metadata/properties" ma:root="true" ma:fieldsID="23f0d73e2674c2e46f911f5f2e8921eb" ns2:_="" ns3:_="">
    <xsd:import namespace="4f447018-c40e-40e5-80f8-c919516cf764"/>
    <xsd:import namespace="6b41ce5a-22ff-4aef-bca2-14b56bf0a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47018-c40e-40e5-80f8-c919516cf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1ce5a-22ff-4aef-bca2-14b56bf0aa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47108A-FB3F-48FE-97C6-F4413FD17895}">
  <ds:schemaRefs>
    <ds:schemaRef ds:uri="4f447018-c40e-40e5-80f8-c919516cf764"/>
    <ds:schemaRef ds:uri="6b41ce5a-22ff-4aef-bca2-14b56bf0aa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24280A-6584-4419-A9E1-FA50F7BC1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F06192-6F0F-4B7D-BA61-D4C7C1132CB4}">
  <ds:schemaRefs>
    <ds:schemaRef ds:uri="http://purl.org/dc/elements/1.1/"/>
    <ds:schemaRef ds:uri="http://schemas.microsoft.com/office/2006/metadata/properties"/>
    <ds:schemaRef ds:uri="6b41ce5a-22ff-4aef-bca2-14b56bf0aa2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f447018-c40e-40e5-80f8-c919516cf76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394</Words>
  <Application>Microsoft Office PowerPoint</Application>
  <PresentationFormat>Widescreen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Montserrat</vt:lpstr>
      <vt:lpstr>Roboto</vt:lpstr>
      <vt:lpstr>Wingdings</vt:lpstr>
      <vt:lpstr>Theme1</vt:lpstr>
      <vt:lpstr>   Joint AEG/BOPCOM Meeting Discussion of Outcome of Global Consultation on Islamic finance Guidance Note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RHANDI Mounir</dc:creator>
  <cp:lastModifiedBy>Benson Sim</cp:lastModifiedBy>
  <cp:revision>1</cp:revision>
  <dcterms:created xsi:type="dcterms:W3CDTF">2020-09-05T11:18:29Z</dcterms:created>
  <dcterms:modified xsi:type="dcterms:W3CDTF">2022-03-16T02:08:41Z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0x0101007024F25E6497ED43898D504973DBDCA9</vt:lpwstr>
  </property>
</Properties>
</file>